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cfd7b619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cfd7b619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cfd7b619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cfd7b619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cfd7b61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cfd7b61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cfd7b619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cfd7b61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cfd7b619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cfd7b619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cfd7b619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cfd7b619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cfd7b619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cfd7b619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6F6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397" y="33800"/>
            <a:ext cx="3838101" cy="35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3557975"/>
            <a:ext cx="85206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Droid Sans"/>
                <a:ea typeface="Droid Sans"/>
                <a:cs typeface="Droid Sans"/>
                <a:sym typeface="Droid Sans"/>
              </a:rPr>
              <a:t>Zi Li Pan</a:t>
            </a:r>
            <a:endParaRPr sz="1800">
              <a:solidFill>
                <a:srgbClr val="595959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Droid Sans"/>
                <a:ea typeface="Droid Sans"/>
                <a:cs typeface="Droid Sans"/>
                <a:sym typeface="Droid Sans"/>
              </a:rPr>
              <a:t>Justin Heyer</a:t>
            </a:r>
            <a:endParaRPr sz="1800">
              <a:solidFill>
                <a:srgbClr val="595959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Droid Sans"/>
                <a:ea typeface="Droid Sans"/>
                <a:cs typeface="Droid Sans"/>
                <a:sym typeface="Droid Sans"/>
              </a:rPr>
              <a:t>Lucy Sileo</a:t>
            </a:r>
            <a:endParaRPr sz="1800">
              <a:solidFill>
                <a:srgbClr val="595959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Droid Sans"/>
                <a:ea typeface="Droid Sans"/>
                <a:cs typeface="Droid Sans"/>
                <a:sym typeface="Droid Sans"/>
              </a:rPr>
              <a:t>Simran Zaveri</a:t>
            </a:r>
            <a:endParaRPr sz="1800">
              <a:solidFill>
                <a:srgbClr val="595959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Purpose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7400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can we help the excess food problem?</a:t>
            </a:r>
            <a:endParaRPr sz="20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Make food </a:t>
            </a:r>
            <a:r>
              <a:rPr lang="en" sz="1600"/>
              <a:t>readily</a:t>
            </a:r>
            <a:r>
              <a:rPr lang="en" sz="1600"/>
              <a:t> available for those in need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Make it easy for people to give away excess food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Let buyers have easier access and knowledge to nearby produce that would otherwise go to waste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50375" y="2192100"/>
            <a:ext cx="4045200" cy="7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What we achieved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Buyer and seller sides for </a:t>
            </a:r>
            <a:r>
              <a:rPr lang="en"/>
              <a:t>giving</a:t>
            </a:r>
            <a:r>
              <a:rPr lang="en"/>
              <a:t> and </a:t>
            </a:r>
            <a:r>
              <a:rPr lang="en"/>
              <a:t>receiving</a:t>
            </a:r>
            <a:r>
              <a:rPr lang="en"/>
              <a:t> food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Database to hold types of food and locations of clients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Letting the buyer look up food around their area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59950"/>
            <a:ext cx="8520600" cy="22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must allow users to login their account with a username and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must allow users to enter types of food into the </a:t>
            </a:r>
            <a:r>
              <a:rPr lang="en"/>
              <a:t>search</a:t>
            </a:r>
            <a:r>
              <a:rPr lang="en"/>
              <a:t>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needs to let seller enter new food if need 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makes sure to return location for buyer and seller.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must allow users to have displays of types of food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</a:t>
            </a:r>
            <a:r>
              <a:rPr lang="en"/>
              <a:t>Requirements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should be able to find one to multiple sellers in area if in our system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will be easy to navigate for first time users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time shouldn’t take long to find sellers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should store the types of food in the database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should store username and password in the database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947" y="0"/>
            <a:ext cx="3838101" cy="35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814300" y="3950425"/>
            <a:ext cx="351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DEMONSTRATION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Experience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