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7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B37478-D596-6F42-BB98-D42E1B3606FA}" v="2350" dt="2022-10-31T23:48:56.519"/>
    <p1510:client id="{42C06E6A-C939-460E-B3F5-271BB9AC3624}" v="6" dt="2022-11-01T17:04:18.012"/>
    <p1510:client id="{502019D5-9FAF-4EF0-B9A8-5F558A63520D}" v="16" dt="2022-10-31T23:21:02.290"/>
    <p1510:client id="{67D05351-485F-471A-BAD5-077295C9D72B}" v="1365" dt="2022-11-01T17:06:29.151"/>
    <p1510:client id="{CE50F903-5DFC-414F-B766-2235AB344306}" v="1184" dt="2022-10-31T23:51:41.5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6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25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44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3733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0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7182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54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1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8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92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64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68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9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44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5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15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12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38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B1C33-9572-D881-2EFA-EC013B626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5"/>
            <a:ext cx="4299666" cy="2163686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tx1"/>
                </a:solidFill>
                <a:latin typeface="Kannada MN" pitchFamily="2" charset="0"/>
                <a:cs typeface="Kannada MN" pitchFamily="2" charset="0"/>
              </a:rPr>
              <a:t>Food Oasis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003DC-E34F-F316-C348-091058D55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336" y="3429000"/>
            <a:ext cx="4299666" cy="1956488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Kannada MN"/>
              </a:rPr>
              <a:t>Justin Heyer</a:t>
            </a:r>
            <a:endParaRPr lang="en-US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Kannada MN"/>
                <a:cs typeface="Kannada MN" pitchFamily="2" charset="0"/>
              </a:rPr>
              <a:t>Zi Li Pan</a:t>
            </a:r>
            <a:endParaRPr lang="en-US" dirty="0">
              <a:solidFill>
                <a:schemeClr val="tx1"/>
              </a:solidFill>
              <a:latin typeface="Kannada MN"/>
            </a:endParaRPr>
          </a:p>
          <a:p>
            <a:pPr algn="l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Kannada MN"/>
                <a:cs typeface="Kannada MN" pitchFamily="2" charset="0"/>
              </a:rPr>
              <a:t>Lucy Sileo</a:t>
            </a:r>
          </a:p>
          <a:p>
            <a:pPr algn="l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latin typeface="Kannada MN"/>
                <a:cs typeface="Kannada MN" pitchFamily="2" charset="0"/>
              </a:rPr>
              <a:t>Simran Zaveri</a:t>
            </a:r>
          </a:p>
        </p:txBody>
      </p:sp>
      <p:sp>
        <p:nvSpPr>
          <p:cNvPr id="40" name="Isosceles Triangle 9">
            <a:extLst>
              <a:ext uri="{FF2B5EF4-FFF2-40B4-BE49-F238E27FC236}">
                <a16:creationId xmlns:a16="http://schemas.microsoft.com/office/drawing/2014/main" id="{DC99427B-A97E-40A3-B1FD-4557346C6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1" name="Graphic 6" descr="Fork and knife">
            <a:extLst>
              <a:ext uri="{FF2B5EF4-FFF2-40B4-BE49-F238E27FC236}">
                <a16:creationId xmlns:a16="http://schemas.microsoft.com/office/drawing/2014/main" id="{E00BF218-C315-39A9-F6CC-16A563C46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988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D4A34-461A-DEC1-97F9-7698B5C38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latin typeface="Kannada MN" pitchFamily="2" charset="0"/>
                <a:cs typeface="Kannada MN" pitchFamily="2" charset="0"/>
              </a:rPr>
              <a:t>Purpose/Goal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ACA00-EE4F-A3D6-9799-68DCD6A26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600" y="1857131"/>
            <a:ext cx="8747023" cy="373991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  <a:latin typeface="Kannada MN"/>
                <a:cs typeface="Kannada MN" pitchFamily="2" charset="0"/>
              </a:rPr>
              <a:t>Make nearby food sources readily available for those who need it from open markets and vendors</a:t>
            </a:r>
            <a:endParaRPr lang="en-US"/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  <a:latin typeface="Kannada MN"/>
                <a:cs typeface="Kannada MN" pitchFamily="2" charset="0"/>
              </a:rPr>
              <a:t>Makes it possible for individuals to easily sell or give away excess produce to prevent waste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  <a:latin typeface="Kannada MN"/>
                <a:cs typeface="Kannada MN" pitchFamily="2" charset="0"/>
              </a:rPr>
              <a:t>Allows buyers to find available produce </a:t>
            </a:r>
            <a:r>
              <a:rPr lang="en-US" dirty="0">
                <a:solidFill>
                  <a:schemeClr val="tx1"/>
                </a:solidFill>
                <a:latin typeface="Kannada MN"/>
                <a:ea typeface="+mn-lt"/>
                <a:cs typeface="+mn-lt"/>
              </a:rPr>
              <a:t>nearby that would otherwise potentially go to waste</a:t>
            </a:r>
          </a:p>
        </p:txBody>
      </p:sp>
    </p:spTree>
    <p:extLst>
      <p:ext uri="{BB962C8B-B14F-4D97-AF65-F5344CB8AC3E}">
        <p14:creationId xmlns:p14="http://schemas.microsoft.com/office/powerpoint/2010/main" val="4056856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AB293-F647-7806-1548-DA3BC5F19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latin typeface="Kannada MN" pitchFamily="2" charset="0"/>
                <a:cs typeface="Kannada MN" pitchFamily="2" charset="0"/>
              </a:rPr>
              <a:t>Technical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41945-D1E8-51A0-39B5-1DD1BF82E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479" y="2003406"/>
            <a:ext cx="8596668" cy="332954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tx1"/>
                </a:solidFill>
                <a:latin typeface="Kannada MN"/>
                <a:cs typeface="Kannada MN" pitchFamily="2" charset="0"/>
              </a:rPr>
              <a:t>API: Android Location API or Google Geolocation for location services</a:t>
            </a:r>
            <a:endParaRPr lang="en-US" sz="2000" dirty="0">
              <a:solidFill>
                <a:schemeClr val="tx1"/>
              </a:solidFill>
              <a:latin typeface="Kannada MN" pitchFamily="2" charset="0"/>
              <a:cs typeface="Kannada MN" pitchFamily="2" charset="0"/>
            </a:endParaRP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tx1"/>
                </a:solidFill>
                <a:latin typeface="Kannada MN"/>
                <a:cs typeface="Kannada MN" pitchFamily="2" charset="0"/>
              </a:rPr>
              <a:t>Database: Firebase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tx1"/>
                </a:solidFill>
                <a:latin typeface="Kannada MN"/>
                <a:cs typeface="Kannada MN" pitchFamily="2" charset="0"/>
              </a:rPr>
              <a:t>Development: </a:t>
            </a:r>
            <a:r>
              <a:rPr lang="en-US" sz="2000" dirty="0" err="1">
                <a:solidFill>
                  <a:schemeClr val="tx1"/>
                </a:solidFill>
                <a:latin typeface="Kannada MN"/>
                <a:cs typeface="Kannada MN" pitchFamily="2" charset="0"/>
              </a:rPr>
              <a:t>AndroidStudio</a:t>
            </a:r>
            <a:r>
              <a:rPr lang="en-US" sz="2000" dirty="0">
                <a:solidFill>
                  <a:schemeClr val="tx1"/>
                </a:solidFill>
                <a:latin typeface="Kannada MN"/>
                <a:cs typeface="Kannada MN" pitchFamily="2" charset="0"/>
              </a:rPr>
              <a:t> for app development, VS for development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tx1"/>
                </a:solidFill>
                <a:latin typeface="Kannada MN"/>
                <a:cs typeface="Calibri"/>
              </a:rPr>
              <a:t>Figma or </a:t>
            </a:r>
            <a:r>
              <a:rPr lang="en-US" sz="2000" dirty="0" err="1">
                <a:solidFill>
                  <a:schemeClr val="tx1"/>
                </a:solidFill>
                <a:latin typeface="Kannada MN"/>
                <a:cs typeface="Calibri"/>
              </a:rPr>
              <a:t>AdobeXD</a:t>
            </a:r>
            <a:r>
              <a:rPr lang="en-US" sz="2000" dirty="0">
                <a:solidFill>
                  <a:schemeClr val="tx1"/>
                </a:solidFill>
                <a:latin typeface="Kannada MN"/>
                <a:cs typeface="Calibri"/>
              </a:rPr>
              <a:t> for mockup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8408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6FB4C-6C17-1A04-4C31-F019AFC46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latin typeface="Kannada MN" pitchFamily="2" charset="0"/>
                <a:cs typeface="Kannada MN" pitchFamily="2" charset="0"/>
              </a:rPr>
              <a:t>Seller Storyboard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0C63491-11FE-55D2-CB04-1B1E4CACE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425675"/>
              </p:ext>
            </p:extLst>
          </p:nvPr>
        </p:nvGraphicFramePr>
        <p:xfrm>
          <a:off x="1934658" y="1450993"/>
          <a:ext cx="8025712" cy="49178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12856">
                  <a:extLst>
                    <a:ext uri="{9D8B030D-6E8A-4147-A177-3AD203B41FA5}">
                      <a16:colId xmlns:a16="http://schemas.microsoft.com/office/drawing/2014/main" val="1332429634"/>
                    </a:ext>
                  </a:extLst>
                </a:gridCol>
                <a:gridCol w="4012856">
                  <a:extLst>
                    <a:ext uri="{9D8B030D-6E8A-4147-A177-3AD203B41FA5}">
                      <a16:colId xmlns:a16="http://schemas.microsoft.com/office/drawing/2014/main" val="1114062506"/>
                    </a:ext>
                  </a:extLst>
                </a:gridCol>
              </a:tblGrid>
              <a:tr h="219930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Kannada MN"/>
                          <a:cs typeface="Kannada MN" pitchFamily="2" charset="0"/>
                        </a:rPr>
                        <a:t>Mary is going out of</a:t>
                      </a:r>
                      <a:r>
                        <a:rPr lang="en-US" sz="1800" kern="1200">
                          <a:solidFill>
                            <a:schemeClr val="tx1"/>
                          </a:solidFill>
                          <a:latin typeface="Kannada MN"/>
                          <a:ea typeface="+mn-ea"/>
                          <a:cs typeface="Kannada MN" pitchFamily="2" charset="0"/>
                        </a:rPr>
                        <a:t> town tomorrow but ha</a:t>
                      </a:r>
                      <a:r>
                        <a:rPr lang="en-US">
                          <a:latin typeface="Kannada MN"/>
                          <a:cs typeface="Kannada MN" pitchFamily="2" charset="0"/>
                        </a:rPr>
                        <a:t>s some </a:t>
                      </a:r>
                      <a:r>
                        <a:rPr lang="en-US" sz="1800" kern="1200">
                          <a:solidFill>
                            <a:schemeClr val="tx1"/>
                          </a:solidFill>
                          <a:latin typeface="Kannada MN"/>
                          <a:ea typeface="+mn-ea"/>
                          <a:cs typeface="Kannada MN" pitchFamily="2" charset="0"/>
                        </a:rPr>
                        <a:t>produc</a:t>
                      </a:r>
                      <a:r>
                        <a:rPr lang="en-US">
                          <a:latin typeface="Kannada MN"/>
                          <a:cs typeface="Kannada MN" pitchFamily="2" charset="0"/>
                        </a:rPr>
                        <a:t>e and other foods that would go to waste so she downloads </a:t>
                      </a:r>
                      <a:r>
                        <a:rPr lang="en-US" err="1">
                          <a:latin typeface="Kannada MN"/>
                          <a:cs typeface="Kannada MN" pitchFamily="2" charset="0"/>
                        </a:rPr>
                        <a:t>FoodOasis</a:t>
                      </a:r>
                      <a:r>
                        <a:rPr lang="en-US">
                          <a:latin typeface="Kannada MN"/>
                          <a:cs typeface="Kannada MN" pitchFamily="2" charset="0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>
                          <a:solidFill>
                            <a:schemeClr val="tx1"/>
                          </a:solidFill>
                          <a:latin typeface="Kannada MN"/>
                          <a:ea typeface="+mn-ea"/>
                          <a:cs typeface="Kannada MN" pitchFamily="2" charset="0"/>
                        </a:rPr>
                        <a:t>She registers an account to become a seller. She inputs her name/business and phone number.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1536557"/>
                  </a:ext>
                </a:extLst>
              </a:tr>
              <a:tr h="2718539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Kannada MN"/>
                          <a:cs typeface="Kannada MN" pitchFamily="2" charset="0"/>
                        </a:rPr>
                        <a:t>Mary inputs what type of food she wishes to sell (dairy, vegetables, fruits, etc.), a description of the food, price range, and when/where the food will be offered. </a:t>
                      </a:r>
                      <a:r>
                        <a:rPr lang="en-US" sz="1800" b="0" i="0" u="none" strike="noStrike" noProof="0">
                          <a:latin typeface="Kannada MN"/>
                          <a:cs typeface="Kannada MN" pitchFamily="2" charset="0"/>
                        </a:rPr>
                        <a:t>Enters location via manual input or ”current location”.</a:t>
                      </a:r>
                      <a:endParaRPr lang="en-US">
                        <a:latin typeface="Kannada MN"/>
                        <a:cs typeface="Kannada MN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Kannada MN"/>
                          <a:cs typeface="Kannada MN" pitchFamily="2" charset="0"/>
                        </a:rPr>
                        <a:t>Item is now on the market.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03160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F845302-94B0-18AA-E50A-F0941E2750BE}"/>
              </a:ext>
            </a:extLst>
          </p:cNvPr>
          <p:cNvSpPr txBox="1"/>
          <p:nvPr/>
        </p:nvSpPr>
        <p:spPr>
          <a:xfrm>
            <a:off x="1934658" y="1450993"/>
            <a:ext cx="228143" cy="3832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B1A860-639E-A31D-5E35-D51CD8BC3C42}"/>
              </a:ext>
            </a:extLst>
          </p:cNvPr>
          <p:cNvSpPr txBox="1"/>
          <p:nvPr/>
        </p:nvSpPr>
        <p:spPr>
          <a:xfrm>
            <a:off x="5981927" y="1450993"/>
            <a:ext cx="228143" cy="3832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4323AB-2790-28B9-BA92-591A6DD21914}"/>
              </a:ext>
            </a:extLst>
          </p:cNvPr>
          <p:cNvSpPr txBox="1"/>
          <p:nvPr/>
        </p:nvSpPr>
        <p:spPr>
          <a:xfrm>
            <a:off x="1934658" y="3641173"/>
            <a:ext cx="228143" cy="3832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AB9077-BAAC-76D9-7944-4CDE801F68AB}"/>
              </a:ext>
            </a:extLst>
          </p:cNvPr>
          <p:cNvSpPr txBox="1"/>
          <p:nvPr/>
        </p:nvSpPr>
        <p:spPr>
          <a:xfrm>
            <a:off x="5981927" y="3695927"/>
            <a:ext cx="228143" cy="3832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25127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, letter&#10;&#10;Description automatically generated">
            <a:extLst>
              <a:ext uri="{FF2B5EF4-FFF2-40B4-BE49-F238E27FC236}">
                <a16:creationId xmlns:a16="http://schemas.microsoft.com/office/drawing/2014/main" id="{93AB727A-61E5-823E-B722-C65513312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776" y="1123527"/>
            <a:ext cx="2716831" cy="46048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7C3B4B67-FE8D-77C7-3B46-847C10D95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933" y="1123527"/>
            <a:ext cx="2716831" cy="46048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40825C60-4393-A5E6-6573-5603B99DC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2480" y="1123528"/>
            <a:ext cx="2716831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323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B452D-0C84-A808-6FE8-55E70DA32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latin typeface="Kannada MN" pitchFamily="2" charset="0"/>
                <a:cs typeface="Kannada MN" pitchFamily="2" charset="0"/>
              </a:rPr>
              <a:t>Buyer Storyboard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B10C2E2D-45B2-DC7A-E749-82DFF5BA0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955922"/>
              </p:ext>
            </p:extLst>
          </p:nvPr>
        </p:nvGraphicFramePr>
        <p:xfrm>
          <a:off x="1519437" y="1282167"/>
          <a:ext cx="8463628" cy="52655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31814">
                  <a:extLst>
                    <a:ext uri="{9D8B030D-6E8A-4147-A177-3AD203B41FA5}">
                      <a16:colId xmlns:a16="http://schemas.microsoft.com/office/drawing/2014/main" val="1332429634"/>
                    </a:ext>
                  </a:extLst>
                </a:gridCol>
                <a:gridCol w="4231814">
                  <a:extLst>
                    <a:ext uri="{9D8B030D-6E8A-4147-A177-3AD203B41FA5}">
                      <a16:colId xmlns:a16="http://schemas.microsoft.com/office/drawing/2014/main" val="1114062506"/>
                    </a:ext>
                  </a:extLst>
                </a:gridCol>
              </a:tblGrid>
              <a:tr h="211450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Kannada MN"/>
                          <a:cs typeface="Kannada MN" pitchFamily="2" charset="0"/>
                        </a:rPr>
                        <a:t>Joe is looking for produce/food nearby. Specifically, some vegetables and dairy products.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Kannada MN"/>
                          <a:cs typeface="Kannada MN" pitchFamily="2" charset="0"/>
                        </a:rPr>
                        <a:t>He opens the app and joins in as a guest buyer. There was no need for account registration.</a:t>
                      </a:r>
                    </a:p>
                    <a:p>
                      <a:pPr algn="ctr"/>
                      <a:endParaRPr lang="en-US">
                        <a:latin typeface="Kannada MN" pitchFamily="2" charset="0"/>
                        <a:cs typeface="Kannada MN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1536557"/>
                  </a:ext>
                </a:extLst>
              </a:tr>
              <a:tr h="19237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Kannada MN"/>
                          <a:cs typeface="Kannada MN" pitchFamily="2" charset="0"/>
                        </a:rPr>
                        <a:t>He’s asked what kind of produce/food he’s looking for from a list. He selects vegetables and dairy.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Kannada MN"/>
                          <a:cs typeface="Kannada MN" pitchFamily="2" charset="0"/>
                        </a:rPr>
                        <a:t>A GPS locating the nearby vegetable and dairy sources appears. He’s able to click and view his options based on preference. He chooses a nearby market.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0316078"/>
                  </a:ext>
                </a:extLst>
              </a:tr>
              <a:tr h="122724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Kannada MN"/>
                          <a:cs typeface="Kannada MN" pitchFamily="2" charset="0"/>
                        </a:rPr>
                        <a:t>The GPS then routes him to the market. </a:t>
                      </a:r>
                      <a:endParaRPr lang="en-US">
                        <a:latin typeface="Kannada MN" pitchFamily="2" charset="0"/>
                        <a:cs typeface="Kannada MN" pitchFamily="2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20133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70374EE-2815-5671-2663-12046FAC947F}"/>
              </a:ext>
            </a:extLst>
          </p:cNvPr>
          <p:cNvSpPr txBox="1"/>
          <p:nvPr/>
        </p:nvSpPr>
        <p:spPr>
          <a:xfrm>
            <a:off x="1560502" y="1304981"/>
            <a:ext cx="2281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/>
              </a:rPr>
              <a:t>1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BF6F0F-17EF-E7B8-98DA-46F6D3B642C6}"/>
              </a:ext>
            </a:extLst>
          </p:cNvPr>
          <p:cNvSpPr txBox="1"/>
          <p:nvPr/>
        </p:nvSpPr>
        <p:spPr>
          <a:xfrm>
            <a:off x="5744658" y="1268478"/>
            <a:ext cx="228143" cy="3832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3FC1FE-275C-3C14-76E8-F15590F50F0E}"/>
              </a:ext>
            </a:extLst>
          </p:cNvPr>
          <p:cNvSpPr txBox="1"/>
          <p:nvPr/>
        </p:nvSpPr>
        <p:spPr>
          <a:xfrm>
            <a:off x="1560502" y="3431280"/>
            <a:ext cx="237269" cy="3832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1A3B6C-B52C-7275-980D-521C7BF661B8}"/>
              </a:ext>
            </a:extLst>
          </p:cNvPr>
          <p:cNvSpPr txBox="1"/>
          <p:nvPr/>
        </p:nvSpPr>
        <p:spPr>
          <a:xfrm>
            <a:off x="5717280" y="3371963"/>
            <a:ext cx="228143" cy="3832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626DC9-4F65-2768-701A-56D0EB0B2552}"/>
              </a:ext>
            </a:extLst>
          </p:cNvPr>
          <p:cNvSpPr txBox="1"/>
          <p:nvPr/>
        </p:nvSpPr>
        <p:spPr>
          <a:xfrm>
            <a:off x="1560502" y="5356813"/>
            <a:ext cx="2281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373175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BCCF5-5949-11A6-4588-627146709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3422" y="2760634"/>
            <a:ext cx="2065157" cy="1334688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Kannada MN" pitchFamily="2" charset="0"/>
                <a:cs typeface="Kannada MN" pitchFamily="2" charset="0"/>
              </a:rPr>
              <a:t>The 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4F8D25-1E04-5B9E-2A90-4CCA04233D9D}"/>
              </a:ext>
            </a:extLst>
          </p:cNvPr>
          <p:cNvSpPr txBox="1"/>
          <p:nvPr/>
        </p:nvSpPr>
        <p:spPr>
          <a:xfrm>
            <a:off x="5183598" y="3243312"/>
            <a:ext cx="21566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Kannada MN" pitchFamily="2" charset="0"/>
                <a:cs typeface="Kannada MN" pitchFamily="2" charset="0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0650449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</Words>
  <Application>Microsoft Office PowerPoint</Application>
  <PresentationFormat>Widescreen</PresentationFormat>
  <Paragraphs>36</Paragraphs>
  <Slides>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Kannada MN</vt:lpstr>
      <vt:lpstr>Arial</vt:lpstr>
      <vt:lpstr>Trebuchet MS</vt:lpstr>
      <vt:lpstr>Wingdings 3</vt:lpstr>
      <vt:lpstr>Facet</vt:lpstr>
      <vt:lpstr>Food Oasis</vt:lpstr>
      <vt:lpstr>Purpose/Goal</vt:lpstr>
      <vt:lpstr>Technical Platform</vt:lpstr>
      <vt:lpstr>Seller Storyboard</vt:lpstr>
      <vt:lpstr>PowerPoint Presentation</vt:lpstr>
      <vt:lpstr>Buyer Storyboard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 Pan</dc:creator>
  <cp:lastModifiedBy>Lucy Sileo</cp:lastModifiedBy>
  <cp:revision>129</cp:revision>
  <dcterms:created xsi:type="dcterms:W3CDTF">2022-10-31T21:34:54Z</dcterms:created>
  <dcterms:modified xsi:type="dcterms:W3CDTF">2022-11-02T01:41:33Z</dcterms:modified>
</cp:coreProperties>
</file>