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4"/>
  </p:notesMasterIdLst>
  <p:sldIdLst>
    <p:sldId id="256" r:id="rId2"/>
    <p:sldId id="293"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27" r:id="rId21"/>
    <p:sldId id="332" r:id="rId22"/>
    <p:sldId id="311" r:id="rId23"/>
    <p:sldId id="312" r:id="rId24"/>
    <p:sldId id="313" r:id="rId25"/>
    <p:sldId id="328" r:id="rId26"/>
    <p:sldId id="325" r:id="rId27"/>
    <p:sldId id="314" r:id="rId28"/>
    <p:sldId id="315" r:id="rId29"/>
    <p:sldId id="329" r:id="rId30"/>
    <p:sldId id="333" r:id="rId31"/>
    <p:sldId id="326" r:id="rId32"/>
    <p:sldId id="316" r:id="rId33"/>
    <p:sldId id="330" r:id="rId34"/>
    <p:sldId id="331" r:id="rId35"/>
    <p:sldId id="317" r:id="rId36"/>
    <p:sldId id="318" r:id="rId37"/>
    <p:sldId id="319" r:id="rId38"/>
    <p:sldId id="320" r:id="rId39"/>
    <p:sldId id="321" r:id="rId40"/>
    <p:sldId id="322" r:id="rId41"/>
    <p:sldId id="323" r:id="rId42"/>
    <p:sldId id="32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B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p:cViewPr>
        <p:scale>
          <a:sx n="76" d="100"/>
          <a:sy n="76" d="100"/>
        </p:scale>
        <p:origin x="-120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_rels/data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1.svg"/><Relationship Id="rId1" Type="http://schemas.openxmlformats.org/officeDocument/2006/relationships/image" Target="../media/image31.png"/><Relationship Id="rId6" Type="http://schemas.openxmlformats.org/officeDocument/2006/relationships/image" Target="../media/image15.svg"/><Relationship Id="rId5" Type="http://schemas.openxmlformats.org/officeDocument/2006/relationships/image" Target="../media/image33.png"/><Relationship Id="rId4" Type="http://schemas.openxmlformats.org/officeDocument/2006/relationships/image" Target="../media/image13.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1.svg"/><Relationship Id="rId1" Type="http://schemas.openxmlformats.org/officeDocument/2006/relationships/image" Target="../media/image31.png"/><Relationship Id="rId6" Type="http://schemas.openxmlformats.org/officeDocument/2006/relationships/image" Target="../media/image15.svg"/><Relationship Id="rId5" Type="http://schemas.openxmlformats.org/officeDocument/2006/relationships/image" Target="../media/image33.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C575639-6E8C-400A-BBED-1ED47338CAE9}" type="doc">
      <dgm:prSet loTypeId="urn:microsoft.com/office/officeart/2005/8/layout/vList3" loCatId="list" qsTypeId="urn:microsoft.com/office/officeart/2005/8/quickstyle/simple1" qsCatId="simple" csTypeId="urn:microsoft.com/office/officeart/2005/8/colors/colorful2" csCatId="colorful" phldr="1"/>
      <dgm:spPr/>
    </dgm:pt>
    <dgm:pt modelId="{7318363C-3FF0-4FCC-882D-DE00D7C07700}">
      <dgm:prSet phldrT="[Text]"/>
      <dgm:spPr/>
      <dgm:t>
        <a:bodyPr/>
        <a:lstStyle/>
        <a:p>
          <a:r>
            <a:rPr lang="en-US" dirty="0"/>
            <a:t>Abstract &amp; Introduction</a:t>
          </a:r>
        </a:p>
      </dgm:t>
    </dgm:pt>
    <dgm:pt modelId="{DA439E8B-42E3-48F7-9D36-7F193B91FD56}" type="parTrans" cxnId="{487245B0-F230-4E4C-8167-4C7A0A71B56F}">
      <dgm:prSet/>
      <dgm:spPr/>
      <dgm:t>
        <a:bodyPr/>
        <a:lstStyle/>
        <a:p>
          <a:endParaRPr lang="en-US"/>
        </a:p>
      </dgm:t>
    </dgm:pt>
    <dgm:pt modelId="{AF6E0845-4E60-4B8C-9665-862CA1BD6F49}" type="sibTrans" cxnId="{487245B0-F230-4E4C-8167-4C7A0A71B56F}">
      <dgm:prSet/>
      <dgm:spPr/>
      <dgm:t>
        <a:bodyPr/>
        <a:lstStyle/>
        <a:p>
          <a:endParaRPr lang="en-US"/>
        </a:p>
      </dgm:t>
    </dgm:pt>
    <dgm:pt modelId="{2221D581-FBF5-4807-B941-67E161AD2F5F}">
      <dgm:prSet phldrT="[Text]"/>
      <dgm:spPr/>
      <dgm:t>
        <a:bodyPr/>
        <a:lstStyle/>
        <a:p>
          <a:r>
            <a:rPr lang="en-US" dirty="0"/>
            <a:t>How can it help?</a:t>
          </a:r>
        </a:p>
      </dgm:t>
    </dgm:pt>
    <dgm:pt modelId="{E084405C-E517-4B24-B628-05143175996E}" type="parTrans" cxnId="{A39D7C50-1E17-4021-A30A-F9D828D1263B}">
      <dgm:prSet/>
      <dgm:spPr/>
      <dgm:t>
        <a:bodyPr/>
        <a:lstStyle/>
        <a:p>
          <a:endParaRPr lang="en-US"/>
        </a:p>
      </dgm:t>
    </dgm:pt>
    <dgm:pt modelId="{AC03D885-3542-4185-A3B3-0205230946A2}" type="sibTrans" cxnId="{A39D7C50-1E17-4021-A30A-F9D828D1263B}">
      <dgm:prSet/>
      <dgm:spPr/>
      <dgm:t>
        <a:bodyPr/>
        <a:lstStyle/>
        <a:p>
          <a:endParaRPr lang="en-US"/>
        </a:p>
      </dgm:t>
    </dgm:pt>
    <dgm:pt modelId="{EC8F7925-67A6-4BE6-9D1D-7CC08179C9F5}">
      <dgm:prSet phldrT="[Text]"/>
      <dgm:spPr/>
      <dgm:t>
        <a:bodyPr/>
        <a:lstStyle/>
        <a:p>
          <a:r>
            <a:rPr lang="en-US" dirty="0"/>
            <a:t>Objectives</a:t>
          </a:r>
        </a:p>
      </dgm:t>
    </dgm:pt>
    <dgm:pt modelId="{316FBC2F-C5CF-4892-A155-4D6A8DD9A6EF}" type="parTrans" cxnId="{4821CA81-6915-4F46-AE40-CFEAB3D748FC}">
      <dgm:prSet/>
      <dgm:spPr/>
      <dgm:t>
        <a:bodyPr/>
        <a:lstStyle/>
        <a:p>
          <a:endParaRPr lang="en-US"/>
        </a:p>
      </dgm:t>
    </dgm:pt>
    <dgm:pt modelId="{67C73080-E1BA-4835-BAAC-E4B699574D7C}" type="sibTrans" cxnId="{4821CA81-6915-4F46-AE40-CFEAB3D748FC}">
      <dgm:prSet/>
      <dgm:spPr/>
      <dgm:t>
        <a:bodyPr/>
        <a:lstStyle/>
        <a:p>
          <a:endParaRPr lang="en-US"/>
        </a:p>
      </dgm:t>
    </dgm:pt>
    <dgm:pt modelId="{D115ED79-DBDB-4A6F-B7C1-285396F990D7}" type="pres">
      <dgm:prSet presAssocID="{BC575639-6E8C-400A-BBED-1ED47338CAE9}" presName="linearFlow" presStyleCnt="0">
        <dgm:presLayoutVars>
          <dgm:dir/>
          <dgm:resizeHandles val="exact"/>
        </dgm:presLayoutVars>
      </dgm:prSet>
      <dgm:spPr/>
    </dgm:pt>
    <dgm:pt modelId="{C10E2387-333E-4B5F-A1A2-87579D716756}" type="pres">
      <dgm:prSet presAssocID="{7318363C-3FF0-4FCC-882D-DE00D7C07700}" presName="composite" presStyleCnt="0"/>
      <dgm:spPr/>
    </dgm:pt>
    <dgm:pt modelId="{F0D42A53-F8CD-4330-9200-C29722AF0FED}" type="pres">
      <dgm:prSet presAssocID="{7318363C-3FF0-4FCC-882D-DE00D7C07700}" presName="imgShp" presStyleLbl="fgImgPlace1" presStyleIdx="0" presStyleCnt="3"/>
      <dgm:spPr>
        <a:solidFill>
          <a:schemeClr val="accent2"/>
        </a:solidFill>
      </dgm:spPr>
      <dgm:extLst>
        <a:ext uri="{E40237B7-FDA0-4F09-8148-C483321AD2D9}">
          <dgm14:cNvPr xmlns:dgm14="http://schemas.microsoft.com/office/drawing/2010/diagram" id="0" name="" descr="Arrow Slight curve"/>
        </a:ext>
      </dgm:extLst>
    </dgm:pt>
    <dgm:pt modelId="{E6545A61-A17C-42E4-BEFF-99F08BBEF116}" type="pres">
      <dgm:prSet presAssocID="{7318363C-3FF0-4FCC-882D-DE00D7C07700}" presName="txShp" presStyleLbl="node1" presStyleIdx="0" presStyleCnt="3">
        <dgm:presLayoutVars>
          <dgm:bulletEnabled val="1"/>
        </dgm:presLayoutVars>
      </dgm:prSet>
      <dgm:spPr/>
      <dgm:t>
        <a:bodyPr/>
        <a:lstStyle/>
        <a:p>
          <a:endParaRPr lang="en-IN"/>
        </a:p>
      </dgm:t>
    </dgm:pt>
    <dgm:pt modelId="{35126800-3129-4A88-9A4E-88258FD84857}" type="pres">
      <dgm:prSet presAssocID="{AF6E0845-4E60-4B8C-9665-862CA1BD6F49}" presName="spacing" presStyleCnt="0"/>
      <dgm:spPr/>
    </dgm:pt>
    <dgm:pt modelId="{AA50B5D2-3D4D-47CB-BD03-67208FC9A7BB}" type="pres">
      <dgm:prSet presAssocID="{2221D581-FBF5-4807-B941-67E161AD2F5F}" presName="composite" presStyleCnt="0"/>
      <dgm:spPr/>
    </dgm:pt>
    <dgm:pt modelId="{19FCE389-178F-4748-BC07-33DDC49E6A8C}" type="pres">
      <dgm:prSet presAssocID="{2221D581-FBF5-4807-B941-67E161AD2F5F}" presName="imgShp" presStyleLbl="fgImgPlace1" presStyleIdx="1" presStyleCnt="3"/>
      <dgm:spPr>
        <a:solidFill>
          <a:srgbClr val="5DA37B"/>
        </a:solidFill>
      </dgm:spPr>
    </dgm:pt>
    <dgm:pt modelId="{A724B381-2E6B-4C8D-83DA-D9969589816F}" type="pres">
      <dgm:prSet presAssocID="{2221D581-FBF5-4807-B941-67E161AD2F5F}" presName="txShp" presStyleLbl="node1" presStyleIdx="1" presStyleCnt="3">
        <dgm:presLayoutVars>
          <dgm:bulletEnabled val="1"/>
        </dgm:presLayoutVars>
      </dgm:prSet>
      <dgm:spPr/>
      <dgm:t>
        <a:bodyPr/>
        <a:lstStyle/>
        <a:p>
          <a:endParaRPr lang="en-IN"/>
        </a:p>
      </dgm:t>
    </dgm:pt>
    <dgm:pt modelId="{50C351C6-1C66-4EA8-BA7F-0B24F4ED9E43}" type="pres">
      <dgm:prSet presAssocID="{AC03D885-3542-4185-A3B3-0205230946A2}" presName="spacing" presStyleCnt="0"/>
      <dgm:spPr/>
    </dgm:pt>
    <dgm:pt modelId="{ED1BD021-9987-4EB7-B65A-608E6C2E58C8}" type="pres">
      <dgm:prSet presAssocID="{EC8F7925-67A6-4BE6-9D1D-7CC08179C9F5}" presName="composite" presStyleCnt="0"/>
      <dgm:spPr/>
    </dgm:pt>
    <dgm:pt modelId="{3D1B616D-B1F2-479F-ACC4-1FFC300BC42C}" type="pres">
      <dgm:prSet presAssocID="{EC8F7925-67A6-4BE6-9D1D-7CC08179C9F5}" presName="imgShp" presStyleLbl="fgImgPlace1" presStyleIdx="2" presStyleCnt="3"/>
      <dgm:spPr>
        <a:solidFill>
          <a:schemeClr val="accent4">
            <a:lumMod val="60000"/>
            <a:lumOff val="40000"/>
          </a:schemeClr>
        </a:solidFill>
      </dgm:spPr>
    </dgm:pt>
    <dgm:pt modelId="{863C441D-294E-4617-A554-C75977133441}" type="pres">
      <dgm:prSet presAssocID="{EC8F7925-67A6-4BE6-9D1D-7CC08179C9F5}" presName="txShp" presStyleLbl="node1" presStyleIdx="2" presStyleCnt="3">
        <dgm:presLayoutVars>
          <dgm:bulletEnabled val="1"/>
        </dgm:presLayoutVars>
      </dgm:prSet>
      <dgm:spPr/>
      <dgm:t>
        <a:bodyPr/>
        <a:lstStyle/>
        <a:p>
          <a:endParaRPr lang="en-IN"/>
        </a:p>
      </dgm:t>
    </dgm:pt>
  </dgm:ptLst>
  <dgm:cxnLst>
    <dgm:cxn modelId="{487245B0-F230-4E4C-8167-4C7A0A71B56F}" srcId="{BC575639-6E8C-400A-BBED-1ED47338CAE9}" destId="{7318363C-3FF0-4FCC-882D-DE00D7C07700}" srcOrd="0" destOrd="0" parTransId="{DA439E8B-42E3-48F7-9D36-7F193B91FD56}" sibTransId="{AF6E0845-4E60-4B8C-9665-862CA1BD6F49}"/>
    <dgm:cxn modelId="{C40A25C0-5FB4-48C2-8464-85DD542CA43C}" type="presOf" srcId="{2221D581-FBF5-4807-B941-67E161AD2F5F}" destId="{A724B381-2E6B-4C8D-83DA-D9969589816F}" srcOrd="0" destOrd="0" presId="urn:microsoft.com/office/officeart/2005/8/layout/vList3"/>
    <dgm:cxn modelId="{4821CA81-6915-4F46-AE40-CFEAB3D748FC}" srcId="{BC575639-6E8C-400A-BBED-1ED47338CAE9}" destId="{EC8F7925-67A6-4BE6-9D1D-7CC08179C9F5}" srcOrd="2" destOrd="0" parTransId="{316FBC2F-C5CF-4892-A155-4D6A8DD9A6EF}" sibTransId="{67C73080-E1BA-4835-BAAC-E4B699574D7C}"/>
    <dgm:cxn modelId="{1D375CD3-544C-4056-9777-4896EA0371BB}" type="presOf" srcId="{7318363C-3FF0-4FCC-882D-DE00D7C07700}" destId="{E6545A61-A17C-42E4-BEFF-99F08BBEF116}" srcOrd="0" destOrd="0" presId="urn:microsoft.com/office/officeart/2005/8/layout/vList3"/>
    <dgm:cxn modelId="{A39D7C50-1E17-4021-A30A-F9D828D1263B}" srcId="{BC575639-6E8C-400A-BBED-1ED47338CAE9}" destId="{2221D581-FBF5-4807-B941-67E161AD2F5F}" srcOrd="1" destOrd="0" parTransId="{E084405C-E517-4B24-B628-05143175996E}" sibTransId="{AC03D885-3542-4185-A3B3-0205230946A2}"/>
    <dgm:cxn modelId="{72293C48-9D7F-485F-AFD4-B344F79CA701}" type="presOf" srcId="{EC8F7925-67A6-4BE6-9D1D-7CC08179C9F5}" destId="{863C441D-294E-4617-A554-C75977133441}" srcOrd="0" destOrd="0" presId="urn:microsoft.com/office/officeart/2005/8/layout/vList3"/>
    <dgm:cxn modelId="{8B9E2CD7-4803-46B3-84CA-2EE20370E3DC}" type="presOf" srcId="{BC575639-6E8C-400A-BBED-1ED47338CAE9}" destId="{D115ED79-DBDB-4A6F-B7C1-285396F990D7}" srcOrd="0" destOrd="0" presId="urn:microsoft.com/office/officeart/2005/8/layout/vList3"/>
    <dgm:cxn modelId="{9A9CBDF7-0E4D-4390-AFB5-A0B40C67B0C4}" type="presParOf" srcId="{D115ED79-DBDB-4A6F-B7C1-285396F990D7}" destId="{C10E2387-333E-4B5F-A1A2-87579D716756}" srcOrd="0" destOrd="0" presId="urn:microsoft.com/office/officeart/2005/8/layout/vList3"/>
    <dgm:cxn modelId="{EB495DBE-C65E-40DE-892E-9FF4B0407E9C}" type="presParOf" srcId="{C10E2387-333E-4B5F-A1A2-87579D716756}" destId="{F0D42A53-F8CD-4330-9200-C29722AF0FED}" srcOrd="0" destOrd="0" presId="urn:microsoft.com/office/officeart/2005/8/layout/vList3"/>
    <dgm:cxn modelId="{FF9906C3-1B4D-4232-BAB4-8C3CC00BD43F}" type="presParOf" srcId="{C10E2387-333E-4B5F-A1A2-87579D716756}" destId="{E6545A61-A17C-42E4-BEFF-99F08BBEF116}" srcOrd="1" destOrd="0" presId="urn:microsoft.com/office/officeart/2005/8/layout/vList3"/>
    <dgm:cxn modelId="{CB70566D-2D7C-4D0E-833B-D872E532EC15}" type="presParOf" srcId="{D115ED79-DBDB-4A6F-B7C1-285396F990D7}" destId="{35126800-3129-4A88-9A4E-88258FD84857}" srcOrd="1" destOrd="0" presId="urn:microsoft.com/office/officeart/2005/8/layout/vList3"/>
    <dgm:cxn modelId="{C6D5F91B-F429-4E4A-9F21-77F9208DA13A}" type="presParOf" srcId="{D115ED79-DBDB-4A6F-B7C1-285396F990D7}" destId="{AA50B5D2-3D4D-47CB-BD03-67208FC9A7BB}" srcOrd="2" destOrd="0" presId="urn:microsoft.com/office/officeart/2005/8/layout/vList3"/>
    <dgm:cxn modelId="{5EB333A7-5E3E-44F5-B0BE-7977C9A23B20}" type="presParOf" srcId="{AA50B5D2-3D4D-47CB-BD03-67208FC9A7BB}" destId="{19FCE389-178F-4748-BC07-33DDC49E6A8C}" srcOrd="0" destOrd="0" presId="urn:microsoft.com/office/officeart/2005/8/layout/vList3"/>
    <dgm:cxn modelId="{898C5641-5793-4B8C-9A8C-98656E96751E}" type="presParOf" srcId="{AA50B5D2-3D4D-47CB-BD03-67208FC9A7BB}" destId="{A724B381-2E6B-4C8D-83DA-D9969589816F}" srcOrd="1" destOrd="0" presId="urn:microsoft.com/office/officeart/2005/8/layout/vList3"/>
    <dgm:cxn modelId="{828FBD65-07EC-478F-A1E8-F27761DE60E3}" type="presParOf" srcId="{D115ED79-DBDB-4A6F-B7C1-285396F990D7}" destId="{50C351C6-1C66-4EA8-BA7F-0B24F4ED9E43}" srcOrd="3" destOrd="0" presId="urn:microsoft.com/office/officeart/2005/8/layout/vList3"/>
    <dgm:cxn modelId="{EED688D6-E021-4F84-B139-DA2B1C1FCD08}" type="presParOf" srcId="{D115ED79-DBDB-4A6F-B7C1-285396F990D7}" destId="{ED1BD021-9987-4EB7-B65A-608E6C2E58C8}" srcOrd="4" destOrd="0" presId="urn:microsoft.com/office/officeart/2005/8/layout/vList3"/>
    <dgm:cxn modelId="{0ED9D4E4-DC30-4C3D-8AAF-B22F57074B7D}" type="presParOf" srcId="{ED1BD021-9987-4EB7-B65A-608E6C2E58C8}" destId="{3D1B616D-B1F2-479F-ACC4-1FFC300BC42C}" srcOrd="0" destOrd="0" presId="urn:microsoft.com/office/officeart/2005/8/layout/vList3"/>
    <dgm:cxn modelId="{446E8E5E-1904-4DEE-AEB7-08F0768B278F}" type="presParOf" srcId="{ED1BD021-9987-4EB7-B65A-608E6C2E58C8}" destId="{863C441D-294E-4617-A554-C7597713344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3119838-00E0-4FB8-B08C-265A85B963B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1E7489D-EB2E-41D4-9D12-4809D009C1D7}">
      <dgm:prSet phldrT="[Text]"/>
      <dgm:spPr>
        <a:solidFill>
          <a:schemeClr val="tx2">
            <a:lumMod val="75000"/>
          </a:schemeClr>
        </a:solidFill>
      </dgm:spPr>
      <dgm:t>
        <a:bodyPr/>
        <a:lstStyle/>
        <a:p>
          <a:r>
            <a:rPr lang="en-IN" dirty="0"/>
            <a:t>Better revenue management</a:t>
          </a:r>
        </a:p>
      </dgm:t>
    </dgm:pt>
    <dgm:pt modelId="{D5DDABF5-BFEC-4511-8225-3E10B61B6A1C}" type="parTrans" cxnId="{6DF3A06B-ED91-4760-AB3A-9411D47582C4}">
      <dgm:prSet/>
      <dgm:spPr/>
      <dgm:t>
        <a:bodyPr/>
        <a:lstStyle/>
        <a:p>
          <a:endParaRPr lang="en-IN"/>
        </a:p>
      </dgm:t>
    </dgm:pt>
    <dgm:pt modelId="{D628191A-CAE7-4703-901A-A2550BE672A7}" type="sibTrans" cxnId="{6DF3A06B-ED91-4760-AB3A-9411D47582C4}">
      <dgm:prSet/>
      <dgm:spPr/>
      <dgm:t>
        <a:bodyPr/>
        <a:lstStyle/>
        <a:p>
          <a:endParaRPr lang="en-IN"/>
        </a:p>
      </dgm:t>
    </dgm:pt>
    <dgm:pt modelId="{1DDD9225-6F49-4730-9E2C-FE3E71B060D3}">
      <dgm:prSet phldrT="[Text]"/>
      <dgm:spPr>
        <a:solidFill>
          <a:schemeClr val="accent5">
            <a:lumMod val="50000"/>
          </a:schemeClr>
        </a:solidFill>
      </dgm:spPr>
      <dgm:t>
        <a:bodyPr/>
        <a:lstStyle/>
        <a:p>
          <a:r>
            <a:rPr lang="en-IN" dirty="0"/>
            <a:t>Improved Patient Care</a:t>
          </a:r>
        </a:p>
      </dgm:t>
    </dgm:pt>
    <dgm:pt modelId="{F790F1BF-F389-4F12-9BA4-968285560F83}" type="parTrans" cxnId="{C91699A5-DAEB-4C7D-AF14-3AFB8D55A2D9}">
      <dgm:prSet/>
      <dgm:spPr/>
      <dgm:t>
        <a:bodyPr/>
        <a:lstStyle/>
        <a:p>
          <a:endParaRPr lang="en-IN"/>
        </a:p>
      </dgm:t>
    </dgm:pt>
    <dgm:pt modelId="{B05C5EE4-3B23-4C91-BEEB-1C90392F5909}" type="sibTrans" cxnId="{C91699A5-DAEB-4C7D-AF14-3AFB8D55A2D9}">
      <dgm:prSet/>
      <dgm:spPr/>
      <dgm:t>
        <a:bodyPr/>
        <a:lstStyle/>
        <a:p>
          <a:endParaRPr lang="en-IN"/>
        </a:p>
      </dgm:t>
    </dgm:pt>
    <dgm:pt modelId="{206C69FE-0BA4-4A09-8C76-19C0F42FE4B9}">
      <dgm:prSet phldrT="[Text]"/>
      <dgm:spPr>
        <a:solidFill>
          <a:schemeClr val="accent4">
            <a:lumMod val="75000"/>
          </a:schemeClr>
        </a:solidFill>
      </dgm:spPr>
      <dgm:t>
        <a:bodyPr/>
        <a:lstStyle/>
        <a:p>
          <a:r>
            <a:rPr lang="en-US" dirty="0"/>
            <a:t>Increased Data Security &amp; Retrieve-ability</a:t>
          </a:r>
          <a:endParaRPr lang="en-IN" dirty="0"/>
        </a:p>
      </dgm:t>
    </dgm:pt>
    <dgm:pt modelId="{B2575696-1BD3-4866-90E8-CC4724C295D2}" type="parTrans" cxnId="{8173425F-0102-46AE-AC50-3E519B0969A0}">
      <dgm:prSet/>
      <dgm:spPr/>
      <dgm:t>
        <a:bodyPr/>
        <a:lstStyle/>
        <a:p>
          <a:endParaRPr lang="en-IN"/>
        </a:p>
      </dgm:t>
    </dgm:pt>
    <dgm:pt modelId="{D04C2FB7-A225-4506-AA96-2CA0C11928B4}" type="sibTrans" cxnId="{8173425F-0102-46AE-AC50-3E519B0969A0}">
      <dgm:prSet/>
      <dgm:spPr/>
      <dgm:t>
        <a:bodyPr/>
        <a:lstStyle/>
        <a:p>
          <a:endParaRPr lang="en-IN"/>
        </a:p>
      </dgm:t>
    </dgm:pt>
    <dgm:pt modelId="{40ECE5E0-EC24-4874-875D-72580CED35E4}">
      <dgm:prSet phldrT="[Text]"/>
      <dgm:spPr>
        <a:solidFill>
          <a:schemeClr val="accent3">
            <a:lumMod val="60000"/>
            <a:lumOff val="40000"/>
          </a:schemeClr>
        </a:solidFill>
      </dgm:spPr>
      <dgm:t>
        <a:bodyPr/>
        <a:lstStyle/>
        <a:p>
          <a:r>
            <a:rPr lang="en-IN" dirty="0"/>
            <a:t>Improved clinical decision-making</a:t>
          </a:r>
        </a:p>
      </dgm:t>
    </dgm:pt>
    <dgm:pt modelId="{3DBE3ACC-2A7E-4E47-8D53-EE084847C859}" type="parTrans" cxnId="{AFE57482-0755-49DA-AB49-E33AEB6842D2}">
      <dgm:prSet/>
      <dgm:spPr/>
      <dgm:t>
        <a:bodyPr/>
        <a:lstStyle/>
        <a:p>
          <a:endParaRPr lang="en-IN"/>
        </a:p>
      </dgm:t>
    </dgm:pt>
    <dgm:pt modelId="{37FA2C17-F29A-4158-BC95-85499B410CC5}" type="sibTrans" cxnId="{AFE57482-0755-49DA-AB49-E33AEB6842D2}">
      <dgm:prSet/>
      <dgm:spPr/>
      <dgm:t>
        <a:bodyPr/>
        <a:lstStyle/>
        <a:p>
          <a:endParaRPr lang="en-IN"/>
        </a:p>
      </dgm:t>
    </dgm:pt>
    <dgm:pt modelId="{E3B56C71-0D81-4F14-8C2E-29F4FAFD7566}">
      <dgm:prSet phldrT="[Text]"/>
      <dgm:spPr>
        <a:solidFill>
          <a:schemeClr val="accent3">
            <a:lumMod val="75000"/>
          </a:schemeClr>
        </a:solidFill>
      </dgm:spPr>
      <dgm:t>
        <a:bodyPr/>
        <a:lstStyle/>
        <a:p>
          <a:r>
            <a:rPr lang="en-US" dirty="0"/>
            <a:t>Easy Access To Patient Data</a:t>
          </a:r>
          <a:endParaRPr lang="en-IN" dirty="0"/>
        </a:p>
      </dgm:t>
    </dgm:pt>
    <dgm:pt modelId="{4641783B-3477-4DBF-A67A-EC3AD704BB3B}" type="parTrans" cxnId="{61782ABD-A63E-4996-B0D1-B054A53CACF6}">
      <dgm:prSet/>
      <dgm:spPr/>
      <dgm:t>
        <a:bodyPr/>
        <a:lstStyle/>
        <a:p>
          <a:endParaRPr lang="en-IN"/>
        </a:p>
      </dgm:t>
    </dgm:pt>
    <dgm:pt modelId="{FFFF34FA-8ABF-4C08-A62C-E11E47EAAEFA}" type="sibTrans" cxnId="{61782ABD-A63E-4996-B0D1-B054A53CACF6}">
      <dgm:prSet/>
      <dgm:spPr/>
      <dgm:t>
        <a:bodyPr/>
        <a:lstStyle/>
        <a:p>
          <a:endParaRPr lang="en-IN"/>
        </a:p>
      </dgm:t>
    </dgm:pt>
    <dgm:pt modelId="{43C232F1-0737-4470-92CC-C86AD907B43B}" type="pres">
      <dgm:prSet presAssocID="{73119838-00E0-4FB8-B08C-265A85B963BC}" presName="linear" presStyleCnt="0">
        <dgm:presLayoutVars>
          <dgm:animLvl val="lvl"/>
          <dgm:resizeHandles val="exact"/>
        </dgm:presLayoutVars>
      </dgm:prSet>
      <dgm:spPr/>
      <dgm:t>
        <a:bodyPr/>
        <a:lstStyle/>
        <a:p>
          <a:endParaRPr lang="en-IN"/>
        </a:p>
      </dgm:t>
    </dgm:pt>
    <dgm:pt modelId="{5B14CEF3-0328-4606-952C-7BD5CA843A22}" type="pres">
      <dgm:prSet presAssocID="{51E7489D-EB2E-41D4-9D12-4809D009C1D7}" presName="parentText" presStyleLbl="node1" presStyleIdx="0" presStyleCnt="5">
        <dgm:presLayoutVars>
          <dgm:chMax val="0"/>
          <dgm:bulletEnabled val="1"/>
        </dgm:presLayoutVars>
      </dgm:prSet>
      <dgm:spPr/>
      <dgm:t>
        <a:bodyPr/>
        <a:lstStyle/>
        <a:p>
          <a:endParaRPr lang="en-IN"/>
        </a:p>
      </dgm:t>
    </dgm:pt>
    <dgm:pt modelId="{55B57386-CF60-442D-B6F3-85DB87AF436A}" type="pres">
      <dgm:prSet presAssocID="{D628191A-CAE7-4703-901A-A2550BE672A7}" presName="spacer" presStyleCnt="0"/>
      <dgm:spPr/>
    </dgm:pt>
    <dgm:pt modelId="{2A746ECD-6607-46C9-A765-051EFBF421A6}" type="pres">
      <dgm:prSet presAssocID="{40ECE5E0-EC24-4874-875D-72580CED35E4}" presName="parentText" presStyleLbl="node1" presStyleIdx="1" presStyleCnt="5" custScaleY="89929">
        <dgm:presLayoutVars>
          <dgm:chMax val="0"/>
          <dgm:bulletEnabled val="1"/>
        </dgm:presLayoutVars>
      </dgm:prSet>
      <dgm:spPr/>
      <dgm:t>
        <a:bodyPr/>
        <a:lstStyle/>
        <a:p>
          <a:endParaRPr lang="en-IN"/>
        </a:p>
      </dgm:t>
    </dgm:pt>
    <dgm:pt modelId="{A0AEB4E8-2872-434B-97F9-FD7303BE7A43}" type="pres">
      <dgm:prSet presAssocID="{37FA2C17-F29A-4158-BC95-85499B410CC5}" presName="spacer" presStyleCnt="0"/>
      <dgm:spPr/>
    </dgm:pt>
    <dgm:pt modelId="{70769498-8017-477D-8DBB-31A6E932BA16}" type="pres">
      <dgm:prSet presAssocID="{E3B56C71-0D81-4F14-8C2E-29F4FAFD7566}" presName="parentText" presStyleLbl="node1" presStyleIdx="2" presStyleCnt="5" custScaleY="85768">
        <dgm:presLayoutVars>
          <dgm:chMax val="0"/>
          <dgm:bulletEnabled val="1"/>
        </dgm:presLayoutVars>
      </dgm:prSet>
      <dgm:spPr/>
      <dgm:t>
        <a:bodyPr/>
        <a:lstStyle/>
        <a:p>
          <a:endParaRPr lang="en-IN"/>
        </a:p>
      </dgm:t>
    </dgm:pt>
    <dgm:pt modelId="{492B05C6-ECD7-4BA5-B2A2-0E8F4D8C991C}" type="pres">
      <dgm:prSet presAssocID="{FFFF34FA-8ABF-4C08-A62C-E11E47EAAEFA}" presName="spacer" presStyleCnt="0"/>
      <dgm:spPr/>
    </dgm:pt>
    <dgm:pt modelId="{AF25FBB8-3AC3-4BBC-926E-77F0B320D5FD}" type="pres">
      <dgm:prSet presAssocID="{206C69FE-0BA4-4A09-8C76-19C0F42FE4B9}" presName="parentText" presStyleLbl="node1" presStyleIdx="3" presStyleCnt="5" custScaleY="74808">
        <dgm:presLayoutVars>
          <dgm:chMax val="0"/>
          <dgm:bulletEnabled val="1"/>
        </dgm:presLayoutVars>
      </dgm:prSet>
      <dgm:spPr/>
      <dgm:t>
        <a:bodyPr/>
        <a:lstStyle/>
        <a:p>
          <a:endParaRPr lang="en-IN"/>
        </a:p>
      </dgm:t>
    </dgm:pt>
    <dgm:pt modelId="{4FC3E653-0E2B-455C-B046-037FD1642C2E}" type="pres">
      <dgm:prSet presAssocID="{D04C2FB7-A225-4506-AA96-2CA0C11928B4}" presName="spacer" presStyleCnt="0"/>
      <dgm:spPr/>
    </dgm:pt>
    <dgm:pt modelId="{7431CB00-4CF9-476A-ACB2-1C1AAAD6BECC}" type="pres">
      <dgm:prSet presAssocID="{1DDD9225-6F49-4730-9E2C-FE3E71B060D3}" presName="parentText" presStyleLbl="node1" presStyleIdx="4" presStyleCnt="5" custScaleY="94664">
        <dgm:presLayoutVars>
          <dgm:chMax val="0"/>
          <dgm:bulletEnabled val="1"/>
        </dgm:presLayoutVars>
      </dgm:prSet>
      <dgm:spPr/>
      <dgm:t>
        <a:bodyPr/>
        <a:lstStyle/>
        <a:p>
          <a:endParaRPr lang="en-IN"/>
        </a:p>
      </dgm:t>
    </dgm:pt>
  </dgm:ptLst>
  <dgm:cxnLst>
    <dgm:cxn modelId="{BB3E3920-992C-4368-84F5-B9D3954A4456}" type="presOf" srcId="{51E7489D-EB2E-41D4-9D12-4809D009C1D7}" destId="{5B14CEF3-0328-4606-952C-7BD5CA843A22}" srcOrd="0" destOrd="0" presId="urn:microsoft.com/office/officeart/2005/8/layout/vList2"/>
    <dgm:cxn modelId="{C62322E6-70C6-4F7A-9487-379788A966AF}" type="presOf" srcId="{206C69FE-0BA4-4A09-8C76-19C0F42FE4B9}" destId="{AF25FBB8-3AC3-4BBC-926E-77F0B320D5FD}" srcOrd="0" destOrd="0" presId="urn:microsoft.com/office/officeart/2005/8/layout/vList2"/>
    <dgm:cxn modelId="{6542EAD2-59BE-44D0-9D18-BB9F28EA644A}" type="presOf" srcId="{1DDD9225-6F49-4730-9E2C-FE3E71B060D3}" destId="{7431CB00-4CF9-476A-ACB2-1C1AAAD6BECC}" srcOrd="0" destOrd="0" presId="urn:microsoft.com/office/officeart/2005/8/layout/vList2"/>
    <dgm:cxn modelId="{AFE57482-0755-49DA-AB49-E33AEB6842D2}" srcId="{73119838-00E0-4FB8-B08C-265A85B963BC}" destId="{40ECE5E0-EC24-4874-875D-72580CED35E4}" srcOrd="1" destOrd="0" parTransId="{3DBE3ACC-2A7E-4E47-8D53-EE084847C859}" sibTransId="{37FA2C17-F29A-4158-BC95-85499B410CC5}"/>
    <dgm:cxn modelId="{C91699A5-DAEB-4C7D-AF14-3AFB8D55A2D9}" srcId="{73119838-00E0-4FB8-B08C-265A85B963BC}" destId="{1DDD9225-6F49-4730-9E2C-FE3E71B060D3}" srcOrd="4" destOrd="0" parTransId="{F790F1BF-F389-4F12-9BA4-968285560F83}" sibTransId="{B05C5EE4-3B23-4C91-BEEB-1C90392F5909}"/>
    <dgm:cxn modelId="{6DF3A06B-ED91-4760-AB3A-9411D47582C4}" srcId="{73119838-00E0-4FB8-B08C-265A85B963BC}" destId="{51E7489D-EB2E-41D4-9D12-4809D009C1D7}" srcOrd="0" destOrd="0" parTransId="{D5DDABF5-BFEC-4511-8225-3E10B61B6A1C}" sibTransId="{D628191A-CAE7-4703-901A-A2550BE672A7}"/>
    <dgm:cxn modelId="{36A3E3A8-C5E2-4415-B308-291E237BD139}" type="presOf" srcId="{40ECE5E0-EC24-4874-875D-72580CED35E4}" destId="{2A746ECD-6607-46C9-A765-051EFBF421A6}" srcOrd="0" destOrd="0" presId="urn:microsoft.com/office/officeart/2005/8/layout/vList2"/>
    <dgm:cxn modelId="{61782ABD-A63E-4996-B0D1-B054A53CACF6}" srcId="{73119838-00E0-4FB8-B08C-265A85B963BC}" destId="{E3B56C71-0D81-4F14-8C2E-29F4FAFD7566}" srcOrd="2" destOrd="0" parTransId="{4641783B-3477-4DBF-A67A-EC3AD704BB3B}" sibTransId="{FFFF34FA-8ABF-4C08-A62C-E11E47EAAEFA}"/>
    <dgm:cxn modelId="{99D8F1BA-116D-4CB4-BF1B-C8C4D83481E1}" type="presOf" srcId="{73119838-00E0-4FB8-B08C-265A85B963BC}" destId="{43C232F1-0737-4470-92CC-C86AD907B43B}" srcOrd="0" destOrd="0" presId="urn:microsoft.com/office/officeart/2005/8/layout/vList2"/>
    <dgm:cxn modelId="{94D139EF-330D-48CF-932D-852A51CC6D0E}" type="presOf" srcId="{E3B56C71-0D81-4F14-8C2E-29F4FAFD7566}" destId="{70769498-8017-477D-8DBB-31A6E932BA16}" srcOrd="0" destOrd="0" presId="urn:microsoft.com/office/officeart/2005/8/layout/vList2"/>
    <dgm:cxn modelId="{8173425F-0102-46AE-AC50-3E519B0969A0}" srcId="{73119838-00E0-4FB8-B08C-265A85B963BC}" destId="{206C69FE-0BA4-4A09-8C76-19C0F42FE4B9}" srcOrd="3" destOrd="0" parTransId="{B2575696-1BD3-4866-90E8-CC4724C295D2}" sibTransId="{D04C2FB7-A225-4506-AA96-2CA0C11928B4}"/>
    <dgm:cxn modelId="{F1938264-900A-40A4-A1E0-655A03D4D78E}" type="presParOf" srcId="{43C232F1-0737-4470-92CC-C86AD907B43B}" destId="{5B14CEF3-0328-4606-952C-7BD5CA843A22}" srcOrd="0" destOrd="0" presId="urn:microsoft.com/office/officeart/2005/8/layout/vList2"/>
    <dgm:cxn modelId="{D7AB78A8-8D18-4442-903D-A865B0E9C994}" type="presParOf" srcId="{43C232F1-0737-4470-92CC-C86AD907B43B}" destId="{55B57386-CF60-442D-B6F3-85DB87AF436A}" srcOrd="1" destOrd="0" presId="urn:microsoft.com/office/officeart/2005/8/layout/vList2"/>
    <dgm:cxn modelId="{F55AB4A6-CD16-4826-9220-0D29CEB2D3AB}" type="presParOf" srcId="{43C232F1-0737-4470-92CC-C86AD907B43B}" destId="{2A746ECD-6607-46C9-A765-051EFBF421A6}" srcOrd="2" destOrd="0" presId="urn:microsoft.com/office/officeart/2005/8/layout/vList2"/>
    <dgm:cxn modelId="{766DDAF2-17B0-45C6-93CE-7687CAC58EF5}" type="presParOf" srcId="{43C232F1-0737-4470-92CC-C86AD907B43B}" destId="{A0AEB4E8-2872-434B-97F9-FD7303BE7A43}" srcOrd="3" destOrd="0" presId="urn:microsoft.com/office/officeart/2005/8/layout/vList2"/>
    <dgm:cxn modelId="{8019B1A9-D03D-4FD3-8B7F-0A2DB0CB9B5B}" type="presParOf" srcId="{43C232F1-0737-4470-92CC-C86AD907B43B}" destId="{70769498-8017-477D-8DBB-31A6E932BA16}" srcOrd="4" destOrd="0" presId="urn:microsoft.com/office/officeart/2005/8/layout/vList2"/>
    <dgm:cxn modelId="{6B725B7D-9373-4762-8FE8-D0EA86E6F723}" type="presParOf" srcId="{43C232F1-0737-4470-92CC-C86AD907B43B}" destId="{492B05C6-ECD7-4BA5-B2A2-0E8F4D8C991C}" srcOrd="5" destOrd="0" presId="urn:microsoft.com/office/officeart/2005/8/layout/vList2"/>
    <dgm:cxn modelId="{021E2C4D-EC7C-422C-8924-473790CD5F55}" type="presParOf" srcId="{43C232F1-0737-4470-92CC-C86AD907B43B}" destId="{AF25FBB8-3AC3-4BBC-926E-77F0B320D5FD}" srcOrd="6" destOrd="0" presId="urn:microsoft.com/office/officeart/2005/8/layout/vList2"/>
    <dgm:cxn modelId="{E51B735D-E603-4162-BA7B-202C838F0494}" type="presParOf" srcId="{43C232F1-0737-4470-92CC-C86AD907B43B}" destId="{4FC3E653-0E2B-455C-B046-037FD1642C2E}" srcOrd="7" destOrd="0" presId="urn:microsoft.com/office/officeart/2005/8/layout/vList2"/>
    <dgm:cxn modelId="{630E12BA-5959-4250-B719-F8CCC395A8A5}" type="presParOf" srcId="{43C232F1-0737-4470-92CC-C86AD907B43B}" destId="{7431CB00-4CF9-476A-ACB2-1C1AAAD6BEC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726E5D3-6931-4C9B-BF47-A370581CAF01}" type="doc">
      <dgm:prSet loTypeId="urn:microsoft.com/office/officeart/2018/2/layout/IconVerticalSolidList" loCatId="icon" qsTypeId="urn:microsoft.com/office/officeart/2005/8/quickstyle/simple3" qsCatId="simple" csTypeId="urn:microsoft.com/office/officeart/2005/8/colors/accent1_2#2" csCatId="accent1" phldr="1"/>
      <dgm:spPr/>
      <dgm:t>
        <a:bodyPr/>
        <a:lstStyle/>
        <a:p>
          <a:endParaRPr lang="en-US"/>
        </a:p>
      </dgm:t>
    </dgm:pt>
    <dgm:pt modelId="{E5F82786-C648-48A4-8813-E07B3A46FFEB}">
      <dgm:prSet/>
      <dgm:spPr/>
      <dgm:t>
        <a:bodyPr/>
        <a:lstStyle/>
        <a:p>
          <a:pPr>
            <a:lnSpc>
              <a:spcPct val="100000"/>
            </a:lnSpc>
          </a:pPr>
          <a:r>
            <a:rPr lang="en-US" b="0" i="0" dirty="0"/>
            <a:t>Lack of employment is another such thing. The chances of employment usually become less with the automation of the system.</a:t>
          </a:r>
          <a:endParaRPr lang="en-US" dirty="0"/>
        </a:p>
      </dgm:t>
    </dgm:pt>
    <dgm:pt modelId="{9A15D263-F977-4619-A613-4D83B3A01ADB}" type="parTrans" cxnId="{63F5E994-72A5-43D7-8931-4D3D5B70D225}">
      <dgm:prSet/>
      <dgm:spPr/>
      <dgm:t>
        <a:bodyPr/>
        <a:lstStyle/>
        <a:p>
          <a:endParaRPr lang="en-US"/>
        </a:p>
      </dgm:t>
    </dgm:pt>
    <dgm:pt modelId="{B3C0D52D-F2BC-4032-9AE2-D7FDBE1F4369}" type="sibTrans" cxnId="{63F5E994-72A5-43D7-8931-4D3D5B70D225}">
      <dgm:prSet/>
      <dgm:spPr/>
      <dgm:t>
        <a:bodyPr/>
        <a:lstStyle/>
        <a:p>
          <a:endParaRPr lang="en-US"/>
        </a:p>
      </dgm:t>
    </dgm:pt>
    <dgm:pt modelId="{1E41B186-444A-4E11-93EE-3C7192683BCC}">
      <dgm:prSet/>
      <dgm:spPr>
        <a:solidFill>
          <a:schemeClr val="accent4">
            <a:lumMod val="60000"/>
            <a:lumOff val="40000"/>
          </a:schemeClr>
        </a:solidFill>
      </dgm:spPr>
      <dgm:t>
        <a:bodyPr/>
        <a:lstStyle/>
        <a:p>
          <a:pPr>
            <a:lnSpc>
              <a:spcPct val="100000"/>
            </a:lnSpc>
          </a:pPr>
          <a:r>
            <a:rPr lang="en-US" dirty="0"/>
            <a:t>It is more expensive for the hospital.</a:t>
          </a:r>
        </a:p>
      </dgm:t>
    </dgm:pt>
    <dgm:pt modelId="{66B48670-CCB6-4367-A6B7-B0C3AFCFE21B}" type="parTrans" cxnId="{6060AF9A-1786-4E52-92A7-54823D35B50C}">
      <dgm:prSet/>
      <dgm:spPr/>
      <dgm:t>
        <a:bodyPr/>
        <a:lstStyle/>
        <a:p>
          <a:endParaRPr lang="en-US"/>
        </a:p>
      </dgm:t>
    </dgm:pt>
    <dgm:pt modelId="{DA38D708-7F36-4635-927A-CAD88AD8320E}" type="sibTrans" cxnId="{6060AF9A-1786-4E52-92A7-54823D35B50C}">
      <dgm:prSet/>
      <dgm:spPr/>
      <dgm:t>
        <a:bodyPr/>
        <a:lstStyle/>
        <a:p>
          <a:endParaRPr lang="en-US"/>
        </a:p>
      </dgm:t>
    </dgm:pt>
    <dgm:pt modelId="{E066E282-37A7-4595-86A7-2516CFBC22CB}">
      <dgm:prSet/>
      <dgm:spPr/>
      <dgm:t>
        <a:bodyPr/>
        <a:lstStyle/>
        <a:p>
          <a:pPr>
            <a:lnSpc>
              <a:spcPct val="100000"/>
            </a:lnSpc>
          </a:pPr>
          <a:r>
            <a:rPr lang="en-IN" dirty="0"/>
            <a:t>Software implementation in the process is very tough.</a:t>
          </a:r>
          <a:endParaRPr lang="en-US" dirty="0"/>
        </a:p>
      </dgm:t>
    </dgm:pt>
    <dgm:pt modelId="{CDBE1DB9-57B8-47B8-A7BF-870E07159B75}" type="parTrans" cxnId="{936C4D5B-4523-4F10-9579-892684E6C681}">
      <dgm:prSet/>
      <dgm:spPr/>
      <dgm:t>
        <a:bodyPr/>
        <a:lstStyle/>
        <a:p>
          <a:endParaRPr lang="en-US"/>
        </a:p>
      </dgm:t>
    </dgm:pt>
    <dgm:pt modelId="{76E093E1-14CE-41C9-A02A-880131BFBCE2}" type="sibTrans" cxnId="{936C4D5B-4523-4F10-9579-892684E6C681}">
      <dgm:prSet/>
      <dgm:spPr/>
      <dgm:t>
        <a:bodyPr/>
        <a:lstStyle/>
        <a:p>
          <a:endParaRPr lang="en-US"/>
        </a:p>
      </dgm:t>
    </dgm:pt>
    <dgm:pt modelId="{6B5D9C6C-1553-40A9-8645-257E208842AE}" type="pres">
      <dgm:prSet presAssocID="{7726E5D3-6931-4C9B-BF47-A370581CAF01}" presName="root" presStyleCnt="0">
        <dgm:presLayoutVars>
          <dgm:dir/>
          <dgm:resizeHandles val="exact"/>
        </dgm:presLayoutVars>
      </dgm:prSet>
      <dgm:spPr/>
      <dgm:t>
        <a:bodyPr/>
        <a:lstStyle/>
        <a:p>
          <a:endParaRPr lang="en-IN"/>
        </a:p>
      </dgm:t>
    </dgm:pt>
    <dgm:pt modelId="{4657EA32-6E2E-497D-B815-340B8D2453CE}" type="pres">
      <dgm:prSet presAssocID="{E5F82786-C648-48A4-8813-E07B3A46FFEB}" presName="compNode" presStyleCnt="0"/>
      <dgm:spPr/>
    </dgm:pt>
    <dgm:pt modelId="{D3AAE731-4090-449A-8CD3-CD6D0FD6AE9F}" type="pres">
      <dgm:prSet presAssocID="{E5F82786-C648-48A4-8813-E07B3A46FFEB}" presName="bgRect" presStyleLbl="bgShp" presStyleIdx="0" presStyleCnt="3"/>
      <dgm:spPr>
        <a:solidFill>
          <a:schemeClr val="accent2">
            <a:lumMod val="60000"/>
            <a:lumOff val="40000"/>
          </a:schemeClr>
        </a:solidFill>
      </dgm:spPr>
    </dgm:pt>
    <dgm:pt modelId="{A63CB04A-6010-43BB-8D6E-674D53FA6793}" type="pres">
      <dgm:prSet presAssocID="{E5F82786-C648-48A4-8813-E07B3A46FFEB}"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pt>
    <dgm:pt modelId="{1550D3C3-6B1B-499F-849F-91A740888CFF}" type="pres">
      <dgm:prSet presAssocID="{E5F82786-C648-48A4-8813-E07B3A46FFEB}" presName="spaceRect" presStyleCnt="0"/>
      <dgm:spPr/>
    </dgm:pt>
    <dgm:pt modelId="{61D0ADDA-1CEB-41BA-AC57-C4BB37D8B78D}" type="pres">
      <dgm:prSet presAssocID="{E5F82786-C648-48A4-8813-E07B3A46FFEB}" presName="parTx" presStyleLbl="revTx" presStyleIdx="0" presStyleCnt="3">
        <dgm:presLayoutVars>
          <dgm:chMax val="0"/>
          <dgm:chPref val="0"/>
        </dgm:presLayoutVars>
      </dgm:prSet>
      <dgm:spPr/>
      <dgm:t>
        <a:bodyPr/>
        <a:lstStyle/>
        <a:p>
          <a:endParaRPr lang="en-IN"/>
        </a:p>
      </dgm:t>
    </dgm:pt>
    <dgm:pt modelId="{83EDB432-9EF7-49D4-BE1B-60AE9944C5F8}" type="pres">
      <dgm:prSet presAssocID="{B3C0D52D-F2BC-4032-9AE2-D7FDBE1F4369}" presName="sibTrans" presStyleCnt="0"/>
      <dgm:spPr/>
    </dgm:pt>
    <dgm:pt modelId="{DC016CE6-D6AE-4938-BCAA-263EA05E944F}" type="pres">
      <dgm:prSet presAssocID="{1E41B186-444A-4E11-93EE-3C7192683BCC}" presName="compNode" presStyleCnt="0"/>
      <dgm:spPr/>
    </dgm:pt>
    <dgm:pt modelId="{E5D6833C-CB8D-459A-A7C2-BD55102B9B5E}" type="pres">
      <dgm:prSet presAssocID="{1E41B186-444A-4E11-93EE-3C7192683BCC}" presName="bgRect" presStyleLbl="bgShp" presStyleIdx="1" presStyleCnt="3"/>
      <dgm:spPr>
        <a:solidFill>
          <a:schemeClr val="accent4">
            <a:lumMod val="60000"/>
            <a:lumOff val="40000"/>
          </a:schemeClr>
        </a:solidFill>
      </dgm:spPr>
    </dgm:pt>
    <dgm:pt modelId="{5FE233CE-4614-447A-B83A-3629AB998D53}" type="pres">
      <dgm:prSet presAssocID="{1E41B186-444A-4E11-93EE-3C7192683BCC}"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pt>
    <dgm:pt modelId="{8C4432A5-526D-4AA3-9086-2B7FF295E5F2}" type="pres">
      <dgm:prSet presAssocID="{1E41B186-444A-4E11-93EE-3C7192683BCC}" presName="spaceRect" presStyleCnt="0"/>
      <dgm:spPr/>
    </dgm:pt>
    <dgm:pt modelId="{DDB2AEF8-1BD1-4E12-B81F-33AF939EAE26}" type="pres">
      <dgm:prSet presAssocID="{1E41B186-444A-4E11-93EE-3C7192683BCC}" presName="parTx" presStyleLbl="revTx" presStyleIdx="1" presStyleCnt="3">
        <dgm:presLayoutVars>
          <dgm:chMax val="0"/>
          <dgm:chPref val="0"/>
        </dgm:presLayoutVars>
      </dgm:prSet>
      <dgm:spPr/>
      <dgm:t>
        <a:bodyPr/>
        <a:lstStyle/>
        <a:p>
          <a:endParaRPr lang="en-IN"/>
        </a:p>
      </dgm:t>
    </dgm:pt>
    <dgm:pt modelId="{D0D8F33F-1127-46D0-957D-591364C6E938}" type="pres">
      <dgm:prSet presAssocID="{DA38D708-7F36-4635-927A-CAD88AD8320E}" presName="sibTrans" presStyleCnt="0"/>
      <dgm:spPr/>
    </dgm:pt>
    <dgm:pt modelId="{26BAEF08-9678-48EC-9068-DAA13B384812}" type="pres">
      <dgm:prSet presAssocID="{E066E282-37A7-4595-86A7-2516CFBC22CB}" presName="compNode" presStyleCnt="0"/>
      <dgm:spPr/>
    </dgm:pt>
    <dgm:pt modelId="{088C069B-75FD-4FB2-A6E7-DB7A86C30D86}" type="pres">
      <dgm:prSet presAssocID="{E066E282-37A7-4595-86A7-2516CFBC22CB}" presName="bgRect" presStyleLbl="bgShp" presStyleIdx="2" presStyleCnt="3"/>
      <dgm:spPr>
        <a:solidFill>
          <a:srgbClr val="A0E6BC"/>
        </a:solidFill>
      </dgm:spPr>
    </dgm:pt>
    <dgm:pt modelId="{137A6C3C-1746-4965-A9FD-DECE297CF7C6}" type="pres">
      <dgm:prSet presAssocID="{E066E282-37A7-4595-86A7-2516CFBC22CB}"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pt>
    <dgm:pt modelId="{6FE2C314-50D2-45C2-9B4C-8C01A4AD4021}" type="pres">
      <dgm:prSet presAssocID="{E066E282-37A7-4595-86A7-2516CFBC22CB}" presName="spaceRect" presStyleCnt="0"/>
      <dgm:spPr/>
    </dgm:pt>
    <dgm:pt modelId="{27F3DE78-D1FF-4238-BF5D-3597060E8BDF}" type="pres">
      <dgm:prSet presAssocID="{E066E282-37A7-4595-86A7-2516CFBC22CB}" presName="parTx" presStyleLbl="revTx" presStyleIdx="2" presStyleCnt="3">
        <dgm:presLayoutVars>
          <dgm:chMax val="0"/>
          <dgm:chPref val="0"/>
        </dgm:presLayoutVars>
      </dgm:prSet>
      <dgm:spPr/>
      <dgm:t>
        <a:bodyPr/>
        <a:lstStyle/>
        <a:p>
          <a:endParaRPr lang="en-IN"/>
        </a:p>
      </dgm:t>
    </dgm:pt>
  </dgm:ptLst>
  <dgm:cxnLst>
    <dgm:cxn modelId="{744F9792-4091-4669-92B1-93B78A209A92}" type="presOf" srcId="{E5F82786-C648-48A4-8813-E07B3A46FFEB}" destId="{61D0ADDA-1CEB-41BA-AC57-C4BB37D8B78D}" srcOrd="0" destOrd="0" presId="urn:microsoft.com/office/officeart/2018/2/layout/IconVerticalSolidList"/>
    <dgm:cxn modelId="{A76BD384-427C-447B-A84A-F6838820CC56}" type="presOf" srcId="{1E41B186-444A-4E11-93EE-3C7192683BCC}" destId="{DDB2AEF8-1BD1-4E12-B81F-33AF939EAE26}" srcOrd="0" destOrd="0" presId="urn:microsoft.com/office/officeart/2018/2/layout/IconVerticalSolidList"/>
    <dgm:cxn modelId="{9BAE73E0-4668-416B-9547-9EC3F3E3A9A7}" type="presOf" srcId="{E066E282-37A7-4595-86A7-2516CFBC22CB}" destId="{27F3DE78-D1FF-4238-BF5D-3597060E8BDF}" srcOrd="0" destOrd="0" presId="urn:microsoft.com/office/officeart/2018/2/layout/IconVerticalSolidList"/>
    <dgm:cxn modelId="{936C4D5B-4523-4F10-9579-892684E6C681}" srcId="{7726E5D3-6931-4C9B-BF47-A370581CAF01}" destId="{E066E282-37A7-4595-86A7-2516CFBC22CB}" srcOrd="2" destOrd="0" parTransId="{CDBE1DB9-57B8-47B8-A7BF-870E07159B75}" sibTransId="{76E093E1-14CE-41C9-A02A-880131BFBCE2}"/>
    <dgm:cxn modelId="{6060AF9A-1786-4E52-92A7-54823D35B50C}" srcId="{7726E5D3-6931-4C9B-BF47-A370581CAF01}" destId="{1E41B186-444A-4E11-93EE-3C7192683BCC}" srcOrd="1" destOrd="0" parTransId="{66B48670-CCB6-4367-A6B7-B0C3AFCFE21B}" sibTransId="{DA38D708-7F36-4635-927A-CAD88AD8320E}"/>
    <dgm:cxn modelId="{1E49D59D-74E9-4BBD-BD65-0739E025EF60}" type="presOf" srcId="{7726E5D3-6931-4C9B-BF47-A370581CAF01}" destId="{6B5D9C6C-1553-40A9-8645-257E208842AE}" srcOrd="0" destOrd="0" presId="urn:microsoft.com/office/officeart/2018/2/layout/IconVerticalSolidList"/>
    <dgm:cxn modelId="{63F5E994-72A5-43D7-8931-4D3D5B70D225}" srcId="{7726E5D3-6931-4C9B-BF47-A370581CAF01}" destId="{E5F82786-C648-48A4-8813-E07B3A46FFEB}" srcOrd="0" destOrd="0" parTransId="{9A15D263-F977-4619-A613-4D83B3A01ADB}" sibTransId="{B3C0D52D-F2BC-4032-9AE2-D7FDBE1F4369}"/>
    <dgm:cxn modelId="{E919098F-0CB6-4A7E-ADAB-38B9CE9A5D34}" type="presParOf" srcId="{6B5D9C6C-1553-40A9-8645-257E208842AE}" destId="{4657EA32-6E2E-497D-B815-340B8D2453CE}" srcOrd="0" destOrd="0" presId="urn:microsoft.com/office/officeart/2018/2/layout/IconVerticalSolidList"/>
    <dgm:cxn modelId="{CFB3981C-A4B5-44AE-8EDA-20F471CB8ADA}" type="presParOf" srcId="{4657EA32-6E2E-497D-B815-340B8D2453CE}" destId="{D3AAE731-4090-449A-8CD3-CD6D0FD6AE9F}" srcOrd="0" destOrd="0" presId="urn:microsoft.com/office/officeart/2018/2/layout/IconVerticalSolidList"/>
    <dgm:cxn modelId="{3BDD59A2-2075-41E6-8AA1-113F88CB68CF}" type="presParOf" srcId="{4657EA32-6E2E-497D-B815-340B8D2453CE}" destId="{A63CB04A-6010-43BB-8D6E-674D53FA6793}" srcOrd="1" destOrd="0" presId="urn:microsoft.com/office/officeart/2018/2/layout/IconVerticalSolidList"/>
    <dgm:cxn modelId="{F1B13A2A-EEFB-4E45-AFBD-C5D1A10E99E1}" type="presParOf" srcId="{4657EA32-6E2E-497D-B815-340B8D2453CE}" destId="{1550D3C3-6B1B-499F-849F-91A740888CFF}" srcOrd="2" destOrd="0" presId="urn:microsoft.com/office/officeart/2018/2/layout/IconVerticalSolidList"/>
    <dgm:cxn modelId="{D31C127D-E0D2-44A5-9D04-06D314218204}" type="presParOf" srcId="{4657EA32-6E2E-497D-B815-340B8D2453CE}" destId="{61D0ADDA-1CEB-41BA-AC57-C4BB37D8B78D}" srcOrd="3" destOrd="0" presId="urn:microsoft.com/office/officeart/2018/2/layout/IconVerticalSolidList"/>
    <dgm:cxn modelId="{373A23EE-EFB0-4EEF-A1B8-F461A5E2D0CF}" type="presParOf" srcId="{6B5D9C6C-1553-40A9-8645-257E208842AE}" destId="{83EDB432-9EF7-49D4-BE1B-60AE9944C5F8}" srcOrd="1" destOrd="0" presId="urn:microsoft.com/office/officeart/2018/2/layout/IconVerticalSolidList"/>
    <dgm:cxn modelId="{22FFC057-BC68-4ED4-8C98-E9C17AFC1E4B}" type="presParOf" srcId="{6B5D9C6C-1553-40A9-8645-257E208842AE}" destId="{DC016CE6-D6AE-4938-BCAA-263EA05E944F}" srcOrd="2" destOrd="0" presId="urn:microsoft.com/office/officeart/2018/2/layout/IconVerticalSolidList"/>
    <dgm:cxn modelId="{151D234C-0929-44C1-B2BB-65CBE68DB26A}" type="presParOf" srcId="{DC016CE6-D6AE-4938-BCAA-263EA05E944F}" destId="{E5D6833C-CB8D-459A-A7C2-BD55102B9B5E}" srcOrd="0" destOrd="0" presId="urn:microsoft.com/office/officeart/2018/2/layout/IconVerticalSolidList"/>
    <dgm:cxn modelId="{07F0374D-104A-4BC8-8177-71486BDE9EDD}" type="presParOf" srcId="{DC016CE6-D6AE-4938-BCAA-263EA05E944F}" destId="{5FE233CE-4614-447A-B83A-3629AB998D53}" srcOrd="1" destOrd="0" presId="urn:microsoft.com/office/officeart/2018/2/layout/IconVerticalSolidList"/>
    <dgm:cxn modelId="{C1114F5C-7A38-4A26-9076-1413166A305C}" type="presParOf" srcId="{DC016CE6-D6AE-4938-BCAA-263EA05E944F}" destId="{8C4432A5-526D-4AA3-9086-2B7FF295E5F2}" srcOrd="2" destOrd="0" presId="urn:microsoft.com/office/officeart/2018/2/layout/IconVerticalSolidList"/>
    <dgm:cxn modelId="{930B1AE7-D7F9-4569-A0BF-197B7BCAF049}" type="presParOf" srcId="{DC016CE6-D6AE-4938-BCAA-263EA05E944F}" destId="{DDB2AEF8-1BD1-4E12-B81F-33AF939EAE26}" srcOrd="3" destOrd="0" presId="urn:microsoft.com/office/officeart/2018/2/layout/IconVerticalSolidList"/>
    <dgm:cxn modelId="{C905CCD1-78C8-4C5D-8CF4-896D1CF1DC82}" type="presParOf" srcId="{6B5D9C6C-1553-40A9-8645-257E208842AE}" destId="{D0D8F33F-1127-46D0-957D-591364C6E938}" srcOrd="3" destOrd="0" presId="urn:microsoft.com/office/officeart/2018/2/layout/IconVerticalSolidList"/>
    <dgm:cxn modelId="{24CDC505-32B6-4611-B4CC-135FC21250A9}" type="presParOf" srcId="{6B5D9C6C-1553-40A9-8645-257E208842AE}" destId="{26BAEF08-9678-48EC-9068-DAA13B384812}" srcOrd="4" destOrd="0" presId="urn:microsoft.com/office/officeart/2018/2/layout/IconVerticalSolidList"/>
    <dgm:cxn modelId="{BC6862D3-195B-4834-8BA0-F2AD5A27F547}" type="presParOf" srcId="{26BAEF08-9678-48EC-9068-DAA13B384812}" destId="{088C069B-75FD-4FB2-A6E7-DB7A86C30D86}" srcOrd="0" destOrd="0" presId="urn:microsoft.com/office/officeart/2018/2/layout/IconVerticalSolidList"/>
    <dgm:cxn modelId="{DC8E1CB8-37C0-472C-9B13-5E9DE0BC0111}" type="presParOf" srcId="{26BAEF08-9678-48EC-9068-DAA13B384812}" destId="{137A6C3C-1746-4965-A9FD-DECE297CF7C6}" srcOrd="1" destOrd="0" presId="urn:microsoft.com/office/officeart/2018/2/layout/IconVerticalSolidList"/>
    <dgm:cxn modelId="{DB14B25E-6E3F-4C7E-99DC-3EB1F2C63E60}" type="presParOf" srcId="{26BAEF08-9678-48EC-9068-DAA13B384812}" destId="{6FE2C314-50D2-45C2-9B4C-8C01A4AD4021}" srcOrd="2" destOrd="0" presId="urn:microsoft.com/office/officeart/2018/2/layout/IconVerticalSolidList"/>
    <dgm:cxn modelId="{7275A33A-4A4E-49B2-B5B6-9D39A4D3AD73}" type="presParOf" srcId="{26BAEF08-9678-48EC-9068-DAA13B384812}" destId="{27F3DE78-D1FF-4238-BF5D-3597060E8BD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66AB58-5720-4745-BF74-A5F821A97B6A}" type="doc">
      <dgm:prSet loTypeId="urn:microsoft.com/office/officeart/2005/8/layout/vList3" loCatId="list" qsTypeId="urn:microsoft.com/office/officeart/2005/8/quickstyle/simple1" qsCatId="simple" csTypeId="urn:microsoft.com/office/officeart/2005/8/colors/colorful5" csCatId="colorful" phldr="1"/>
      <dgm:spPr/>
    </dgm:pt>
    <dgm:pt modelId="{706AE6EC-8B33-4425-9D7B-B7ABF80A5901}">
      <dgm:prSet phldrT="[Text]"/>
      <dgm:spPr/>
      <dgm:t>
        <a:bodyPr/>
        <a:lstStyle/>
        <a:p>
          <a:r>
            <a:rPr lang="en-US" dirty="0"/>
            <a:t>Tools &amp; Languages used</a:t>
          </a:r>
        </a:p>
      </dgm:t>
    </dgm:pt>
    <dgm:pt modelId="{56870672-44A9-4A71-85EA-D7DCA647EB8A}" type="parTrans" cxnId="{CB3621AB-D4DD-4BD5-AFD8-A1D6EE2CBC7B}">
      <dgm:prSet/>
      <dgm:spPr/>
      <dgm:t>
        <a:bodyPr/>
        <a:lstStyle/>
        <a:p>
          <a:endParaRPr lang="en-US"/>
        </a:p>
      </dgm:t>
    </dgm:pt>
    <dgm:pt modelId="{86349D61-C4D8-48FE-9AF2-D10EA4710CAC}" type="sibTrans" cxnId="{CB3621AB-D4DD-4BD5-AFD8-A1D6EE2CBC7B}">
      <dgm:prSet/>
      <dgm:spPr/>
      <dgm:t>
        <a:bodyPr/>
        <a:lstStyle/>
        <a:p>
          <a:endParaRPr lang="en-US"/>
        </a:p>
      </dgm:t>
    </dgm:pt>
    <dgm:pt modelId="{EA4F7CDA-397D-4824-A8A6-F972BE4B6127}">
      <dgm:prSet phldrT="[Text]"/>
      <dgm:spPr/>
      <dgm:t>
        <a:bodyPr/>
        <a:lstStyle/>
        <a:p>
          <a:r>
            <a:rPr lang="en-US" dirty="0"/>
            <a:t>Key features &amp; Modules</a:t>
          </a:r>
        </a:p>
      </dgm:t>
    </dgm:pt>
    <dgm:pt modelId="{CF800764-0568-4082-B262-8A6BB261F9ED}" type="parTrans" cxnId="{8D3B6279-8603-4739-AD15-E93207FE0804}">
      <dgm:prSet/>
      <dgm:spPr/>
      <dgm:t>
        <a:bodyPr/>
        <a:lstStyle/>
        <a:p>
          <a:endParaRPr lang="en-US"/>
        </a:p>
      </dgm:t>
    </dgm:pt>
    <dgm:pt modelId="{0FA40A1B-2663-4B27-BC73-F3F8EB76402C}" type="sibTrans" cxnId="{8D3B6279-8603-4739-AD15-E93207FE0804}">
      <dgm:prSet/>
      <dgm:spPr/>
      <dgm:t>
        <a:bodyPr/>
        <a:lstStyle/>
        <a:p>
          <a:endParaRPr lang="en-US"/>
        </a:p>
      </dgm:t>
    </dgm:pt>
    <dgm:pt modelId="{32BA8760-7882-4506-BBDA-43717A892235}">
      <dgm:prSet phldrT="[Text]"/>
      <dgm:spPr/>
      <dgm:t>
        <a:bodyPr/>
        <a:lstStyle/>
        <a:p>
          <a:r>
            <a:rPr lang="en-US" dirty="0"/>
            <a:t>System Requirements</a:t>
          </a:r>
        </a:p>
      </dgm:t>
    </dgm:pt>
    <dgm:pt modelId="{F3CB5172-CF96-4A67-8015-4DFA9C7F5408}" type="parTrans" cxnId="{AA2CCFB0-1C87-44CB-A666-D27A87EBFA04}">
      <dgm:prSet/>
      <dgm:spPr/>
      <dgm:t>
        <a:bodyPr/>
        <a:lstStyle/>
        <a:p>
          <a:endParaRPr lang="en-US"/>
        </a:p>
      </dgm:t>
    </dgm:pt>
    <dgm:pt modelId="{CDD85FB9-6A5C-4C93-91E3-772ABD1A2AB6}" type="sibTrans" cxnId="{AA2CCFB0-1C87-44CB-A666-D27A87EBFA04}">
      <dgm:prSet/>
      <dgm:spPr/>
      <dgm:t>
        <a:bodyPr/>
        <a:lstStyle/>
        <a:p>
          <a:endParaRPr lang="en-US"/>
        </a:p>
      </dgm:t>
    </dgm:pt>
    <dgm:pt modelId="{FBF19A78-9944-48E2-B4A6-49586285485C}" type="pres">
      <dgm:prSet presAssocID="{B766AB58-5720-4745-BF74-A5F821A97B6A}" presName="linearFlow" presStyleCnt="0">
        <dgm:presLayoutVars>
          <dgm:dir/>
          <dgm:resizeHandles val="exact"/>
        </dgm:presLayoutVars>
      </dgm:prSet>
      <dgm:spPr/>
    </dgm:pt>
    <dgm:pt modelId="{53A15365-6E58-46A8-9684-709529AD0E20}" type="pres">
      <dgm:prSet presAssocID="{706AE6EC-8B33-4425-9D7B-B7ABF80A5901}" presName="composite" presStyleCnt="0"/>
      <dgm:spPr/>
    </dgm:pt>
    <dgm:pt modelId="{C73D19F3-BDB8-48FE-890C-F3BEC21CA82A}" type="pres">
      <dgm:prSet presAssocID="{706AE6EC-8B33-4425-9D7B-B7ABF80A5901}" presName="imgShp" presStyleLbl="fgImgPlace1" presStyleIdx="0" presStyleCnt="3"/>
      <dgm:spPr>
        <a:solidFill>
          <a:schemeClr val="accent5">
            <a:lumMod val="75000"/>
          </a:schemeClr>
        </a:solidFill>
      </dgm:spPr>
    </dgm:pt>
    <dgm:pt modelId="{A0205662-678C-4E8C-8E08-AC58C68F932E}" type="pres">
      <dgm:prSet presAssocID="{706AE6EC-8B33-4425-9D7B-B7ABF80A5901}" presName="txShp" presStyleLbl="node1" presStyleIdx="0" presStyleCnt="3">
        <dgm:presLayoutVars>
          <dgm:bulletEnabled val="1"/>
        </dgm:presLayoutVars>
      </dgm:prSet>
      <dgm:spPr/>
      <dgm:t>
        <a:bodyPr/>
        <a:lstStyle/>
        <a:p>
          <a:endParaRPr lang="en-IN"/>
        </a:p>
      </dgm:t>
    </dgm:pt>
    <dgm:pt modelId="{596AB23D-BF02-4FD5-8B50-C457FA126163}" type="pres">
      <dgm:prSet presAssocID="{86349D61-C4D8-48FE-9AF2-D10EA4710CAC}" presName="spacing" presStyleCnt="0"/>
      <dgm:spPr/>
    </dgm:pt>
    <dgm:pt modelId="{E2CF7BDA-4B18-4A7A-8466-1AC5AD95E9EC}" type="pres">
      <dgm:prSet presAssocID="{EA4F7CDA-397D-4824-A8A6-F972BE4B6127}" presName="composite" presStyleCnt="0"/>
      <dgm:spPr/>
    </dgm:pt>
    <dgm:pt modelId="{62BAECF2-D74B-4787-9FE9-2EF4593AACF4}" type="pres">
      <dgm:prSet presAssocID="{EA4F7CDA-397D-4824-A8A6-F972BE4B6127}" presName="imgShp" presStyleLbl="fgImgPlace1" presStyleIdx="1" presStyleCnt="3"/>
      <dgm:spPr>
        <a:solidFill>
          <a:schemeClr val="accent6">
            <a:lumMod val="75000"/>
          </a:schemeClr>
        </a:solidFill>
      </dgm:spPr>
    </dgm:pt>
    <dgm:pt modelId="{9594A455-0470-4666-9E8F-C51EB3E36495}" type="pres">
      <dgm:prSet presAssocID="{EA4F7CDA-397D-4824-A8A6-F972BE4B6127}" presName="txShp" presStyleLbl="node1" presStyleIdx="1" presStyleCnt="3">
        <dgm:presLayoutVars>
          <dgm:bulletEnabled val="1"/>
        </dgm:presLayoutVars>
      </dgm:prSet>
      <dgm:spPr/>
      <dgm:t>
        <a:bodyPr/>
        <a:lstStyle/>
        <a:p>
          <a:endParaRPr lang="en-IN"/>
        </a:p>
      </dgm:t>
    </dgm:pt>
    <dgm:pt modelId="{C85B1F66-B0AB-41AE-877F-AFC2B01F652C}" type="pres">
      <dgm:prSet presAssocID="{0FA40A1B-2663-4B27-BC73-F3F8EB76402C}" presName="spacing" presStyleCnt="0"/>
      <dgm:spPr/>
    </dgm:pt>
    <dgm:pt modelId="{5C50853B-7368-4E61-954B-5E34F86632DE}" type="pres">
      <dgm:prSet presAssocID="{32BA8760-7882-4506-BBDA-43717A892235}" presName="composite" presStyleCnt="0"/>
      <dgm:spPr/>
    </dgm:pt>
    <dgm:pt modelId="{2732C1C7-7A2C-4F2B-A1E9-10D64DAB8219}" type="pres">
      <dgm:prSet presAssocID="{32BA8760-7882-4506-BBDA-43717A892235}" presName="imgShp" presStyleLbl="fgImgPlace1" presStyleIdx="2" presStyleCnt="3"/>
      <dgm:spPr>
        <a:solidFill>
          <a:schemeClr val="accent6">
            <a:lumMod val="60000"/>
            <a:lumOff val="40000"/>
          </a:schemeClr>
        </a:solidFill>
      </dgm:spPr>
    </dgm:pt>
    <dgm:pt modelId="{1079216E-272B-44DA-97A0-5AA76A77B24D}" type="pres">
      <dgm:prSet presAssocID="{32BA8760-7882-4506-BBDA-43717A892235}" presName="txShp" presStyleLbl="node1" presStyleIdx="2" presStyleCnt="3">
        <dgm:presLayoutVars>
          <dgm:bulletEnabled val="1"/>
        </dgm:presLayoutVars>
      </dgm:prSet>
      <dgm:spPr/>
      <dgm:t>
        <a:bodyPr/>
        <a:lstStyle/>
        <a:p>
          <a:endParaRPr lang="en-IN"/>
        </a:p>
      </dgm:t>
    </dgm:pt>
  </dgm:ptLst>
  <dgm:cxnLst>
    <dgm:cxn modelId="{E8BC48DB-40F2-43ED-B72A-2995655F635A}" type="presOf" srcId="{32BA8760-7882-4506-BBDA-43717A892235}" destId="{1079216E-272B-44DA-97A0-5AA76A77B24D}" srcOrd="0" destOrd="0" presId="urn:microsoft.com/office/officeart/2005/8/layout/vList3"/>
    <dgm:cxn modelId="{FAB88F33-930F-4F0D-9757-5F585E1CA5EA}" type="presOf" srcId="{EA4F7CDA-397D-4824-A8A6-F972BE4B6127}" destId="{9594A455-0470-4666-9E8F-C51EB3E36495}" srcOrd="0" destOrd="0" presId="urn:microsoft.com/office/officeart/2005/8/layout/vList3"/>
    <dgm:cxn modelId="{5B628129-2A27-4C4D-BC8A-42D672E6A5E0}" type="presOf" srcId="{706AE6EC-8B33-4425-9D7B-B7ABF80A5901}" destId="{A0205662-678C-4E8C-8E08-AC58C68F932E}" srcOrd="0" destOrd="0" presId="urn:microsoft.com/office/officeart/2005/8/layout/vList3"/>
    <dgm:cxn modelId="{8D3B6279-8603-4739-AD15-E93207FE0804}" srcId="{B766AB58-5720-4745-BF74-A5F821A97B6A}" destId="{EA4F7CDA-397D-4824-A8A6-F972BE4B6127}" srcOrd="1" destOrd="0" parTransId="{CF800764-0568-4082-B262-8A6BB261F9ED}" sibTransId="{0FA40A1B-2663-4B27-BC73-F3F8EB76402C}"/>
    <dgm:cxn modelId="{FDC9CD42-2338-4208-8BAD-A2FB70CF21CB}" type="presOf" srcId="{B766AB58-5720-4745-BF74-A5F821A97B6A}" destId="{FBF19A78-9944-48E2-B4A6-49586285485C}" srcOrd="0" destOrd="0" presId="urn:microsoft.com/office/officeart/2005/8/layout/vList3"/>
    <dgm:cxn modelId="{CB3621AB-D4DD-4BD5-AFD8-A1D6EE2CBC7B}" srcId="{B766AB58-5720-4745-BF74-A5F821A97B6A}" destId="{706AE6EC-8B33-4425-9D7B-B7ABF80A5901}" srcOrd="0" destOrd="0" parTransId="{56870672-44A9-4A71-85EA-D7DCA647EB8A}" sibTransId="{86349D61-C4D8-48FE-9AF2-D10EA4710CAC}"/>
    <dgm:cxn modelId="{AA2CCFB0-1C87-44CB-A666-D27A87EBFA04}" srcId="{B766AB58-5720-4745-BF74-A5F821A97B6A}" destId="{32BA8760-7882-4506-BBDA-43717A892235}" srcOrd="2" destOrd="0" parTransId="{F3CB5172-CF96-4A67-8015-4DFA9C7F5408}" sibTransId="{CDD85FB9-6A5C-4C93-91E3-772ABD1A2AB6}"/>
    <dgm:cxn modelId="{8413324F-3F09-4782-A5B1-9B840CB134C6}" type="presParOf" srcId="{FBF19A78-9944-48E2-B4A6-49586285485C}" destId="{53A15365-6E58-46A8-9684-709529AD0E20}" srcOrd="0" destOrd="0" presId="urn:microsoft.com/office/officeart/2005/8/layout/vList3"/>
    <dgm:cxn modelId="{2A2186A2-4F82-46C5-A990-43DACE4BB3BA}" type="presParOf" srcId="{53A15365-6E58-46A8-9684-709529AD0E20}" destId="{C73D19F3-BDB8-48FE-890C-F3BEC21CA82A}" srcOrd="0" destOrd="0" presId="urn:microsoft.com/office/officeart/2005/8/layout/vList3"/>
    <dgm:cxn modelId="{2573EA26-B3C1-49B1-8A85-F1CC31CBF7B6}" type="presParOf" srcId="{53A15365-6E58-46A8-9684-709529AD0E20}" destId="{A0205662-678C-4E8C-8E08-AC58C68F932E}" srcOrd="1" destOrd="0" presId="urn:microsoft.com/office/officeart/2005/8/layout/vList3"/>
    <dgm:cxn modelId="{84F587C1-2F2F-4BEC-85CA-78B2DFDB7E2F}" type="presParOf" srcId="{FBF19A78-9944-48E2-B4A6-49586285485C}" destId="{596AB23D-BF02-4FD5-8B50-C457FA126163}" srcOrd="1" destOrd="0" presId="urn:microsoft.com/office/officeart/2005/8/layout/vList3"/>
    <dgm:cxn modelId="{ECF9954F-FA35-4F18-AC6C-ECFE4BDDD2C0}" type="presParOf" srcId="{FBF19A78-9944-48E2-B4A6-49586285485C}" destId="{E2CF7BDA-4B18-4A7A-8466-1AC5AD95E9EC}" srcOrd="2" destOrd="0" presId="urn:microsoft.com/office/officeart/2005/8/layout/vList3"/>
    <dgm:cxn modelId="{39DD9FE6-F2A7-4EE1-9C50-55C0E0CB810E}" type="presParOf" srcId="{E2CF7BDA-4B18-4A7A-8466-1AC5AD95E9EC}" destId="{62BAECF2-D74B-4787-9FE9-2EF4593AACF4}" srcOrd="0" destOrd="0" presId="urn:microsoft.com/office/officeart/2005/8/layout/vList3"/>
    <dgm:cxn modelId="{12F91DC2-4E3F-46A6-A729-481BBA7D97DD}" type="presParOf" srcId="{E2CF7BDA-4B18-4A7A-8466-1AC5AD95E9EC}" destId="{9594A455-0470-4666-9E8F-C51EB3E36495}" srcOrd="1" destOrd="0" presId="urn:microsoft.com/office/officeart/2005/8/layout/vList3"/>
    <dgm:cxn modelId="{0372EA16-A695-4524-9501-9BDDE58E719F}" type="presParOf" srcId="{FBF19A78-9944-48E2-B4A6-49586285485C}" destId="{C85B1F66-B0AB-41AE-877F-AFC2B01F652C}" srcOrd="3" destOrd="0" presId="urn:microsoft.com/office/officeart/2005/8/layout/vList3"/>
    <dgm:cxn modelId="{2EEBA763-6B44-4CCB-9EDF-E81BAAA36078}" type="presParOf" srcId="{FBF19A78-9944-48E2-B4A6-49586285485C}" destId="{5C50853B-7368-4E61-954B-5E34F86632DE}" srcOrd="4" destOrd="0" presId="urn:microsoft.com/office/officeart/2005/8/layout/vList3"/>
    <dgm:cxn modelId="{4ABC2CE4-D3BE-4998-8CC0-8817EFC6DA42}" type="presParOf" srcId="{5C50853B-7368-4E61-954B-5E34F86632DE}" destId="{2732C1C7-7A2C-4F2B-A1E9-10D64DAB8219}" srcOrd="0" destOrd="0" presId="urn:microsoft.com/office/officeart/2005/8/layout/vList3"/>
    <dgm:cxn modelId="{21110CEC-7C8F-4249-BF74-4E1F9CB2B151}" type="presParOf" srcId="{5C50853B-7368-4E61-954B-5E34F86632DE}" destId="{1079216E-272B-44DA-97A0-5AA76A77B24D}"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C608F5-0F9B-4047-808E-83E320205CF0}" type="doc">
      <dgm:prSet loTypeId="urn:microsoft.com/office/officeart/2005/8/layout/vList3" loCatId="list" qsTypeId="urn:microsoft.com/office/officeart/2005/8/quickstyle/simple1" qsCatId="simple" csTypeId="urn:microsoft.com/office/officeart/2005/8/colors/colorful3" csCatId="colorful" phldr="1"/>
      <dgm:spPr/>
    </dgm:pt>
    <dgm:pt modelId="{5A2813B0-B76F-443A-B12A-084784604838}">
      <dgm:prSet phldrT="[Text]"/>
      <dgm:spPr/>
      <dgm:t>
        <a:bodyPr/>
        <a:lstStyle/>
        <a:p>
          <a:r>
            <a:rPr lang="en-US" dirty="0"/>
            <a:t>App Flow</a:t>
          </a:r>
        </a:p>
      </dgm:t>
    </dgm:pt>
    <dgm:pt modelId="{36A5D6F8-F259-4657-A830-797999F60AEF}" type="parTrans" cxnId="{9FE3C0E3-90F8-4AE5-A41E-0E89B1F88EB1}">
      <dgm:prSet/>
      <dgm:spPr/>
      <dgm:t>
        <a:bodyPr/>
        <a:lstStyle/>
        <a:p>
          <a:endParaRPr lang="en-US"/>
        </a:p>
      </dgm:t>
    </dgm:pt>
    <dgm:pt modelId="{58084011-AFB5-4737-9D7B-09CFE171DBC5}" type="sibTrans" cxnId="{9FE3C0E3-90F8-4AE5-A41E-0E89B1F88EB1}">
      <dgm:prSet/>
      <dgm:spPr/>
      <dgm:t>
        <a:bodyPr/>
        <a:lstStyle/>
        <a:p>
          <a:endParaRPr lang="en-US"/>
        </a:p>
      </dgm:t>
    </dgm:pt>
    <dgm:pt modelId="{4B459A57-584C-49CD-9950-0BC85CD8ED56}">
      <dgm:prSet phldrT="[Text]"/>
      <dgm:spPr/>
      <dgm:t>
        <a:bodyPr/>
        <a:lstStyle/>
        <a:p>
          <a:r>
            <a:rPr lang="en-US" dirty="0"/>
            <a:t>Future scope &amp; Improvement</a:t>
          </a:r>
        </a:p>
      </dgm:t>
    </dgm:pt>
    <dgm:pt modelId="{E609A379-5630-4AD5-87D8-B18876BC38AF}" type="parTrans" cxnId="{16EDABCE-99B4-4A93-8F08-A1C9686E03C0}">
      <dgm:prSet/>
      <dgm:spPr/>
      <dgm:t>
        <a:bodyPr/>
        <a:lstStyle/>
        <a:p>
          <a:endParaRPr lang="en-US"/>
        </a:p>
      </dgm:t>
    </dgm:pt>
    <dgm:pt modelId="{3A6DD024-1981-4367-8197-18EBD494B587}" type="sibTrans" cxnId="{16EDABCE-99B4-4A93-8F08-A1C9686E03C0}">
      <dgm:prSet/>
      <dgm:spPr/>
      <dgm:t>
        <a:bodyPr/>
        <a:lstStyle/>
        <a:p>
          <a:endParaRPr lang="en-US"/>
        </a:p>
      </dgm:t>
    </dgm:pt>
    <dgm:pt modelId="{6B92B806-DABA-4D54-9C04-598F32569996}">
      <dgm:prSet phldrT="[Text]"/>
      <dgm:spPr/>
      <dgm:t>
        <a:bodyPr/>
        <a:lstStyle/>
        <a:p>
          <a:r>
            <a:rPr lang="en-US" dirty="0"/>
            <a:t>Conclusion</a:t>
          </a:r>
        </a:p>
      </dgm:t>
    </dgm:pt>
    <dgm:pt modelId="{93047CCA-8D24-4F6A-ACFA-A64B34B29A11}" type="parTrans" cxnId="{0954791A-BABB-4A81-90B6-CFFF6FC85A84}">
      <dgm:prSet/>
      <dgm:spPr/>
      <dgm:t>
        <a:bodyPr/>
        <a:lstStyle/>
        <a:p>
          <a:endParaRPr lang="en-US"/>
        </a:p>
      </dgm:t>
    </dgm:pt>
    <dgm:pt modelId="{CED1322D-5528-4BA7-8974-4B70117B1858}" type="sibTrans" cxnId="{0954791A-BABB-4A81-90B6-CFFF6FC85A84}">
      <dgm:prSet/>
      <dgm:spPr/>
      <dgm:t>
        <a:bodyPr/>
        <a:lstStyle/>
        <a:p>
          <a:endParaRPr lang="en-US"/>
        </a:p>
      </dgm:t>
    </dgm:pt>
    <dgm:pt modelId="{F80905A2-A53C-4245-8581-41833B3DF371}" type="pres">
      <dgm:prSet presAssocID="{99C608F5-0F9B-4047-808E-83E320205CF0}" presName="linearFlow" presStyleCnt="0">
        <dgm:presLayoutVars>
          <dgm:dir/>
          <dgm:resizeHandles val="exact"/>
        </dgm:presLayoutVars>
      </dgm:prSet>
      <dgm:spPr/>
    </dgm:pt>
    <dgm:pt modelId="{BDAF7DBE-83DF-434A-AC6D-3C7102DB845F}" type="pres">
      <dgm:prSet presAssocID="{5A2813B0-B76F-443A-B12A-084784604838}" presName="composite" presStyleCnt="0"/>
      <dgm:spPr/>
    </dgm:pt>
    <dgm:pt modelId="{72885E77-4C20-4DAB-9DEF-890494860E75}" type="pres">
      <dgm:prSet presAssocID="{5A2813B0-B76F-443A-B12A-084784604838}" presName="imgShp" presStyleLbl="fgImgPlace1" presStyleIdx="0" presStyleCnt="3"/>
      <dgm:spPr>
        <a:solidFill>
          <a:schemeClr val="accent3">
            <a:lumMod val="60000"/>
            <a:lumOff val="40000"/>
          </a:schemeClr>
        </a:solidFill>
      </dgm:spPr>
    </dgm:pt>
    <dgm:pt modelId="{860367D8-8C74-428C-938B-6CD8EE718DEF}" type="pres">
      <dgm:prSet presAssocID="{5A2813B0-B76F-443A-B12A-084784604838}" presName="txShp" presStyleLbl="node1" presStyleIdx="0" presStyleCnt="3">
        <dgm:presLayoutVars>
          <dgm:bulletEnabled val="1"/>
        </dgm:presLayoutVars>
      </dgm:prSet>
      <dgm:spPr/>
      <dgm:t>
        <a:bodyPr/>
        <a:lstStyle/>
        <a:p>
          <a:endParaRPr lang="en-IN"/>
        </a:p>
      </dgm:t>
    </dgm:pt>
    <dgm:pt modelId="{1547FB16-11B7-45C4-98B6-317D5427ADF2}" type="pres">
      <dgm:prSet presAssocID="{58084011-AFB5-4737-9D7B-09CFE171DBC5}" presName="spacing" presStyleCnt="0"/>
      <dgm:spPr/>
    </dgm:pt>
    <dgm:pt modelId="{C99BB4AC-1E8A-43FF-8DBE-C860BC5860AE}" type="pres">
      <dgm:prSet presAssocID="{4B459A57-584C-49CD-9950-0BC85CD8ED56}" presName="composite" presStyleCnt="0"/>
      <dgm:spPr/>
    </dgm:pt>
    <dgm:pt modelId="{1425EC32-675F-4E14-9702-1B2D535C0B07}" type="pres">
      <dgm:prSet presAssocID="{4B459A57-584C-49CD-9950-0BC85CD8ED56}" presName="imgShp" presStyleLbl="fgImgPlace1" presStyleIdx="1" presStyleCnt="3"/>
      <dgm:spPr>
        <a:solidFill>
          <a:srgbClr val="66BA82"/>
        </a:solidFill>
      </dgm:spPr>
    </dgm:pt>
    <dgm:pt modelId="{2C2BB174-8B41-4331-A81C-7BA029672090}" type="pres">
      <dgm:prSet presAssocID="{4B459A57-584C-49CD-9950-0BC85CD8ED56}" presName="txShp" presStyleLbl="node1" presStyleIdx="1" presStyleCnt="3">
        <dgm:presLayoutVars>
          <dgm:bulletEnabled val="1"/>
        </dgm:presLayoutVars>
      </dgm:prSet>
      <dgm:spPr/>
      <dgm:t>
        <a:bodyPr/>
        <a:lstStyle/>
        <a:p>
          <a:endParaRPr lang="en-IN"/>
        </a:p>
      </dgm:t>
    </dgm:pt>
    <dgm:pt modelId="{5C14C466-5990-4682-912B-7DDDA8A3EA69}" type="pres">
      <dgm:prSet presAssocID="{3A6DD024-1981-4367-8197-18EBD494B587}" presName="spacing" presStyleCnt="0"/>
      <dgm:spPr/>
    </dgm:pt>
    <dgm:pt modelId="{27AE87F6-7564-4730-B8BE-7CC556AE3EB8}" type="pres">
      <dgm:prSet presAssocID="{6B92B806-DABA-4D54-9C04-598F32569996}" presName="composite" presStyleCnt="0"/>
      <dgm:spPr/>
    </dgm:pt>
    <dgm:pt modelId="{494C6879-B489-4299-A2BB-4891C6B419F8}" type="pres">
      <dgm:prSet presAssocID="{6B92B806-DABA-4D54-9C04-598F32569996}" presName="imgShp" presStyleLbl="fgImgPlace1" presStyleIdx="2" presStyleCnt="3"/>
      <dgm:spPr>
        <a:solidFill>
          <a:schemeClr val="accent4">
            <a:lumMod val="75000"/>
          </a:schemeClr>
        </a:solidFill>
      </dgm:spPr>
    </dgm:pt>
    <dgm:pt modelId="{B32C1093-8884-4808-9DCB-F65A332A77BD}" type="pres">
      <dgm:prSet presAssocID="{6B92B806-DABA-4D54-9C04-598F32569996}" presName="txShp" presStyleLbl="node1" presStyleIdx="2" presStyleCnt="3">
        <dgm:presLayoutVars>
          <dgm:bulletEnabled val="1"/>
        </dgm:presLayoutVars>
      </dgm:prSet>
      <dgm:spPr/>
      <dgm:t>
        <a:bodyPr/>
        <a:lstStyle/>
        <a:p>
          <a:endParaRPr lang="en-IN"/>
        </a:p>
      </dgm:t>
    </dgm:pt>
  </dgm:ptLst>
  <dgm:cxnLst>
    <dgm:cxn modelId="{9FE3C0E3-90F8-4AE5-A41E-0E89B1F88EB1}" srcId="{99C608F5-0F9B-4047-808E-83E320205CF0}" destId="{5A2813B0-B76F-443A-B12A-084784604838}" srcOrd="0" destOrd="0" parTransId="{36A5D6F8-F259-4657-A830-797999F60AEF}" sibTransId="{58084011-AFB5-4737-9D7B-09CFE171DBC5}"/>
    <dgm:cxn modelId="{16EDABCE-99B4-4A93-8F08-A1C9686E03C0}" srcId="{99C608F5-0F9B-4047-808E-83E320205CF0}" destId="{4B459A57-584C-49CD-9950-0BC85CD8ED56}" srcOrd="1" destOrd="0" parTransId="{E609A379-5630-4AD5-87D8-B18876BC38AF}" sibTransId="{3A6DD024-1981-4367-8197-18EBD494B587}"/>
    <dgm:cxn modelId="{CB01E723-F2C7-47B7-94AF-28A4497E7C9F}" type="presOf" srcId="{6B92B806-DABA-4D54-9C04-598F32569996}" destId="{B32C1093-8884-4808-9DCB-F65A332A77BD}" srcOrd="0" destOrd="0" presId="urn:microsoft.com/office/officeart/2005/8/layout/vList3"/>
    <dgm:cxn modelId="{0954791A-BABB-4A81-90B6-CFFF6FC85A84}" srcId="{99C608F5-0F9B-4047-808E-83E320205CF0}" destId="{6B92B806-DABA-4D54-9C04-598F32569996}" srcOrd="2" destOrd="0" parTransId="{93047CCA-8D24-4F6A-ACFA-A64B34B29A11}" sibTransId="{CED1322D-5528-4BA7-8974-4B70117B1858}"/>
    <dgm:cxn modelId="{51B907A0-5047-425B-862F-3441A5FBD36A}" type="presOf" srcId="{4B459A57-584C-49CD-9950-0BC85CD8ED56}" destId="{2C2BB174-8B41-4331-A81C-7BA029672090}" srcOrd="0" destOrd="0" presId="urn:microsoft.com/office/officeart/2005/8/layout/vList3"/>
    <dgm:cxn modelId="{A27248D4-E717-4D1F-9927-718033ADB6FF}" type="presOf" srcId="{5A2813B0-B76F-443A-B12A-084784604838}" destId="{860367D8-8C74-428C-938B-6CD8EE718DEF}" srcOrd="0" destOrd="0" presId="urn:microsoft.com/office/officeart/2005/8/layout/vList3"/>
    <dgm:cxn modelId="{3C8CA6F6-1B77-42A5-BB82-C4FE05C534C9}" type="presOf" srcId="{99C608F5-0F9B-4047-808E-83E320205CF0}" destId="{F80905A2-A53C-4245-8581-41833B3DF371}" srcOrd="0" destOrd="0" presId="urn:microsoft.com/office/officeart/2005/8/layout/vList3"/>
    <dgm:cxn modelId="{DA8D4F54-4715-4283-A88D-EA374B4D1604}" type="presParOf" srcId="{F80905A2-A53C-4245-8581-41833B3DF371}" destId="{BDAF7DBE-83DF-434A-AC6D-3C7102DB845F}" srcOrd="0" destOrd="0" presId="urn:microsoft.com/office/officeart/2005/8/layout/vList3"/>
    <dgm:cxn modelId="{BBE8509C-2AE4-42C7-8AF3-25DAC840E8D4}" type="presParOf" srcId="{BDAF7DBE-83DF-434A-AC6D-3C7102DB845F}" destId="{72885E77-4C20-4DAB-9DEF-890494860E75}" srcOrd="0" destOrd="0" presId="urn:microsoft.com/office/officeart/2005/8/layout/vList3"/>
    <dgm:cxn modelId="{6043F95A-D76C-44D9-B1D5-CC353B3CBD9D}" type="presParOf" srcId="{BDAF7DBE-83DF-434A-AC6D-3C7102DB845F}" destId="{860367D8-8C74-428C-938B-6CD8EE718DEF}" srcOrd="1" destOrd="0" presId="urn:microsoft.com/office/officeart/2005/8/layout/vList3"/>
    <dgm:cxn modelId="{7B264C19-D56B-4588-9342-B67ADFF2DBAF}" type="presParOf" srcId="{F80905A2-A53C-4245-8581-41833B3DF371}" destId="{1547FB16-11B7-45C4-98B6-317D5427ADF2}" srcOrd="1" destOrd="0" presId="urn:microsoft.com/office/officeart/2005/8/layout/vList3"/>
    <dgm:cxn modelId="{89450618-54BA-4776-9F39-625BB86ACDA0}" type="presParOf" srcId="{F80905A2-A53C-4245-8581-41833B3DF371}" destId="{C99BB4AC-1E8A-43FF-8DBE-C860BC5860AE}" srcOrd="2" destOrd="0" presId="urn:microsoft.com/office/officeart/2005/8/layout/vList3"/>
    <dgm:cxn modelId="{CDEA724B-3902-4AB1-9804-B232E358C83F}" type="presParOf" srcId="{C99BB4AC-1E8A-43FF-8DBE-C860BC5860AE}" destId="{1425EC32-675F-4E14-9702-1B2D535C0B07}" srcOrd="0" destOrd="0" presId="urn:microsoft.com/office/officeart/2005/8/layout/vList3"/>
    <dgm:cxn modelId="{88C399AC-8CA9-458E-8E3E-7573466AB0FF}" type="presParOf" srcId="{C99BB4AC-1E8A-43FF-8DBE-C860BC5860AE}" destId="{2C2BB174-8B41-4331-A81C-7BA029672090}" srcOrd="1" destOrd="0" presId="urn:microsoft.com/office/officeart/2005/8/layout/vList3"/>
    <dgm:cxn modelId="{DA91D125-357D-4892-8413-09648BC17BAF}" type="presParOf" srcId="{F80905A2-A53C-4245-8581-41833B3DF371}" destId="{5C14C466-5990-4682-912B-7DDDA8A3EA69}" srcOrd="3" destOrd="0" presId="urn:microsoft.com/office/officeart/2005/8/layout/vList3"/>
    <dgm:cxn modelId="{8A6143B9-C014-4460-B22E-BB715406B61B}" type="presParOf" srcId="{F80905A2-A53C-4245-8581-41833B3DF371}" destId="{27AE87F6-7564-4730-B8BE-7CC556AE3EB8}" srcOrd="4" destOrd="0" presId="urn:microsoft.com/office/officeart/2005/8/layout/vList3"/>
    <dgm:cxn modelId="{95B0C359-B15E-4B51-9060-3C9494E93966}" type="presParOf" srcId="{27AE87F6-7564-4730-B8BE-7CC556AE3EB8}" destId="{494C6879-B489-4299-A2BB-4891C6B419F8}" srcOrd="0" destOrd="0" presId="urn:microsoft.com/office/officeart/2005/8/layout/vList3"/>
    <dgm:cxn modelId="{C8546D9A-6F2A-491C-B6DE-9C9FD35C5D4F}" type="presParOf" srcId="{27AE87F6-7564-4730-B8BE-7CC556AE3EB8}" destId="{B32C1093-8884-4808-9DCB-F65A332A77BD}" srcOrd="1" destOrd="0" presId="urn:microsoft.com/office/officeart/2005/8/layout/vLis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D46314-DFA1-4E35-9D62-9CACB6DEE58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30A0BFC1-3178-44A8-B7DE-10843D428585}">
      <dgm:prSet phldrT="[Text]"/>
      <dgm:spPr>
        <a:solidFill>
          <a:schemeClr val="accent3">
            <a:lumMod val="75000"/>
          </a:schemeClr>
        </a:solidFill>
      </dgm:spPr>
      <dgm:t>
        <a:bodyPr/>
        <a:lstStyle/>
        <a:p>
          <a:r>
            <a:rPr lang="en-US" dirty="0"/>
            <a:t>To computerize all details regarding patient details &amp; hospital details</a:t>
          </a:r>
          <a:endParaRPr lang="en-IN" dirty="0"/>
        </a:p>
      </dgm:t>
    </dgm:pt>
    <dgm:pt modelId="{3D622C57-6F23-436A-BFAF-EEEA1CE38BA8}" type="parTrans" cxnId="{E9DC44EE-D405-411B-BD21-5742A95914A7}">
      <dgm:prSet/>
      <dgm:spPr/>
      <dgm:t>
        <a:bodyPr/>
        <a:lstStyle/>
        <a:p>
          <a:endParaRPr lang="en-IN"/>
        </a:p>
      </dgm:t>
    </dgm:pt>
    <dgm:pt modelId="{2EC60307-195B-4F29-9EEE-3C22C35C663B}" type="sibTrans" cxnId="{E9DC44EE-D405-411B-BD21-5742A95914A7}">
      <dgm:prSet/>
      <dgm:spPr/>
      <dgm:t>
        <a:bodyPr/>
        <a:lstStyle/>
        <a:p>
          <a:endParaRPr lang="en-IN"/>
        </a:p>
      </dgm:t>
    </dgm:pt>
    <dgm:pt modelId="{69D2A96F-D698-4ACD-9084-28942A973765}">
      <dgm:prSet phldrT="[Text]"/>
      <dgm:spPr>
        <a:solidFill>
          <a:srgbClr val="5DA37B"/>
        </a:solidFill>
      </dgm:spPr>
      <dgm:t>
        <a:bodyPr/>
        <a:lstStyle/>
        <a:p>
          <a:r>
            <a:rPr lang="en-US" dirty="0"/>
            <a:t>Scheduling the appointment of patient with doctors to make it convenient for both. </a:t>
          </a:r>
          <a:endParaRPr lang="en-IN" dirty="0"/>
        </a:p>
      </dgm:t>
    </dgm:pt>
    <dgm:pt modelId="{F69D8CDF-B28C-4BCC-AAD0-F79FB99E1BCF}" type="parTrans" cxnId="{B0AE5657-2D6D-4FA7-8244-66E29174581E}">
      <dgm:prSet/>
      <dgm:spPr/>
      <dgm:t>
        <a:bodyPr/>
        <a:lstStyle/>
        <a:p>
          <a:endParaRPr lang="en-IN"/>
        </a:p>
      </dgm:t>
    </dgm:pt>
    <dgm:pt modelId="{3D253DFC-660D-45EC-9F47-B746482E7B6F}" type="sibTrans" cxnId="{B0AE5657-2D6D-4FA7-8244-66E29174581E}">
      <dgm:prSet/>
      <dgm:spPr/>
      <dgm:t>
        <a:bodyPr/>
        <a:lstStyle/>
        <a:p>
          <a:endParaRPr lang="en-IN"/>
        </a:p>
      </dgm:t>
    </dgm:pt>
    <dgm:pt modelId="{66074683-C676-47B9-963D-534264C8D2AF}">
      <dgm:prSet phldrT="[Text]"/>
      <dgm:spPr>
        <a:solidFill>
          <a:schemeClr val="accent6">
            <a:lumMod val="60000"/>
            <a:lumOff val="40000"/>
          </a:schemeClr>
        </a:solidFill>
      </dgm:spPr>
      <dgm:t>
        <a:bodyPr/>
        <a:lstStyle/>
        <a:p>
          <a:r>
            <a:rPr lang="en-US" dirty="0"/>
            <a:t>If the medical store issues medicines to patients, it should reduce the stock status of the medical store and vice-versa</a:t>
          </a:r>
          <a:endParaRPr lang="en-IN" dirty="0"/>
        </a:p>
      </dgm:t>
    </dgm:pt>
    <dgm:pt modelId="{9026FFB8-FBF5-4038-98E7-CBDADD930B07}" type="parTrans" cxnId="{37B00299-228A-40DC-9048-FF8E3950A34D}">
      <dgm:prSet/>
      <dgm:spPr/>
      <dgm:t>
        <a:bodyPr/>
        <a:lstStyle/>
        <a:p>
          <a:endParaRPr lang="en-IN"/>
        </a:p>
      </dgm:t>
    </dgm:pt>
    <dgm:pt modelId="{C7AEFAEE-C628-4718-B42B-EADE209F0F4C}" type="sibTrans" cxnId="{37B00299-228A-40DC-9048-FF8E3950A34D}">
      <dgm:prSet/>
      <dgm:spPr/>
      <dgm:t>
        <a:bodyPr/>
        <a:lstStyle/>
        <a:p>
          <a:endParaRPr lang="en-IN"/>
        </a:p>
      </dgm:t>
    </dgm:pt>
    <dgm:pt modelId="{168D6794-D243-4965-83E5-784F6360B4A5}">
      <dgm:prSet/>
      <dgm:spPr>
        <a:solidFill>
          <a:schemeClr val="accent2">
            <a:lumMod val="50000"/>
          </a:schemeClr>
        </a:solidFill>
      </dgm:spPr>
      <dgm:t>
        <a:bodyPr/>
        <a:lstStyle/>
        <a:p>
          <a:r>
            <a:rPr lang="en-US" dirty="0"/>
            <a:t>Scheduling the services of specialized doctors and emergency properly so that facilities provided by hospital are fully utilized in effective and efficient manner.</a:t>
          </a:r>
        </a:p>
      </dgm:t>
    </dgm:pt>
    <dgm:pt modelId="{A9D53285-90AD-4361-84B6-AB81C1E36927}" type="parTrans" cxnId="{BE052485-BEEF-486E-98D9-86E74DBCC4CC}">
      <dgm:prSet/>
      <dgm:spPr/>
      <dgm:t>
        <a:bodyPr/>
        <a:lstStyle/>
        <a:p>
          <a:endParaRPr lang="en-IN"/>
        </a:p>
      </dgm:t>
    </dgm:pt>
    <dgm:pt modelId="{044EBDA8-34AE-461C-B178-1B3BEE83CB3B}" type="sibTrans" cxnId="{BE052485-BEEF-486E-98D9-86E74DBCC4CC}">
      <dgm:prSet/>
      <dgm:spPr/>
      <dgm:t>
        <a:bodyPr/>
        <a:lstStyle/>
        <a:p>
          <a:endParaRPr lang="en-IN"/>
        </a:p>
      </dgm:t>
    </dgm:pt>
    <dgm:pt modelId="{266C72BF-7841-495D-8BF2-22ED6434DBF2}" type="pres">
      <dgm:prSet presAssocID="{A0D46314-DFA1-4E35-9D62-9CACB6DEE589}" presName="linear" presStyleCnt="0">
        <dgm:presLayoutVars>
          <dgm:animLvl val="lvl"/>
          <dgm:resizeHandles val="exact"/>
        </dgm:presLayoutVars>
      </dgm:prSet>
      <dgm:spPr/>
      <dgm:t>
        <a:bodyPr/>
        <a:lstStyle/>
        <a:p>
          <a:endParaRPr lang="en-IN"/>
        </a:p>
      </dgm:t>
    </dgm:pt>
    <dgm:pt modelId="{722AE1C2-B301-4877-AAB8-9B6D83851BC1}" type="pres">
      <dgm:prSet presAssocID="{30A0BFC1-3178-44A8-B7DE-10843D428585}" presName="parentText" presStyleLbl="node1" presStyleIdx="0" presStyleCnt="4" custScaleY="149459">
        <dgm:presLayoutVars>
          <dgm:chMax val="0"/>
          <dgm:bulletEnabled val="1"/>
        </dgm:presLayoutVars>
      </dgm:prSet>
      <dgm:spPr/>
      <dgm:t>
        <a:bodyPr/>
        <a:lstStyle/>
        <a:p>
          <a:endParaRPr lang="en-IN"/>
        </a:p>
      </dgm:t>
    </dgm:pt>
    <dgm:pt modelId="{847EBEDD-A592-4EAB-B8ED-04B0DE4CDCA0}" type="pres">
      <dgm:prSet presAssocID="{2EC60307-195B-4F29-9EEE-3C22C35C663B}" presName="spacer" presStyleCnt="0"/>
      <dgm:spPr/>
    </dgm:pt>
    <dgm:pt modelId="{585F4DBE-ABDA-4463-B15F-9E72C15FCF0C}" type="pres">
      <dgm:prSet presAssocID="{69D2A96F-D698-4ACD-9084-28942A973765}" presName="parentText" presStyleLbl="node1" presStyleIdx="1" presStyleCnt="4" custScaleY="169457">
        <dgm:presLayoutVars>
          <dgm:chMax val="0"/>
          <dgm:bulletEnabled val="1"/>
        </dgm:presLayoutVars>
      </dgm:prSet>
      <dgm:spPr/>
      <dgm:t>
        <a:bodyPr/>
        <a:lstStyle/>
        <a:p>
          <a:endParaRPr lang="en-IN"/>
        </a:p>
      </dgm:t>
    </dgm:pt>
    <dgm:pt modelId="{685FABA9-50EA-44FF-BFA0-708E47B39E9E}" type="pres">
      <dgm:prSet presAssocID="{3D253DFC-660D-45EC-9F47-B746482E7B6F}" presName="spacer" presStyleCnt="0"/>
      <dgm:spPr/>
    </dgm:pt>
    <dgm:pt modelId="{B12886BC-5F37-42F9-A30B-301342728B50}" type="pres">
      <dgm:prSet presAssocID="{66074683-C676-47B9-963D-534264C8D2AF}" presName="parentText" presStyleLbl="node1" presStyleIdx="2" presStyleCnt="4" custScaleY="172337">
        <dgm:presLayoutVars>
          <dgm:chMax val="0"/>
          <dgm:bulletEnabled val="1"/>
        </dgm:presLayoutVars>
      </dgm:prSet>
      <dgm:spPr/>
      <dgm:t>
        <a:bodyPr/>
        <a:lstStyle/>
        <a:p>
          <a:endParaRPr lang="en-IN"/>
        </a:p>
      </dgm:t>
    </dgm:pt>
    <dgm:pt modelId="{1218C8E0-46DD-4B03-9A03-E13AD2FB5652}" type="pres">
      <dgm:prSet presAssocID="{C7AEFAEE-C628-4718-B42B-EADE209F0F4C}" presName="spacer" presStyleCnt="0"/>
      <dgm:spPr/>
    </dgm:pt>
    <dgm:pt modelId="{F60F1D74-4EBB-4B6B-80BA-9906CDF6C309}" type="pres">
      <dgm:prSet presAssocID="{168D6794-D243-4965-83E5-784F6360B4A5}" presName="parentText" presStyleLbl="node1" presStyleIdx="3" presStyleCnt="4" custScaleY="143402">
        <dgm:presLayoutVars>
          <dgm:chMax val="0"/>
          <dgm:bulletEnabled val="1"/>
        </dgm:presLayoutVars>
      </dgm:prSet>
      <dgm:spPr/>
      <dgm:t>
        <a:bodyPr/>
        <a:lstStyle/>
        <a:p>
          <a:endParaRPr lang="en-IN"/>
        </a:p>
      </dgm:t>
    </dgm:pt>
  </dgm:ptLst>
  <dgm:cxnLst>
    <dgm:cxn modelId="{72D74B1C-F7BF-4203-AC3D-50FB927FDBFD}" type="presOf" srcId="{30A0BFC1-3178-44A8-B7DE-10843D428585}" destId="{722AE1C2-B301-4877-AAB8-9B6D83851BC1}" srcOrd="0" destOrd="0" presId="urn:microsoft.com/office/officeart/2005/8/layout/vList2"/>
    <dgm:cxn modelId="{BAEBDE82-1BB2-4DBA-B411-3402467934EF}" type="presOf" srcId="{66074683-C676-47B9-963D-534264C8D2AF}" destId="{B12886BC-5F37-42F9-A30B-301342728B50}" srcOrd="0" destOrd="0" presId="urn:microsoft.com/office/officeart/2005/8/layout/vList2"/>
    <dgm:cxn modelId="{386D4976-7AAD-4257-9F17-9B0BA79EB52B}" type="presOf" srcId="{69D2A96F-D698-4ACD-9084-28942A973765}" destId="{585F4DBE-ABDA-4463-B15F-9E72C15FCF0C}" srcOrd="0" destOrd="0" presId="urn:microsoft.com/office/officeart/2005/8/layout/vList2"/>
    <dgm:cxn modelId="{4A80E33E-29FF-48C9-8038-5EFC1F1577CC}" type="presOf" srcId="{168D6794-D243-4965-83E5-784F6360B4A5}" destId="{F60F1D74-4EBB-4B6B-80BA-9906CDF6C309}" srcOrd="0" destOrd="0" presId="urn:microsoft.com/office/officeart/2005/8/layout/vList2"/>
    <dgm:cxn modelId="{B0AE5657-2D6D-4FA7-8244-66E29174581E}" srcId="{A0D46314-DFA1-4E35-9D62-9CACB6DEE589}" destId="{69D2A96F-D698-4ACD-9084-28942A973765}" srcOrd="1" destOrd="0" parTransId="{F69D8CDF-B28C-4BCC-AAD0-F79FB99E1BCF}" sibTransId="{3D253DFC-660D-45EC-9F47-B746482E7B6F}"/>
    <dgm:cxn modelId="{37B00299-228A-40DC-9048-FF8E3950A34D}" srcId="{A0D46314-DFA1-4E35-9D62-9CACB6DEE589}" destId="{66074683-C676-47B9-963D-534264C8D2AF}" srcOrd="2" destOrd="0" parTransId="{9026FFB8-FBF5-4038-98E7-CBDADD930B07}" sibTransId="{C7AEFAEE-C628-4718-B42B-EADE209F0F4C}"/>
    <dgm:cxn modelId="{BE052485-BEEF-486E-98D9-86E74DBCC4CC}" srcId="{A0D46314-DFA1-4E35-9D62-9CACB6DEE589}" destId="{168D6794-D243-4965-83E5-784F6360B4A5}" srcOrd="3" destOrd="0" parTransId="{A9D53285-90AD-4361-84B6-AB81C1E36927}" sibTransId="{044EBDA8-34AE-461C-B178-1B3BEE83CB3B}"/>
    <dgm:cxn modelId="{E9DC44EE-D405-411B-BD21-5742A95914A7}" srcId="{A0D46314-DFA1-4E35-9D62-9CACB6DEE589}" destId="{30A0BFC1-3178-44A8-B7DE-10843D428585}" srcOrd="0" destOrd="0" parTransId="{3D622C57-6F23-436A-BFAF-EEEA1CE38BA8}" sibTransId="{2EC60307-195B-4F29-9EEE-3C22C35C663B}"/>
    <dgm:cxn modelId="{AC27FA34-192A-4872-AFC0-E64070B51AC0}" type="presOf" srcId="{A0D46314-DFA1-4E35-9D62-9CACB6DEE589}" destId="{266C72BF-7841-495D-8BF2-22ED6434DBF2}" srcOrd="0" destOrd="0" presId="urn:microsoft.com/office/officeart/2005/8/layout/vList2"/>
    <dgm:cxn modelId="{15E5A9E8-1950-4F68-A4C1-BD4A296EF00A}" type="presParOf" srcId="{266C72BF-7841-495D-8BF2-22ED6434DBF2}" destId="{722AE1C2-B301-4877-AAB8-9B6D83851BC1}" srcOrd="0" destOrd="0" presId="urn:microsoft.com/office/officeart/2005/8/layout/vList2"/>
    <dgm:cxn modelId="{B07C1E65-266B-4ACA-8591-9F43261050AF}" type="presParOf" srcId="{266C72BF-7841-495D-8BF2-22ED6434DBF2}" destId="{847EBEDD-A592-4EAB-B8ED-04B0DE4CDCA0}" srcOrd="1" destOrd="0" presId="urn:microsoft.com/office/officeart/2005/8/layout/vList2"/>
    <dgm:cxn modelId="{02B22C8F-A606-484D-9CD0-A3868A3ED904}" type="presParOf" srcId="{266C72BF-7841-495D-8BF2-22ED6434DBF2}" destId="{585F4DBE-ABDA-4463-B15F-9E72C15FCF0C}" srcOrd="2" destOrd="0" presId="urn:microsoft.com/office/officeart/2005/8/layout/vList2"/>
    <dgm:cxn modelId="{486D9AC6-AA28-496C-9042-FC6C64E0F6D2}" type="presParOf" srcId="{266C72BF-7841-495D-8BF2-22ED6434DBF2}" destId="{685FABA9-50EA-44FF-BFA0-708E47B39E9E}" srcOrd="3" destOrd="0" presId="urn:microsoft.com/office/officeart/2005/8/layout/vList2"/>
    <dgm:cxn modelId="{632177A4-0F58-432B-A2B4-10492B4BB028}" type="presParOf" srcId="{266C72BF-7841-495D-8BF2-22ED6434DBF2}" destId="{B12886BC-5F37-42F9-A30B-301342728B50}" srcOrd="4" destOrd="0" presId="urn:microsoft.com/office/officeart/2005/8/layout/vList2"/>
    <dgm:cxn modelId="{58C4C1D8-3671-4A08-B45E-DDE37E4F4AB3}" type="presParOf" srcId="{266C72BF-7841-495D-8BF2-22ED6434DBF2}" destId="{1218C8E0-46DD-4B03-9A03-E13AD2FB5652}" srcOrd="5" destOrd="0" presId="urn:microsoft.com/office/officeart/2005/8/layout/vList2"/>
    <dgm:cxn modelId="{FE6F9695-C7AA-4C4D-BCC2-C0CBB3DEEF94}" type="presParOf" srcId="{266C72BF-7841-495D-8BF2-22ED6434DBF2}" destId="{F60F1D74-4EBB-4B6B-80BA-9906CDF6C309}"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81AEEF9-F6BF-4790-8D4F-B27B77BB2974}" type="doc">
      <dgm:prSet loTypeId="urn:microsoft.com/office/officeart/2005/8/layout/vList2#2" loCatId="list" qsTypeId="urn:microsoft.com/office/officeart/2005/8/quickstyle/simple1#5" qsCatId="simple" csTypeId="urn:microsoft.com/office/officeart/2005/8/colors/colorful5#1" csCatId="colorful" phldr="1"/>
      <dgm:spPr/>
      <dgm:t>
        <a:bodyPr/>
        <a:lstStyle/>
        <a:p>
          <a:endParaRPr lang="en-US"/>
        </a:p>
      </dgm:t>
    </dgm:pt>
    <dgm:pt modelId="{6C66C173-A689-430F-9EA0-489602D05173}">
      <dgm:prSet/>
      <dgm:spPr>
        <a:solidFill>
          <a:schemeClr val="accent3">
            <a:lumMod val="50000"/>
          </a:schemeClr>
        </a:solidFill>
      </dgm:spPr>
      <dgm:t>
        <a:bodyPr/>
        <a:lstStyle/>
        <a:p>
          <a:r>
            <a:rPr lang="en-US" dirty="0"/>
            <a:t>It should be able to handle the test reports of patients conducted in the pathology lab of the hospital. </a:t>
          </a:r>
        </a:p>
      </dgm:t>
    </dgm:pt>
    <dgm:pt modelId="{FE1A4DDA-DFA4-4B77-B2DD-6D7F5262AC7A}" type="parTrans" cxnId="{BA84794E-3B42-4916-8441-2BDF71090E29}">
      <dgm:prSet/>
      <dgm:spPr/>
      <dgm:t>
        <a:bodyPr/>
        <a:lstStyle/>
        <a:p>
          <a:endParaRPr lang="en-US"/>
        </a:p>
      </dgm:t>
    </dgm:pt>
    <dgm:pt modelId="{B07D1F31-1E39-4459-A534-3193C1AD2C6A}" type="sibTrans" cxnId="{BA84794E-3B42-4916-8441-2BDF71090E29}">
      <dgm:prSet/>
      <dgm:spPr/>
      <dgm:t>
        <a:bodyPr/>
        <a:lstStyle/>
        <a:p>
          <a:endParaRPr lang="en-US"/>
        </a:p>
      </dgm:t>
    </dgm:pt>
    <dgm:pt modelId="{AB37D834-0E64-44AF-A3AB-0B2F0D571DA9}">
      <dgm:prSet/>
      <dgm:spPr>
        <a:solidFill>
          <a:schemeClr val="accent3">
            <a:lumMod val="75000"/>
          </a:schemeClr>
        </a:solidFill>
      </dgm:spPr>
      <dgm:t>
        <a:bodyPr/>
        <a:lstStyle/>
        <a:p>
          <a:r>
            <a:rPr lang="en-US" dirty="0"/>
            <a:t>The inventory should be updated automatically whenever a transaction is made. </a:t>
          </a:r>
        </a:p>
      </dgm:t>
    </dgm:pt>
    <dgm:pt modelId="{DCB5A8D0-9172-44AF-AFC8-E37108B59114}" type="parTrans" cxnId="{EB296381-76D9-45E8-95D7-DCF2F77A88F4}">
      <dgm:prSet/>
      <dgm:spPr/>
      <dgm:t>
        <a:bodyPr/>
        <a:lstStyle/>
        <a:p>
          <a:endParaRPr lang="en-US"/>
        </a:p>
      </dgm:t>
    </dgm:pt>
    <dgm:pt modelId="{3CD2E034-55B7-4A3E-AA7D-772D5B17E2F1}" type="sibTrans" cxnId="{EB296381-76D9-45E8-95D7-DCF2F77A88F4}">
      <dgm:prSet/>
      <dgm:spPr/>
      <dgm:t>
        <a:bodyPr/>
        <a:lstStyle/>
        <a:p>
          <a:endParaRPr lang="en-US"/>
        </a:p>
      </dgm:t>
    </dgm:pt>
    <dgm:pt modelId="{E0ED081E-D4C0-47F0-86B8-38DDAE7E6A5C}">
      <dgm:prSet/>
      <dgm:spPr>
        <a:solidFill>
          <a:schemeClr val="accent6">
            <a:lumMod val="75000"/>
          </a:schemeClr>
        </a:solidFill>
      </dgm:spPr>
      <dgm:t>
        <a:bodyPr/>
        <a:lstStyle/>
        <a:p>
          <a:r>
            <a:rPr lang="en-US" dirty="0"/>
            <a:t>The information of the patients should be kept up to date and there record should be kept in the system for historical purposes.</a:t>
          </a:r>
        </a:p>
      </dgm:t>
    </dgm:pt>
    <dgm:pt modelId="{2912AB76-AE9A-48E8-B15F-BC61644FA94E}" type="parTrans" cxnId="{E6FC7D84-D883-456A-A6F0-1DA2A0EEDCA4}">
      <dgm:prSet/>
      <dgm:spPr/>
      <dgm:t>
        <a:bodyPr/>
        <a:lstStyle/>
        <a:p>
          <a:endParaRPr lang="en-IN"/>
        </a:p>
      </dgm:t>
    </dgm:pt>
    <dgm:pt modelId="{81DC91D0-1C4E-42CE-9C51-079AC0967227}" type="sibTrans" cxnId="{E6FC7D84-D883-456A-A6F0-1DA2A0EEDCA4}">
      <dgm:prSet/>
      <dgm:spPr/>
      <dgm:t>
        <a:bodyPr/>
        <a:lstStyle/>
        <a:p>
          <a:endParaRPr lang="en-IN"/>
        </a:p>
      </dgm:t>
    </dgm:pt>
    <dgm:pt modelId="{82EAA217-27C5-4DFD-BA0A-F899C3898992}" type="pres">
      <dgm:prSet presAssocID="{F81AEEF9-F6BF-4790-8D4F-B27B77BB2974}" presName="linear" presStyleCnt="0">
        <dgm:presLayoutVars>
          <dgm:animLvl val="lvl"/>
          <dgm:resizeHandles val="exact"/>
        </dgm:presLayoutVars>
      </dgm:prSet>
      <dgm:spPr/>
      <dgm:t>
        <a:bodyPr/>
        <a:lstStyle/>
        <a:p>
          <a:endParaRPr lang="en-IN"/>
        </a:p>
      </dgm:t>
    </dgm:pt>
    <dgm:pt modelId="{92855F87-BC93-4129-B290-4071EEC400C4}" type="pres">
      <dgm:prSet presAssocID="{6C66C173-A689-430F-9EA0-489602D05173}" presName="parentText" presStyleLbl="node1" presStyleIdx="0" presStyleCnt="3">
        <dgm:presLayoutVars>
          <dgm:chMax val="0"/>
          <dgm:bulletEnabled val="1"/>
        </dgm:presLayoutVars>
      </dgm:prSet>
      <dgm:spPr/>
      <dgm:t>
        <a:bodyPr/>
        <a:lstStyle/>
        <a:p>
          <a:endParaRPr lang="en-IN"/>
        </a:p>
      </dgm:t>
    </dgm:pt>
    <dgm:pt modelId="{C5C40329-D3D5-4098-A05D-877F044FE2F0}" type="pres">
      <dgm:prSet presAssocID="{B07D1F31-1E39-4459-A534-3193C1AD2C6A}" presName="spacer" presStyleCnt="0"/>
      <dgm:spPr/>
    </dgm:pt>
    <dgm:pt modelId="{AC2C7891-4F36-4A73-ABD5-D81F0C793AED}" type="pres">
      <dgm:prSet presAssocID="{AB37D834-0E64-44AF-A3AB-0B2F0D571DA9}" presName="parentText" presStyleLbl="node1" presStyleIdx="1" presStyleCnt="3">
        <dgm:presLayoutVars>
          <dgm:chMax val="0"/>
          <dgm:bulletEnabled val="1"/>
        </dgm:presLayoutVars>
      </dgm:prSet>
      <dgm:spPr/>
      <dgm:t>
        <a:bodyPr/>
        <a:lstStyle/>
        <a:p>
          <a:endParaRPr lang="en-IN"/>
        </a:p>
      </dgm:t>
    </dgm:pt>
    <dgm:pt modelId="{DD23F754-59AB-49FF-ABE4-D28AFA10881C}" type="pres">
      <dgm:prSet presAssocID="{3CD2E034-55B7-4A3E-AA7D-772D5B17E2F1}" presName="spacer" presStyleCnt="0"/>
      <dgm:spPr/>
    </dgm:pt>
    <dgm:pt modelId="{64964E1E-4A85-4FD3-8CE6-8CF943DA358A}" type="pres">
      <dgm:prSet presAssocID="{E0ED081E-D4C0-47F0-86B8-38DDAE7E6A5C}" presName="parentText" presStyleLbl="node1" presStyleIdx="2" presStyleCnt="3">
        <dgm:presLayoutVars>
          <dgm:chMax val="0"/>
          <dgm:bulletEnabled val="1"/>
        </dgm:presLayoutVars>
      </dgm:prSet>
      <dgm:spPr/>
      <dgm:t>
        <a:bodyPr/>
        <a:lstStyle/>
        <a:p>
          <a:endParaRPr lang="en-IN"/>
        </a:p>
      </dgm:t>
    </dgm:pt>
  </dgm:ptLst>
  <dgm:cxnLst>
    <dgm:cxn modelId="{9822209C-BBDF-4CE8-B3CD-48D474A8F85B}" type="presOf" srcId="{6C66C173-A689-430F-9EA0-489602D05173}" destId="{92855F87-BC93-4129-B290-4071EEC400C4}" srcOrd="0" destOrd="0" presId="urn:microsoft.com/office/officeart/2005/8/layout/vList2#2"/>
    <dgm:cxn modelId="{6967852A-2C16-4C22-9AF7-717BE3BF145B}" type="presOf" srcId="{E0ED081E-D4C0-47F0-86B8-38DDAE7E6A5C}" destId="{64964E1E-4A85-4FD3-8CE6-8CF943DA358A}" srcOrd="0" destOrd="0" presId="urn:microsoft.com/office/officeart/2005/8/layout/vList2#2"/>
    <dgm:cxn modelId="{C7CD9978-0167-47DD-AE9C-FBE8A823593D}" type="presOf" srcId="{F81AEEF9-F6BF-4790-8D4F-B27B77BB2974}" destId="{82EAA217-27C5-4DFD-BA0A-F899C3898992}" srcOrd="0" destOrd="0" presId="urn:microsoft.com/office/officeart/2005/8/layout/vList2#2"/>
    <dgm:cxn modelId="{EB296381-76D9-45E8-95D7-DCF2F77A88F4}" srcId="{F81AEEF9-F6BF-4790-8D4F-B27B77BB2974}" destId="{AB37D834-0E64-44AF-A3AB-0B2F0D571DA9}" srcOrd="1" destOrd="0" parTransId="{DCB5A8D0-9172-44AF-AFC8-E37108B59114}" sibTransId="{3CD2E034-55B7-4A3E-AA7D-772D5B17E2F1}"/>
    <dgm:cxn modelId="{E6FC7D84-D883-456A-A6F0-1DA2A0EEDCA4}" srcId="{F81AEEF9-F6BF-4790-8D4F-B27B77BB2974}" destId="{E0ED081E-D4C0-47F0-86B8-38DDAE7E6A5C}" srcOrd="2" destOrd="0" parTransId="{2912AB76-AE9A-48E8-B15F-BC61644FA94E}" sibTransId="{81DC91D0-1C4E-42CE-9C51-079AC0967227}"/>
    <dgm:cxn modelId="{BA84794E-3B42-4916-8441-2BDF71090E29}" srcId="{F81AEEF9-F6BF-4790-8D4F-B27B77BB2974}" destId="{6C66C173-A689-430F-9EA0-489602D05173}" srcOrd="0" destOrd="0" parTransId="{FE1A4DDA-DFA4-4B77-B2DD-6D7F5262AC7A}" sibTransId="{B07D1F31-1E39-4459-A534-3193C1AD2C6A}"/>
    <dgm:cxn modelId="{D7594517-B8D3-42F1-A446-0C4931A49226}" type="presOf" srcId="{AB37D834-0E64-44AF-A3AB-0B2F0D571DA9}" destId="{AC2C7891-4F36-4A73-ABD5-D81F0C793AED}" srcOrd="0" destOrd="0" presId="urn:microsoft.com/office/officeart/2005/8/layout/vList2#2"/>
    <dgm:cxn modelId="{7807F002-1A99-4E59-8D7B-235F7496EA8D}" type="presParOf" srcId="{82EAA217-27C5-4DFD-BA0A-F899C3898992}" destId="{92855F87-BC93-4129-B290-4071EEC400C4}" srcOrd="0" destOrd="0" presId="urn:microsoft.com/office/officeart/2005/8/layout/vList2#2"/>
    <dgm:cxn modelId="{309D72E4-6272-469D-AC0F-EB7AFEAB827D}" type="presParOf" srcId="{82EAA217-27C5-4DFD-BA0A-F899C3898992}" destId="{C5C40329-D3D5-4098-A05D-877F044FE2F0}" srcOrd="1" destOrd="0" presId="urn:microsoft.com/office/officeart/2005/8/layout/vList2#2"/>
    <dgm:cxn modelId="{371207AB-1A82-4CC0-8235-0C3624D4700B}" type="presParOf" srcId="{82EAA217-27C5-4DFD-BA0A-F899C3898992}" destId="{AC2C7891-4F36-4A73-ABD5-D81F0C793AED}" srcOrd="2" destOrd="0" presId="urn:microsoft.com/office/officeart/2005/8/layout/vList2#2"/>
    <dgm:cxn modelId="{78DE5EA3-1AEB-4AAC-8E00-E6D981DE69E3}" type="presParOf" srcId="{82EAA217-27C5-4DFD-BA0A-F899C3898992}" destId="{DD23F754-59AB-49FF-ABE4-D28AFA10881C}" srcOrd="3" destOrd="0" presId="urn:microsoft.com/office/officeart/2005/8/layout/vList2#2"/>
    <dgm:cxn modelId="{2ED70D93-06DA-4B11-B7B2-831193BBA84E}" type="presParOf" srcId="{82EAA217-27C5-4DFD-BA0A-F899C3898992}" destId="{64964E1E-4A85-4FD3-8CE6-8CF943DA358A}" srcOrd="4"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2AB7C63-8D07-468E-A854-198820D46499}"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en-IN"/>
        </a:p>
      </dgm:t>
    </dgm:pt>
    <dgm:pt modelId="{CACF24C6-D079-46BD-9ABC-CB7C57831183}">
      <dgm:prSet phldrT="[Text]"/>
      <dgm:spPr/>
      <dgm:t>
        <a:bodyPr/>
        <a:lstStyle/>
        <a:p>
          <a:r>
            <a:rPr lang="en-GB" b="1" dirty="0">
              <a:solidFill>
                <a:schemeClr val="tx1"/>
              </a:solidFill>
              <a:latin typeface="Times New Roman" panose="02020603050405020304" pitchFamily="18" charset="0"/>
              <a:ea typeface="Arial Unicode MS" panose="020B0604020202020204" pitchFamily="34" charset="-128"/>
              <a:cs typeface="Times New Roman" panose="02020603050405020304" pitchFamily="18" charset="0"/>
            </a:rPr>
            <a:t>Back End                             </a:t>
          </a:r>
          <a:endParaRPr lang="en-IN" dirty="0"/>
        </a:p>
      </dgm:t>
    </dgm:pt>
    <dgm:pt modelId="{5E758B3B-4A03-4932-B278-75529A09EB37}" type="parTrans" cxnId="{D6B12B96-5511-48A1-8507-F8840830254B}">
      <dgm:prSet/>
      <dgm:spPr/>
      <dgm:t>
        <a:bodyPr/>
        <a:lstStyle/>
        <a:p>
          <a:endParaRPr lang="en-IN"/>
        </a:p>
      </dgm:t>
    </dgm:pt>
    <dgm:pt modelId="{C7CA6172-DBB7-4013-A36C-5B6E81533477}" type="sibTrans" cxnId="{D6B12B96-5511-48A1-8507-F8840830254B}">
      <dgm:prSet/>
      <dgm:spPr/>
      <dgm:t>
        <a:bodyPr/>
        <a:lstStyle/>
        <a:p>
          <a:endParaRPr lang="en-IN"/>
        </a:p>
      </dgm:t>
    </dgm:pt>
    <dgm:pt modelId="{F411A00A-6431-43FF-B157-5052A95CF2BE}">
      <dgm:prSet phldrT="[Text]" custT="1"/>
      <dgm:spPr/>
      <dgm:t>
        <a:bodyPr/>
        <a:lstStyle/>
        <a:p>
          <a:pPr>
            <a:buFont typeface="+mj-lt"/>
            <a:buAutoNum type="arabicPeriod"/>
          </a:pPr>
          <a:r>
            <a:rPr lang="en-GB" sz="2800" dirty="0" smtClean="0">
              <a:ln>
                <a:noFill/>
              </a:ln>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rPr>
            <a:t>MySQL</a:t>
          </a:r>
          <a:endParaRPr lang="en-GB" sz="2800" dirty="0">
            <a:ln>
              <a:noFill/>
            </a:ln>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dgm:t>
    </dgm:pt>
    <dgm:pt modelId="{77B00AB4-E325-49C3-85E8-37B10136D8F1}" type="parTrans" cxnId="{BE8C345A-AAB1-491E-B945-9A36C2711F43}">
      <dgm:prSet/>
      <dgm:spPr/>
      <dgm:t>
        <a:bodyPr/>
        <a:lstStyle/>
        <a:p>
          <a:endParaRPr lang="en-IN"/>
        </a:p>
      </dgm:t>
    </dgm:pt>
    <dgm:pt modelId="{064CD2B9-4539-40B7-8B53-496EF9EEFA4C}" type="sibTrans" cxnId="{BE8C345A-AAB1-491E-B945-9A36C2711F43}">
      <dgm:prSet/>
      <dgm:spPr/>
      <dgm:t>
        <a:bodyPr/>
        <a:lstStyle/>
        <a:p>
          <a:endParaRPr lang="en-IN"/>
        </a:p>
      </dgm:t>
    </dgm:pt>
    <dgm:pt modelId="{DBC1A67B-DAD3-4410-BD42-CB384170841E}">
      <dgm:prSet phldrT="[Text]"/>
      <dgm:spPr/>
      <dgm:t>
        <a:bodyPr/>
        <a:lstStyle/>
        <a:p>
          <a:r>
            <a:rPr lang="en-IN" b="1" dirty="0">
              <a:latin typeface="Times New Roman" pitchFamily="18" charset="0"/>
              <a:cs typeface="Times New Roman" pitchFamily="18" charset="0"/>
            </a:rPr>
            <a:t>Front End </a:t>
          </a:r>
        </a:p>
      </dgm:t>
    </dgm:pt>
    <dgm:pt modelId="{E72678B7-2ECC-41DF-ADC8-3D49259CB8C3}" type="parTrans" cxnId="{32BB0A5D-CC0D-42B1-B888-C668C4935BB1}">
      <dgm:prSet/>
      <dgm:spPr/>
      <dgm:t>
        <a:bodyPr/>
        <a:lstStyle/>
        <a:p>
          <a:endParaRPr lang="en-IN"/>
        </a:p>
      </dgm:t>
    </dgm:pt>
    <dgm:pt modelId="{048D4EB3-0527-4177-975A-FBC585E4F121}" type="sibTrans" cxnId="{32BB0A5D-CC0D-42B1-B888-C668C4935BB1}">
      <dgm:prSet/>
      <dgm:spPr/>
      <dgm:t>
        <a:bodyPr/>
        <a:lstStyle/>
        <a:p>
          <a:endParaRPr lang="en-IN"/>
        </a:p>
      </dgm:t>
    </dgm:pt>
    <dgm:pt modelId="{02509A5E-5FF8-41B1-8567-720F72E6CD27}">
      <dgm:prSet phldrT="[Text]" custT="1"/>
      <dgm:spPr/>
      <dgm:t>
        <a:bodyPr/>
        <a:lstStyle/>
        <a:p>
          <a:r>
            <a:rPr lang="en-IN" sz="3000" dirty="0">
              <a:latin typeface="Times New Roman" pitchFamily="18" charset="0"/>
              <a:cs typeface="Times New Roman" pitchFamily="18" charset="0"/>
            </a:rPr>
            <a:t>1.</a:t>
          </a:r>
          <a:r>
            <a:rPr lang="en-IN" sz="2800" dirty="0">
              <a:latin typeface="Times New Roman" pitchFamily="18" charset="0"/>
              <a:cs typeface="Times New Roman" pitchFamily="18" charset="0"/>
            </a:rPr>
            <a:t>Angular</a:t>
          </a:r>
        </a:p>
      </dgm:t>
    </dgm:pt>
    <dgm:pt modelId="{C0B53AAA-F4BA-44ED-9CE7-F3CEC26E7119}" type="parTrans" cxnId="{3107170B-2F9A-44FF-9AA9-0FD21680A0AD}">
      <dgm:prSet/>
      <dgm:spPr/>
      <dgm:t>
        <a:bodyPr/>
        <a:lstStyle/>
        <a:p>
          <a:endParaRPr lang="en-IN"/>
        </a:p>
      </dgm:t>
    </dgm:pt>
    <dgm:pt modelId="{85D85B69-0F96-4ED3-A8F7-D83C32C2D05D}" type="sibTrans" cxnId="{3107170B-2F9A-44FF-9AA9-0FD21680A0AD}">
      <dgm:prSet/>
      <dgm:spPr/>
      <dgm:t>
        <a:bodyPr/>
        <a:lstStyle/>
        <a:p>
          <a:endParaRPr lang="en-IN"/>
        </a:p>
      </dgm:t>
    </dgm:pt>
    <dgm:pt modelId="{C4DD421D-9133-46C3-9F14-B9F265E92833}">
      <dgm:prSet phldrT="[Text]" custT="1"/>
      <dgm:spPr/>
      <dgm:t>
        <a:bodyPr/>
        <a:lstStyle/>
        <a:p>
          <a:r>
            <a:rPr lang="en-IN" sz="2800" dirty="0">
              <a:latin typeface="Times New Roman" pitchFamily="18" charset="0"/>
              <a:cs typeface="Times New Roman" pitchFamily="18" charset="0"/>
            </a:rPr>
            <a:t>2.Html</a:t>
          </a:r>
        </a:p>
      </dgm:t>
    </dgm:pt>
    <dgm:pt modelId="{B429F86F-ABED-49B2-9A8F-6D22B71DABA1}" type="parTrans" cxnId="{103DDE5D-D2EC-4729-84D6-55610894EA1E}">
      <dgm:prSet/>
      <dgm:spPr/>
      <dgm:t>
        <a:bodyPr/>
        <a:lstStyle/>
        <a:p>
          <a:endParaRPr lang="en-IN"/>
        </a:p>
      </dgm:t>
    </dgm:pt>
    <dgm:pt modelId="{5EA23FA8-D641-493E-A0B6-F6661B632965}" type="sibTrans" cxnId="{103DDE5D-D2EC-4729-84D6-55610894EA1E}">
      <dgm:prSet/>
      <dgm:spPr/>
      <dgm:t>
        <a:bodyPr/>
        <a:lstStyle/>
        <a:p>
          <a:endParaRPr lang="en-IN"/>
        </a:p>
      </dgm:t>
    </dgm:pt>
    <dgm:pt modelId="{861EBA6C-3F6F-4F34-994E-1B0532197214}">
      <dgm:prSet phldrT="[Text]" custT="1"/>
      <dgm:spPr/>
      <dgm:t>
        <a:bodyPr/>
        <a:lstStyle/>
        <a:p>
          <a:r>
            <a:rPr lang="en-IN" sz="2800" dirty="0">
              <a:latin typeface="Times New Roman" pitchFamily="18" charset="0"/>
              <a:cs typeface="Times New Roman" pitchFamily="18" charset="0"/>
            </a:rPr>
            <a:t>3.CSS</a:t>
          </a:r>
        </a:p>
      </dgm:t>
    </dgm:pt>
    <dgm:pt modelId="{5B031B90-78C4-47B9-BECF-F82A3A287AB4}" type="parTrans" cxnId="{A0F2FA4E-3A1F-422F-B186-1AFEABC7C6F8}">
      <dgm:prSet/>
      <dgm:spPr/>
      <dgm:t>
        <a:bodyPr/>
        <a:lstStyle/>
        <a:p>
          <a:endParaRPr lang="en-IN"/>
        </a:p>
      </dgm:t>
    </dgm:pt>
    <dgm:pt modelId="{8D8515C4-F3F1-4A50-88B1-4B1A69FF33BF}" type="sibTrans" cxnId="{A0F2FA4E-3A1F-422F-B186-1AFEABC7C6F8}">
      <dgm:prSet/>
      <dgm:spPr/>
      <dgm:t>
        <a:bodyPr/>
        <a:lstStyle/>
        <a:p>
          <a:endParaRPr lang="en-IN"/>
        </a:p>
      </dgm:t>
    </dgm:pt>
    <dgm:pt modelId="{48D99379-4A04-4F35-8904-9E8CA8C16E63}">
      <dgm:prSet phldrT="[Text]" custT="1"/>
      <dgm:spPr/>
      <dgm:t>
        <a:bodyPr/>
        <a:lstStyle/>
        <a:p>
          <a:r>
            <a:rPr lang="en-IN" sz="2800" dirty="0">
              <a:latin typeface="Times New Roman" pitchFamily="18" charset="0"/>
              <a:cs typeface="Times New Roman" pitchFamily="18" charset="0"/>
            </a:rPr>
            <a:t>4.BOOTSTRAP</a:t>
          </a:r>
        </a:p>
      </dgm:t>
    </dgm:pt>
    <dgm:pt modelId="{FD6879E2-7C62-4498-93C0-DD74B3733C03}" type="parTrans" cxnId="{482356B5-904E-4459-9668-6B2537EEE6F4}">
      <dgm:prSet/>
      <dgm:spPr/>
      <dgm:t>
        <a:bodyPr/>
        <a:lstStyle/>
        <a:p>
          <a:endParaRPr lang="en-IN"/>
        </a:p>
      </dgm:t>
    </dgm:pt>
    <dgm:pt modelId="{2D166EFC-C415-40C0-A2A8-DA6B932762EA}" type="sibTrans" cxnId="{482356B5-904E-4459-9668-6B2537EEE6F4}">
      <dgm:prSet/>
      <dgm:spPr/>
      <dgm:t>
        <a:bodyPr/>
        <a:lstStyle/>
        <a:p>
          <a:endParaRPr lang="en-IN"/>
        </a:p>
      </dgm:t>
    </dgm:pt>
    <dgm:pt modelId="{861D4CAD-A625-4B2B-96BA-C2A3231645F6}">
      <dgm:prSet phldrT="[Text]" custT="1"/>
      <dgm:spPr/>
      <dgm:t>
        <a:bodyPr/>
        <a:lstStyle/>
        <a:p>
          <a:pPr>
            <a:buFont typeface="+mj-lt"/>
            <a:buAutoNum type="arabicPeriod"/>
          </a:pPr>
          <a:r>
            <a:rPr lang="en-GB" sz="2800" dirty="0" smtClean="0">
              <a:latin typeface="Times New Roman" panose="02020603050405020304" pitchFamily="18" charset="0"/>
              <a:ea typeface="Arial Unicode MS" panose="020B0604020202020204" pitchFamily="34" charset="-128"/>
              <a:cs typeface="Times New Roman" panose="02020603050405020304" pitchFamily="18" charset="0"/>
            </a:rPr>
            <a:t> </a:t>
          </a:r>
          <a:r>
            <a:rPr lang="en-GB" sz="2800" dirty="0" err="1" smtClean="0">
              <a:latin typeface="Times New Roman" panose="02020603050405020304" pitchFamily="18" charset="0"/>
              <a:ea typeface="Arial Unicode MS" panose="020B0604020202020204" pitchFamily="34" charset="-128"/>
              <a:cs typeface="Times New Roman" panose="02020603050405020304" pitchFamily="18" charset="0"/>
            </a:rPr>
            <a:t>Junit</a:t>
          </a:r>
          <a:r>
            <a:rPr lang="en-GB" sz="2800" dirty="0" smtClean="0">
              <a:latin typeface="Times New Roman" panose="02020603050405020304" pitchFamily="18" charset="0"/>
              <a:ea typeface="Arial Unicode MS" panose="020B0604020202020204" pitchFamily="34" charset="-128"/>
              <a:cs typeface="Times New Roman" panose="02020603050405020304" pitchFamily="18" charset="0"/>
            </a:rPr>
            <a:t> </a:t>
          </a:r>
          <a:r>
            <a:rPr lang="en-GB" sz="2800" dirty="0">
              <a:latin typeface="Times New Roman" panose="02020603050405020304" pitchFamily="18" charset="0"/>
              <a:ea typeface="Arial Unicode MS" panose="020B0604020202020204" pitchFamily="34" charset="-128"/>
              <a:cs typeface="Times New Roman" panose="02020603050405020304" pitchFamily="18" charset="0"/>
            </a:rPr>
            <a:t>&amp; Postman API for testing </a:t>
          </a:r>
          <a:endParaRPr lang="en-IN" sz="2800" dirty="0"/>
        </a:p>
      </dgm:t>
    </dgm:pt>
    <dgm:pt modelId="{D44EC28A-FD56-4C68-A2CD-3FD9FB7C84FD}" type="parTrans" cxnId="{8C1F31D5-2FC7-4654-AB7B-DD8467FAF54E}">
      <dgm:prSet/>
      <dgm:spPr/>
      <dgm:t>
        <a:bodyPr/>
        <a:lstStyle/>
        <a:p>
          <a:endParaRPr lang="en-US"/>
        </a:p>
      </dgm:t>
    </dgm:pt>
    <dgm:pt modelId="{971412E6-D78B-4B04-9693-689C1E8C97A7}" type="sibTrans" cxnId="{8C1F31D5-2FC7-4654-AB7B-DD8467FAF54E}">
      <dgm:prSet/>
      <dgm:spPr/>
      <dgm:t>
        <a:bodyPr/>
        <a:lstStyle/>
        <a:p>
          <a:endParaRPr lang="en-US"/>
        </a:p>
      </dgm:t>
    </dgm:pt>
    <dgm:pt modelId="{470CA763-6DE0-46B5-A736-A70837AF7C83}">
      <dgm:prSet phldrT="[Text]" custT="1"/>
      <dgm:spPr/>
      <dgm:t>
        <a:bodyPr/>
        <a:lstStyle/>
        <a:p>
          <a:pPr>
            <a:buFont typeface="+mj-lt"/>
            <a:buAutoNum type="arabicPeriod"/>
          </a:pPr>
          <a:r>
            <a:rPr lang="en-GB" sz="2800" dirty="0" smtClean="0">
              <a:latin typeface="Times New Roman" panose="02020603050405020304" pitchFamily="18" charset="0"/>
              <a:ea typeface="Arial Unicode MS" panose="020B0604020202020204" pitchFamily="34" charset="-128"/>
              <a:cs typeface="Times New Roman" panose="02020603050405020304" pitchFamily="18" charset="0"/>
            </a:rPr>
            <a:t> </a:t>
          </a:r>
          <a:r>
            <a:rPr lang="en-GB" sz="2800" dirty="0">
              <a:latin typeface="Times New Roman" panose="02020603050405020304" pitchFamily="18" charset="0"/>
              <a:ea typeface="Arial Unicode MS" panose="020B0604020202020204" pitchFamily="34" charset="-128"/>
              <a:cs typeface="Times New Roman" panose="02020603050405020304" pitchFamily="18" charset="0"/>
            </a:rPr>
            <a:t>Spring tool suite</a:t>
          </a:r>
          <a:endParaRPr lang="en-IN" sz="2800" dirty="0"/>
        </a:p>
      </dgm:t>
    </dgm:pt>
    <dgm:pt modelId="{6B09CBFE-1851-403B-B6FA-5705C22F9844}" type="parTrans" cxnId="{93414374-F84D-4D03-8EDA-D665AE8E504F}">
      <dgm:prSet/>
      <dgm:spPr/>
      <dgm:t>
        <a:bodyPr/>
        <a:lstStyle/>
        <a:p>
          <a:endParaRPr lang="en-US"/>
        </a:p>
      </dgm:t>
    </dgm:pt>
    <dgm:pt modelId="{82A3FBBA-B0BF-49A5-AA76-55576A5ED8A6}" type="sibTrans" cxnId="{93414374-F84D-4D03-8EDA-D665AE8E504F}">
      <dgm:prSet/>
      <dgm:spPr/>
      <dgm:t>
        <a:bodyPr/>
        <a:lstStyle/>
        <a:p>
          <a:endParaRPr lang="en-US"/>
        </a:p>
      </dgm:t>
    </dgm:pt>
    <dgm:pt modelId="{0F34521B-F509-4DCE-A600-61D7A470D09D}">
      <dgm:prSet phldrT="[Text]" custT="1"/>
      <dgm:spPr/>
      <dgm:t>
        <a:bodyPr/>
        <a:lstStyle/>
        <a:p>
          <a:pPr>
            <a:buFont typeface="+mj-lt"/>
            <a:buAutoNum type="arabicPeriod"/>
          </a:pPr>
          <a:r>
            <a:rPr lang="en-US" sz="2800" b="0" i="0" dirty="0" smtClean="0"/>
            <a:t>Hibernate</a:t>
          </a:r>
          <a:endParaRPr lang="en-US" sz="2800" b="0" i="0" dirty="0"/>
        </a:p>
      </dgm:t>
    </dgm:pt>
    <dgm:pt modelId="{EE702903-79B8-40FE-BC68-73AE4C9E2B12}" type="parTrans" cxnId="{7F3A57A6-5186-4959-AF0E-7C6604263F6C}">
      <dgm:prSet/>
      <dgm:spPr/>
      <dgm:t>
        <a:bodyPr/>
        <a:lstStyle/>
        <a:p>
          <a:endParaRPr lang="en-US"/>
        </a:p>
      </dgm:t>
    </dgm:pt>
    <dgm:pt modelId="{1AA13E98-D210-4ADE-BCEB-486E0C1152C1}" type="sibTrans" cxnId="{7F3A57A6-5186-4959-AF0E-7C6604263F6C}">
      <dgm:prSet/>
      <dgm:spPr/>
      <dgm:t>
        <a:bodyPr/>
        <a:lstStyle/>
        <a:p>
          <a:endParaRPr lang="en-US"/>
        </a:p>
      </dgm:t>
    </dgm:pt>
    <dgm:pt modelId="{592AC96D-F866-4655-B9D4-69D1671149D5}">
      <dgm:prSet phldrT="[Text]" custT="1"/>
      <dgm:spPr/>
      <dgm:t>
        <a:bodyPr/>
        <a:lstStyle/>
        <a:p>
          <a:pPr>
            <a:buFont typeface="+mj-lt"/>
            <a:buNone/>
          </a:pPr>
          <a:r>
            <a:rPr lang="en-GB" sz="3200" dirty="0" smtClean="0">
              <a:latin typeface="Times New Roman" panose="02020603050405020304" pitchFamily="18" charset="0"/>
              <a:ea typeface="Arial Unicode MS" panose="020B0604020202020204" pitchFamily="34" charset="-128"/>
              <a:cs typeface="Times New Roman" panose="02020603050405020304" pitchFamily="18" charset="0"/>
            </a:rPr>
            <a:t>                 </a:t>
          </a:r>
          <a:r>
            <a:rPr lang="en-GB" sz="3200" dirty="0" smtClean="0">
              <a:ln>
                <a:noFill/>
              </a:ln>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rPr>
            <a:t>                  </a:t>
          </a:r>
          <a:endParaRPr lang="en-IN" sz="2800" dirty="0"/>
        </a:p>
      </dgm:t>
    </dgm:pt>
    <dgm:pt modelId="{DC02E9C6-F869-45CD-888F-736067FF661E}" type="parTrans" cxnId="{B39F22F5-6036-498A-9A95-C6425D08560A}">
      <dgm:prSet/>
      <dgm:spPr/>
      <dgm:t>
        <a:bodyPr/>
        <a:lstStyle/>
        <a:p>
          <a:endParaRPr lang="en-US"/>
        </a:p>
      </dgm:t>
    </dgm:pt>
    <dgm:pt modelId="{177BC88D-446C-4929-8A0D-BF712E4D921D}" type="sibTrans" cxnId="{B39F22F5-6036-498A-9A95-C6425D08560A}">
      <dgm:prSet/>
      <dgm:spPr/>
      <dgm:t>
        <a:bodyPr/>
        <a:lstStyle/>
        <a:p>
          <a:endParaRPr lang="en-US"/>
        </a:p>
      </dgm:t>
    </dgm:pt>
    <dgm:pt modelId="{F0DB14D5-3BE4-4331-96EA-36195E1981F8}" type="pres">
      <dgm:prSet presAssocID="{12AB7C63-8D07-468E-A854-198820D46499}" presName="Name0" presStyleCnt="0">
        <dgm:presLayoutVars>
          <dgm:chMax val="7"/>
          <dgm:chPref val="7"/>
          <dgm:dir/>
          <dgm:animOne val="branch"/>
          <dgm:animLvl val="lvl"/>
        </dgm:presLayoutVars>
      </dgm:prSet>
      <dgm:spPr/>
      <dgm:t>
        <a:bodyPr/>
        <a:lstStyle/>
        <a:p>
          <a:endParaRPr lang="en-IN"/>
        </a:p>
      </dgm:t>
    </dgm:pt>
    <dgm:pt modelId="{D32F3614-29C2-4147-B36F-32490021C1D6}" type="pres">
      <dgm:prSet presAssocID="{CACF24C6-D079-46BD-9ABC-CB7C57831183}" presName="composite" presStyleCnt="0"/>
      <dgm:spPr/>
    </dgm:pt>
    <dgm:pt modelId="{E2343FC9-68F0-4453-B4ED-F8CA30D3591E}" type="pres">
      <dgm:prSet presAssocID="{CACF24C6-D079-46BD-9ABC-CB7C57831183}" presName="BackAccent" presStyleLbl="bgShp" presStyleIdx="0" presStyleCnt="2" custScaleX="61978" custScaleY="61812"/>
      <dgm:spPr/>
    </dgm:pt>
    <dgm:pt modelId="{B89762C1-664A-45D6-AB0E-D222DEEF292F}" type="pres">
      <dgm:prSet presAssocID="{CACF24C6-D079-46BD-9ABC-CB7C57831183}" presName="Accent" presStyleLbl="alignNode1" presStyleIdx="0" presStyleCnt="2" custScaleX="50130" custScaleY="42212"/>
      <dgm:spPr>
        <a:prstGeom prst="decagon">
          <a:avLst/>
        </a:prstGeom>
        <a:solidFill>
          <a:schemeClr val="bg1">
            <a:lumMod val="50000"/>
            <a:lumOff val="50000"/>
          </a:schemeClr>
        </a:solidFill>
      </dgm:spPr>
    </dgm:pt>
    <dgm:pt modelId="{D846E23E-7941-4DDD-A2C4-BEA981518E9B}" type="pres">
      <dgm:prSet presAssocID="{CACF24C6-D079-46BD-9ABC-CB7C57831183}" presName="Child" presStyleLbl="revTx" presStyleIdx="0" presStyleCnt="4" custScaleX="115075" custScaleY="95979">
        <dgm:presLayoutVars>
          <dgm:chMax val="0"/>
          <dgm:chPref val="0"/>
          <dgm:bulletEnabled val="1"/>
        </dgm:presLayoutVars>
      </dgm:prSet>
      <dgm:spPr/>
      <dgm:t>
        <a:bodyPr/>
        <a:lstStyle/>
        <a:p>
          <a:endParaRPr lang="en-IN"/>
        </a:p>
      </dgm:t>
    </dgm:pt>
    <dgm:pt modelId="{870B886F-0E78-45FB-BBCB-252EB41AD7F3}" type="pres">
      <dgm:prSet presAssocID="{CACF24C6-D079-46BD-9ABC-CB7C57831183}" presName="Parent" presStyleLbl="revTx" presStyleIdx="1" presStyleCnt="4" custScaleX="121565">
        <dgm:presLayoutVars>
          <dgm:chMax val="1"/>
          <dgm:chPref val="1"/>
          <dgm:bulletEnabled val="1"/>
        </dgm:presLayoutVars>
      </dgm:prSet>
      <dgm:spPr/>
      <dgm:t>
        <a:bodyPr/>
        <a:lstStyle/>
        <a:p>
          <a:endParaRPr lang="en-IN"/>
        </a:p>
      </dgm:t>
    </dgm:pt>
    <dgm:pt modelId="{A8F93707-D732-4F0E-A830-51FD26B68535}" type="pres">
      <dgm:prSet presAssocID="{C7CA6172-DBB7-4013-A36C-5B6E81533477}" presName="sibTrans" presStyleCnt="0"/>
      <dgm:spPr/>
    </dgm:pt>
    <dgm:pt modelId="{120CE184-BDFB-4F33-AE98-1DBF67479BD7}" type="pres">
      <dgm:prSet presAssocID="{DBC1A67B-DAD3-4410-BD42-CB384170841E}" presName="composite" presStyleCnt="0"/>
      <dgm:spPr/>
    </dgm:pt>
    <dgm:pt modelId="{A461FA87-2256-4BA2-84C9-8BE82DD09C43}" type="pres">
      <dgm:prSet presAssocID="{DBC1A67B-DAD3-4410-BD42-CB384170841E}" presName="BackAccent" presStyleLbl="bgShp" presStyleIdx="1" presStyleCnt="2" custScaleX="62633" custScaleY="65631"/>
      <dgm:spPr/>
    </dgm:pt>
    <dgm:pt modelId="{363218CA-C846-4F50-A16A-902C1D301A38}" type="pres">
      <dgm:prSet presAssocID="{DBC1A67B-DAD3-4410-BD42-CB384170841E}" presName="Accent" presStyleLbl="alignNode1" presStyleIdx="1" presStyleCnt="2" custScaleX="54612" custScaleY="42213"/>
      <dgm:spPr>
        <a:prstGeom prst="decagon">
          <a:avLst/>
        </a:prstGeom>
        <a:solidFill>
          <a:schemeClr val="bg1">
            <a:lumMod val="65000"/>
            <a:lumOff val="35000"/>
          </a:schemeClr>
        </a:solidFill>
      </dgm:spPr>
    </dgm:pt>
    <dgm:pt modelId="{575EEE8C-06FE-44BC-801A-A30BBB0B16F0}" type="pres">
      <dgm:prSet presAssocID="{DBC1A67B-DAD3-4410-BD42-CB384170841E}" presName="Child" presStyleLbl="revTx" presStyleIdx="2" presStyleCnt="4" custScaleX="109613" custScaleY="96827" custLinFactNeighborX="43182" custLinFactNeighborY="-2032">
        <dgm:presLayoutVars>
          <dgm:chMax val="0"/>
          <dgm:chPref val="0"/>
          <dgm:bulletEnabled val="1"/>
        </dgm:presLayoutVars>
      </dgm:prSet>
      <dgm:spPr/>
      <dgm:t>
        <a:bodyPr/>
        <a:lstStyle/>
        <a:p>
          <a:endParaRPr lang="en-IN"/>
        </a:p>
      </dgm:t>
    </dgm:pt>
    <dgm:pt modelId="{3271AF5D-C29C-4486-9460-06CC4BA889D4}" type="pres">
      <dgm:prSet presAssocID="{DBC1A67B-DAD3-4410-BD42-CB384170841E}" presName="Parent" presStyleLbl="revTx" presStyleIdx="3" presStyleCnt="4" custScaleX="111384" custScaleY="104479">
        <dgm:presLayoutVars>
          <dgm:chMax val="1"/>
          <dgm:chPref val="1"/>
          <dgm:bulletEnabled val="1"/>
        </dgm:presLayoutVars>
      </dgm:prSet>
      <dgm:spPr/>
      <dgm:t>
        <a:bodyPr/>
        <a:lstStyle/>
        <a:p>
          <a:endParaRPr lang="en-IN"/>
        </a:p>
      </dgm:t>
    </dgm:pt>
  </dgm:ptLst>
  <dgm:cxnLst>
    <dgm:cxn modelId="{5B82DD49-B2FF-4C50-98A9-B054AF6638F1}" type="presOf" srcId="{C4DD421D-9133-46C3-9F14-B9F265E92833}" destId="{575EEE8C-06FE-44BC-801A-A30BBB0B16F0}" srcOrd="0" destOrd="1" presId="urn:microsoft.com/office/officeart/2008/layout/IncreasingCircleProcess"/>
    <dgm:cxn modelId="{F470445C-D9E5-4E48-B950-07D2B444F6C6}" type="presOf" srcId="{861EBA6C-3F6F-4F34-994E-1B0532197214}" destId="{575EEE8C-06FE-44BC-801A-A30BBB0B16F0}" srcOrd="0" destOrd="2" presId="urn:microsoft.com/office/officeart/2008/layout/IncreasingCircleProcess"/>
    <dgm:cxn modelId="{B39F22F5-6036-498A-9A95-C6425D08560A}" srcId="{CACF24C6-D079-46BD-9ABC-CB7C57831183}" destId="{592AC96D-F866-4655-B9D4-69D1671149D5}" srcOrd="4" destOrd="0" parTransId="{DC02E9C6-F869-45CD-888F-736067FF661E}" sibTransId="{177BC88D-446C-4929-8A0D-BF712E4D921D}"/>
    <dgm:cxn modelId="{D6B12B96-5511-48A1-8507-F8840830254B}" srcId="{12AB7C63-8D07-468E-A854-198820D46499}" destId="{CACF24C6-D079-46BD-9ABC-CB7C57831183}" srcOrd="0" destOrd="0" parTransId="{5E758B3B-4A03-4932-B278-75529A09EB37}" sibTransId="{C7CA6172-DBB7-4013-A36C-5B6E81533477}"/>
    <dgm:cxn modelId="{5366C07D-AB7B-4A76-A28A-0F206844AA19}" type="presOf" srcId="{861D4CAD-A625-4B2B-96BA-C2A3231645F6}" destId="{D846E23E-7941-4DDD-A2C4-BEA981518E9B}" srcOrd="0" destOrd="3" presId="urn:microsoft.com/office/officeart/2008/layout/IncreasingCircleProcess"/>
    <dgm:cxn modelId="{482356B5-904E-4459-9668-6B2537EEE6F4}" srcId="{DBC1A67B-DAD3-4410-BD42-CB384170841E}" destId="{48D99379-4A04-4F35-8904-9E8CA8C16E63}" srcOrd="3" destOrd="0" parTransId="{FD6879E2-7C62-4498-93C0-DD74B3733C03}" sibTransId="{2D166EFC-C415-40C0-A2A8-DA6B932762EA}"/>
    <dgm:cxn modelId="{69B62562-3255-4173-B781-D98E963BE5F8}" type="presOf" srcId="{CACF24C6-D079-46BD-9ABC-CB7C57831183}" destId="{870B886F-0E78-45FB-BBCB-252EB41AD7F3}" srcOrd="0" destOrd="0" presId="urn:microsoft.com/office/officeart/2008/layout/IncreasingCircleProcess"/>
    <dgm:cxn modelId="{32BB0A5D-CC0D-42B1-B888-C668C4935BB1}" srcId="{12AB7C63-8D07-468E-A854-198820D46499}" destId="{DBC1A67B-DAD3-4410-BD42-CB384170841E}" srcOrd="1" destOrd="0" parTransId="{E72678B7-2ECC-41DF-ADC8-3D49259CB8C3}" sibTransId="{048D4EB3-0527-4177-975A-FBC585E4F121}"/>
    <dgm:cxn modelId="{8C1F31D5-2FC7-4654-AB7B-DD8467FAF54E}" srcId="{CACF24C6-D079-46BD-9ABC-CB7C57831183}" destId="{861D4CAD-A625-4B2B-96BA-C2A3231645F6}" srcOrd="3" destOrd="0" parTransId="{D44EC28A-FD56-4C68-A2CD-3FD9FB7C84FD}" sibTransId="{971412E6-D78B-4B04-9693-689C1E8C97A7}"/>
    <dgm:cxn modelId="{BF7AA507-52B7-414D-AE3E-BF622D2B4282}" type="presOf" srcId="{592AC96D-F866-4655-B9D4-69D1671149D5}" destId="{D846E23E-7941-4DDD-A2C4-BEA981518E9B}" srcOrd="0" destOrd="4" presId="urn:microsoft.com/office/officeart/2008/layout/IncreasingCircleProcess"/>
    <dgm:cxn modelId="{CC8BBB74-0D11-4CDF-91BF-5C2A7FD58CA5}" type="presOf" srcId="{0F34521B-F509-4DCE-A600-61D7A470D09D}" destId="{D846E23E-7941-4DDD-A2C4-BEA981518E9B}" srcOrd="0" destOrd="1" presId="urn:microsoft.com/office/officeart/2008/layout/IncreasingCircleProcess"/>
    <dgm:cxn modelId="{5F0167EA-F467-49D3-B65D-D1A2B2D55E3D}" type="presOf" srcId="{F411A00A-6431-43FF-B157-5052A95CF2BE}" destId="{D846E23E-7941-4DDD-A2C4-BEA981518E9B}" srcOrd="0" destOrd="0" presId="urn:microsoft.com/office/officeart/2008/layout/IncreasingCircleProcess"/>
    <dgm:cxn modelId="{103DDE5D-D2EC-4729-84D6-55610894EA1E}" srcId="{DBC1A67B-DAD3-4410-BD42-CB384170841E}" destId="{C4DD421D-9133-46C3-9F14-B9F265E92833}" srcOrd="1" destOrd="0" parTransId="{B429F86F-ABED-49B2-9A8F-6D22B71DABA1}" sibTransId="{5EA23FA8-D641-493E-A0B6-F6661B632965}"/>
    <dgm:cxn modelId="{7F3A57A6-5186-4959-AF0E-7C6604263F6C}" srcId="{CACF24C6-D079-46BD-9ABC-CB7C57831183}" destId="{0F34521B-F509-4DCE-A600-61D7A470D09D}" srcOrd="1" destOrd="0" parTransId="{EE702903-79B8-40FE-BC68-73AE4C9E2B12}" sibTransId="{1AA13E98-D210-4ADE-BCEB-486E0C1152C1}"/>
    <dgm:cxn modelId="{93414374-F84D-4D03-8EDA-D665AE8E504F}" srcId="{CACF24C6-D079-46BD-9ABC-CB7C57831183}" destId="{470CA763-6DE0-46B5-A736-A70837AF7C83}" srcOrd="2" destOrd="0" parTransId="{6B09CBFE-1851-403B-B6FA-5705C22F9844}" sibTransId="{82A3FBBA-B0BF-49A5-AA76-55576A5ED8A6}"/>
    <dgm:cxn modelId="{A0F2FA4E-3A1F-422F-B186-1AFEABC7C6F8}" srcId="{DBC1A67B-DAD3-4410-BD42-CB384170841E}" destId="{861EBA6C-3F6F-4F34-994E-1B0532197214}" srcOrd="2" destOrd="0" parTransId="{5B031B90-78C4-47B9-BECF-F82A3A287AB4}" sibTransId="{8D8515C4-F3F1-4A50-88B1-4B1A69FF33BF}"/>
    <dgm:cxn modelId="{0D7DFDE8-5C60-4CE1-A0AD-B060C839D6DC}" type="presOf" srcId="{DBC1A67B-DAD3-4410-BD42-CB384170841E}" destId="{3271AF5D-C29C-4486-9460-06CC4BA889D4}" srcOrd="0" destOrd="0" presId="urn:microsoft.com/office/officeart/2008/layout/IncreasingCircleProcess"/>
    <dgm:cxn modelId="{BE8C345A-AAB1-491E-B945-9A36C2711F43}" srcId="{CACF24C6-D079-46BD-9ABC-CB7C57831183}" destId="{F411A00A-6431-43FF-B157-5052A95CF2BE}" srcOrd="0" destOrd="0" parTransId="{77B00AB4-E325-49C3-85E8-37B10136D8F1}" sibTransId="{064CD2B9-4539-40B7-8B53-496EF9EEFA4C}"/>
    <dgm:cxn modelId="{F82E27F9-30E9-44E0-928F-452DB817988A}" type="presOf" srcId="{470CA763-6DE0-46B5-A736-A70837AF7C83}" destId="{D846E23E-7941-4DDD-A2C4-BEA981518E9B}" srcOrd="0" destOrd="2" presId="urn:microsoft.com/office/officeart/2008/layout/IncreasingCircleProcess"/>
    <dgm:cxn modelId="{675FA389-C63C-468B-AC50-BEA727226D4D}" type="presOf" srcId="{12AB7C63-8D07-468E-A854-198820D46499}" destId="{F0DB14D5-3BE4-4331-96EA-36195E1981F8}" srcOrd="0" destOrd="0" presId="urn:microsoft.com/office/officeart/2008/layout/IncreasingCircleProcess"/>
    <dgm:cxn modelId="{9F59EDB6-10D6-4819-A2EE-6B799F3B2A17}" type="presOf" srcId="{48D99379-4A04-4F35-8904-9E8CA8C16E63}" destId="{575EEE8C-06FE-44BC-801A-A30BBB0B16F0}" srcOrd="0" destOrd="3" presId="urn:microsoft.com/office/officeart/2008/layout/IncreasingCircleProcess"/>
    <dgm:cxn modelId="{051BCC1C-B5F3-4785-AFB5-679EAA44E11B}" type="presOf" srcId="{02509A5E-5FF8-41B1-8567-720F72E6CD27}" destId="{575EEE8C-06FE-44BC-801A-A30BBB0B16F0}" srcOrd="0" destOrd="0" presId="urn:microsoft.com/office/officeart/2008/layout/IncreasingCircleProcess"/>
    <dgm:cxn modelId="{3107170B-2F9A-44FF-9AA9-0FD21680A0AD}" srcId="{DBC1A67B-DAD3-4410-BD42-CB384170841E}" destId="{02509A5E-5FF8-41B1-8567-720F72E6CD27}" srcOrd="0" destOrd="0" parTransId="{C0B53AAA-F4BA-44ED-9CE7-F3CEC26E7119}" sibTransId="{85D85B69-0F96-4ED3-A8F7-D83C32C2D05D}"/>
    <dgm:cxn modelId="{6C3DE402-14E7-4E88-9BE2-20AB7C01D025}" type="presParOf" srcId="{F0DB14D5-3BE4-4331-96EA-36195E1981F8}" destId="{D32F3614-29C2-4147-B36F-32490021C1D6}" srcOrd="0" destOrd="0" presId="urn:microsoft.com/office/officeart/2008/layout/IncreasingCircleProcess"/>
    <dgm:cxn modelId="{9E7C355C-25BD-4953-BAEC-762CB0A3AC76}" type="presParOf" srcId="{D32F3614-29C2-4147-B36F-32490021C1D6}" destId="{E2343FC9-68F0-4453-B4ED-F8CA30D3591E}" srcOrd="0" destOrd="0" presId="urn:microsoft.com/office/officeart/2008/layout/IncreasingCircleProcess"/>
    <dgm:cxn modelId="{8B8359FD-F340-4921-AFA1-FE1B08175EE2}" type="presParOf" srcId="{D32F3614-29C2-4147-B36F-32490021C1D6}" destId="{B89762C1-664A-45D6-AB0E-D222DEEF292F}" srcOrd="1" destOrd="0" presId="urn:microsoft.com/office/officeart/2008/layout/IncreasingCircleProcess"/>
    <dgm:cxn modelId="{6CDED922-FBDB-4AE0-8A5C-B3A01D030E20}" type="presParOf" srcId="{D32F3614-29C2-4147-B36F-32490021C1D6}" destId="{D846E23E-7941-4DDD-A2C4-BEA981518E9B}" srcOrd="2" destOrd="0" presId="urn:microsoft.com/office/officeart/2008/layout/IncreasingCircleProcess"/>
    <dgm:cxn modelId="{6815AD62-CD3E-440F-9D93-488847553364}" type="presParOf" srcId="{D32F3614-29C2-4147-B36F-32490021C1D6}" destId="{870B886F-0E78-45FB-BBCB-252EB41AD7F3}" srcOrd="3" destOrd="0" presId="urn:microsoft.com/office/officeart/2008/layout/IncreasingCircleProcess"/>
    <dgm:cxn modelId="{9D63CA41-030C-4B3D-B991-1F3A2857C724}" type="presParOf" srcId="{F0DB14D5-3BE4-4331-96EA-36195E1981F8}" destId="{A8F93707-D732-4F0E-A830-51FD26B68535}" srcOrd="1" destOrd="0" presId="urn:microsoft.com/office/officeart/2008/layout/IncreasingCircleProcess"/>
    <dgm:cxn modelId="{24A3AB83-461F-4A30-A584-6C40A3C47E6C}" type="presParOf" srcId="{F0DB14D5-3BE4-4331-96EA-36195E1981F8}" destId="{120CE184-BDFB-4F33-AE98-1DBF67479BD7}" srcOrd="2" destOrd="0" presId="urn:microsoft.com/office/officeart/2008/layout/IncreasingCircleProcess"/>
    <dgm:cxn modelId="{B3DDD1CC-7088-4CDB-A18E-25280D48ACC7}" type="presParOf" srcId="{120CE184-BDFB-4F33-AE98-1DBF67479BD7}" destId="{A461FA87-2256-4BA2-84C9-8BE82DD09C43}" srcOrd="0" destOrd="0" presId="urn:microsoft.com/office/officeart/2008/layout/IncreasingCircleProcess"/>
    <dgm:cxn modelId="{09042224-6482-48DB-9731-C764AD8FF65A}" type="presParOf" srcId="{120CE184-BDFB-4F33-AE98-1DBF67479BD7}" destId="{363218CA-C846-4F50-A16A-902C1D301A38}" srcOrd="1" destOrd="0" presId="urn:microsoft.com/office/officeart/2008/layout/IncreasingCircleProcess"/>
    <dgm:cxn modelId="{04C1BC27-51D6-4175-B286-E493B4877DDB}" type="presParOf" srcId="{120CE184-BDFB-4F33-AE98-1DBF67479BD7}" destId="{575EEE8C-06FE-44BC-801A-A30BBB0B16F0}" srcOrd="2" destOrd="0" presId="urn:microsoft.com/office/officeart/2008/layout/IncreasingCircleProcess"/>
    <dgm:cxn modelId="{2A5C5E3B-24E1-449B-9DB5-4B6073CE9FA7}" type="presParOf" srcId="{120CE184-BDFB-4F33-AE98-1DBF67479BD7}" destId="{3271AF5D-C29C-4486-9460-06CC4BA889D4}"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FEB8AC-BEB9-4F9E-A713-C153ED66D58F}"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5E2B96C2-4C07-4417-A41B-E4811E18704C}">
      <dgm:prSet phldrT="[Text]"/>
      <dgm:spPr>
        <a:solidFill>
          <a:schemeClr val="tx2">
            <a:lumMod val="75000"/>
          </a:schemeClr>
        </a:solidFill>
      </dgm:spPr>
      <dgm:t>
        <a:bodyPr/>
        <a:lstStyle/>
        <a:p>
          <a:r>
            <a:rPr lang="en-US" dirty="0"/>
            <a:t>Multi-user account system</a:t>
          </a:r>
          <a:endParaRPr lang="en-IN" dirty="0"/>
        </a:p>
      </dgm:t>
    </dgm:pt>
    <dgm:pt modelId="{FF5F8A74-9D0A-47DB-941F-D46C0386B254}" type="parTrans" cxnId="{20D32A67-6595-4A95-9BE5-79D9B3B67ADB}">
      <dgm:prSet/>
      <dgm:spPr/>
      <dgm:t>
        <a:bodyPr/>
        <a:lstStyle/>
        <a:p>
          <a:endParaRPr lang="en-IN"/>
        </a:p>
      </dgm:t>
    </dgm:pt>
    <dgm:pt modelId="{3BB90347-0C7B-4639-B51C-204919594C6B}" type="sibTrans" cxnId="{20D32A67-6595-4A95-9BE5-79D9B3B67ADB}">
      <dgm:prSet/>
      <dgm:spPr>
        <a:solidFill>
          <a:schemeClr val="tx2">
            <a:lumMod val="75000"/>
            <a:alpha val="90000"/>
          </a:schemeClr>
        </a:solidFill>
      </dgm:spPr>
      <dgm:t>
        <a:bodyPr/>
        <a:lstStyle/>
        <a:p>
          <a:endParaRPr lang="en-IN"/>
        </a:p>
      </dgm:t>
    </dgm:pt>
    <dgm:pt modelId="{38EFF295-D7BF-4503-BEAB-E807047A8D60}">
      <dgm:prSet phldrT="[Text]" phldr="1"/>
      <dgm:spPr/>
      <dgm:t>
        <a:bodyPr/>
        <a:lstStyle/>
        <a:p>
          <a:endParaRPr lang="en-IN"/>
        </a:p>
      </dgm:t>
    </dgm:pt>
    <dgm:pt modelId="{5255E591-D4CF-48DE-8504-972405AB4B29}" type="parTrans" cxnId="{A4F670CB-2E3E-4726-8D1B-E2640A7B6AAC}">
      <dgm:prSet/>
      <dgm:spPr/>
      <dgm:t>
        <a:bodyPr/>
        <a:lstStyle/>
        <a:p>
          <a:endParaRPr lang="en-IN"/>
        </a:p>
      </dgm:t>
    </dgm:pt>
    <dgm:pt modelId="{92F31415-9C93-482E-B2F8-42ED7744F6D6}" type="sibTrans" cxnId="{A4F670CB-2E3E-4726-8D1B-E2640A7B6AAC}">
      <dgm:prSet/>
      <dgm:spPr/>
      <dgm:t>
        <a:bodyPr/>
        <a:lstStyle/>
        <a:p>
          <a:endParaRPr lang="en-IN"/>
        </a:p>
      </dgm:t>
    </dgm:pt>
    <dgm:pt modelId="{D0DB776B-5660-48C6-B124-C56C367D9BAB}">
      <dgm:prSet phldrT="[Text]" phldr="1"/>
      <dgm:spPr/>
      <dgm:t>
        <a:bodyPr/>
        <a:lstStyle/>
        <a:p>
          <a:endParaRPr lang="en-IN"/>
        </a:p>
      </dgm:t>
    </dgm:pt>
    <dgm:pt modelId="{54804390-8926-4FE4-826A-BA813BDA7514}" type="parTrans" cxnId="{E542D081-4BE9-4926-B74D-A50755BEC994}">
      <dgm:prSet/>
      <dgm:spPr/>
      <dgm:t>
        <a:bodyPr/>
        <a:lstStyle/>
        <a:p>
          <a:endParaRPr lang="en-IN"/>
        </a:p>
      </dgm:t>
    </dgm:pt>
    <dgm:pt modelId="{5E6B9364-B548-4933-AEAD-F45615BC2F4B}" type="sibTrans" cxnId="{E542D081-4BE9-4926-B74D-A50755BEC994}">
      <dgm:prSet/>
      <dgm:spPr/>
      <dgm:t>
        <a:bodyPr/>
        <a:lstStyle/>
        <a:p>
          <a:endParaRPr lang="en-IN"/>
        </a:p>
      </dgm:t>
    </dgm:pt>
    <dgm:pt modelId="{B528300F-2857-486A-9B32-4FAED5231EBD}">
      <dgm:prSet/>
      <dgm:spPr>
        <a:solidFill>
          <a:schemeClr val="accent3">
            <a:lumMod val="75000"/>
          </a:schemeClr>
        </a:solidFill>
      </dgm:spPr>
      <dgm:t>
        <a:bodyPr/>
        <a:lstStyle/>
        <a:p>
          <a:r>
            <a:rPr lang="en-US"/>
            <a:t>Monitoring the whole hospital system</a:t>
          </a:r>
          <a:endParaRPr lang="en-US" dirty="0"/>
        </a:p>
      </dgm:t>
    </dgm:pt>
    <dgm:pt modelId="{F38780FA-1CB1-43BB-9B0A-77DB35DCE244}" type="parTrans" cxnId="{2CB6A705-9532-45F9-BEC4-E00922ABBB96}">
      <dgm:prSet/>
      <dgm:spPr/>
      <dgm:t>
        <a:bodyPr/>
        <a:lstStyle/>
        <a:p>
          <a:endParaRPr lang="en-IN"/>
        </a:p>
      </dgm:t>
    </dgm:pt>
    <dgm:pt modelId="{D0DA4808-F795-4069-B556-E64DC814194F}" type="sibTrans" cxnId="{2CB6A705-9532-45F9-BEC4-E00922ABBB96}">
      <dgm:prSet/>
      <dgm:spPr>
        <a:solidFill>
          <a:schemeClr val="accent3">
            <a:lumMod val="75000"/>
            <a:alpha val="90000"/>
          </a:schemeClr>
        </a:solidFill>
      </dgm:spPr>
      <dgm:t>
        <a:bodyPr/>
        <a:lstStyle/>
        <a:p>
          <a:endParaRPr lang="en-IN"/>
        </a:p>
      </dgm:t>
    </dgm:pt>
    <dgm:pt modelId="{1CAD11DC-E945-47DD-8822-7F8785D69F55}">
      <dgm:prSet/>
      <dgm:spPr>
        <a:solidFill>
          <a:schemeClr val="accent4">
            <a:lumMod val="60000"/>
            <a:lumOff val="40000"/>
          </a:schemeClr>
        </a:solidFill>
      </dgm:spPr>
      <dgm:t>
        <a:bodyPr/>
        <a:lstStyle/>
        <a:p>
          <a:r>
            <a:rPr lang="en-US" dirty="0"/>
            <a:t>Management of all type of users’ account</a:t>
          </a:r>
        </a:p>
      </dgm:t>
    </dgm:pt>
    <dgm:pt modelId="{92BA1718-0B14-4721-8623-2E9D7AC9423D}" type="parTrans" cxnId="{38FAF7DA-CF99-4AE4-8E25-4DCD73799D9A}">
      <dgm:prSet/>
      <dgm:spPr/>
      <dgm:t>
        <a:bodyPr/>
        <a:lstStyle/>
        <a:p>
          <a:endParaRPr lang="en-IN"/>
        </a:p>
      </dgm:t>
    </dgm:pt>
    <dgm:pt modelId="{E350114D-ED1B-4194-B6F5-814C4D36E6AA}" type="sibTrans" cxnId="{38FAF7DA-CF99-4AE4-8E25-4DCD73799D9A}">
      <dgm:prSet/>
      <dgm:spPr>
        <a:solidFill>
          <a:schemeClr val="accent3">
            <a:lumMod val="60000"/>
            <a:lumOff val="40000"/>
            <a:alpha val="90000"/>
          </a:schemeClr>
        </a:solidFill>
      </dgm:spPr>
      <dgm:t>
        <a:bodyPr/>
        <a:lstStyle/>
        <a:p>
          <a:endParaRPr lang="en-IN"/>
        </a:p>
      </dgm:t>
    </dgm:pt>
    <dgm:pt modelId="{F9480AD3-295D-4B7C-AA2F-0417365E9C4B}">
      <dgm:prSet/>
      <dgm:spPr>
        <a:solidFill>
          <a:schemeClr val="accent4">
            <a:lumMod val="75000"/>
          </a:schemeClr>
        </a:solidFill>
      </dgm:spPr>
      <dgm:t>
        <a:bodyPr/>
        <a:lstStyle/>
        <a:p>
          <a:r>
            <a:rPr lang="en-US"/>
            <a:t>Appointment Management</a:t>
          </a:r>
          <a:endParaRPr lang="en-US" dirty="0"/>
        </a:p>
      </dgm:t>
    </dgm:pt>
    <dgm:pt modelId="{C10AA0BF-A340-462D-8C26-0BC1642113C7}" type="parTrans" cxnId="{BCCED251-E50D-400D-8EDC-66E262153E3A}">
      <dgm:prSet/>
      <dgm:spPr/>
      <dgm:t>
        <a:bodyPr/>
        <a:lstStyle/>
        <a:p>
          <a:endParaRPr lang="en-IN"/>
        </a:p>
      </dgm:t>
    </dgm:pt>
    <dgm:pt modelId="{701620C3-DEEF-4E71-BECD-711FA8F45C90}" type="sibTrans" cxnId="{BCCED251-E50D-400D-8EDC-66E262153E3A}">
      <dgm:prSet/>
      <dgm:spPr>
        <a:solidFill>
          <a:schemeClr val="accent4">
            <a:lumMod val="75000"/>
            <a:alpha val="90000"/>
          </a:schemeClr>
        </a:solidFill>
      </dgm:spPr>
      <dgm:t>
        <a:bodyPr/>
        <a:lstStyle/>
        <a:p>
          <a:endParaRPr lang="en-IN"/>
        </a:p>
      </dgm:t>
    </dgm:pt>
    <dgm:pt modelId="{C19AE3DC-5835-416F-866B-8EE14EEC6307}">
      <dgm:prSet/>
      <dgm:spPr>
        <a:solidFill>
          <a:schemeClr val="accent3">
            <a:lumMod val="50000"/>
          </a:schemeClr>
        </a:solidFill>
      </dgm:spPr>
      <dgm:t>
        <a:bodyPr/>
        <a:lstStyle/>
        <a:p>
          <a:r>
            <a:rPr lang="en-US"/>
            <a:t>View Appointments</a:t>
          </a:r>
          <a:endParaRPr lang="en-US" dirty="0"/>
        </a:p>
      </dgm:t>
    </dgm:pt>
    <dgm:pt modelId="{9A1DC063-263A-4B26-93DF-C1066DFDA7A0}" type="parTrans" cxnId="{8F358614-0009-4F31-9183-3FCCF4500B3C}">
      <dgm:prSet/>
      <dgm:spPr/>
      <dgm:t>
        <a:bodyPr/>
        <a:lstStyle/>
        <a:p>
          <a:endParaRPr lang="en-IN"/>
        </a:p>
      </dgm:t>
    </dgm:pt>
    <dgm:pt modelId="{5042526E-8893-48EF-9887-8ACEA33FB175}" type="sibTrans" cxnId="{8F358614-0009-4F31-9183-3FCCF4500B3C}">
      <dgm:prSet/>
      <dgm:spPr/>
      <dgm:t>
        <a:bodyPr/>
        <a:lstStyle/>
        <a:p>
          <a:endParaRPr lang="en-IN"/>
        </a:p>
      </dgm:t>
    </dgm:pt>
    <dgm:pt modelId="{EE56FC9C-5E94-44BA-A4D2-1963173045E0}">
      <dgm:prSet/>
      <dgm:spPr/>
      <dgm:t>
        <a:bodyPr/>
        <a:lstStyle/>
        <a:p>
          <a:endParaRPr lang="en-US"/>
        </a:p>
      </dgm:t>
    </dgm:pt>
    <dgm:pt modelId="{57DE3FEB-05AA-4857-9722-CC6DFEEB7E25}" type="parTrans" cxnId="{D7A6E10F-3984-4FCE-94EA-1D7ACA6F11AC}">
      <dgm:prSet/>
      <dgm:spPr/>
      <dgm:t>
        <a:bodyPr/>
        <a:lstStyle/>
        <a:p>
          <a:endParaRPr lang="en-IN"/>
        </a:p>
      </dgm:t>
    </dgm:pt>
    <dgm:pt modelId="{EE5D25D1-8E2C-4F80-BBF4-DB950E57F3DD}" type="sibTrans" cxnId="{D7A6E10F-3984-4FCE-94EA-1D7ACA6F11AC}">
      <dgm:prSet/>
      <dgm:spPr/>
      <dgm:t>
        <a:bodyPr/>
        <a:lstStyle/>
        <a:p>
          <a:endParaRPr lang="en-IN"/>
        </a:p>
      </dgm:t>
    </dgm:pt>
    <dgm:pt modelId="{1E37E2E8-F905-4093-86C4-3DEE6ECF31C0}" type="pres">
      <dgm:prSet presAssocID="{CEFEB8AC-BEB9-4F9E-A713-C153ED66D58F}" presName="outerComposite" presStyleCnt="0">
        <dgm:presLayoutVars>
          <dgm:chMax val="5"/>
          <dgm:dir/>
          <dgm:resizeHandles val="exact"/>
        </dgm:presLayoutVars>
      </dgm:prSet>
      <dgm:spPr/>
      <dgm:t>
        <a:bodyPr/>
        <a:lstStyle/>
        <a:p>
          <a:endParaRPr lang="en-IN"/>
        </a:p>
      </dgm:t>
    </dgm:pt>
    <dgm:pt modelId="{8EF39FB8-8962-43E2-884E-E9B3B8A4DF01}" type="pres">
      <dgm:prSet presAssocID="{CEFEB8AC-BEB9-4F9E-A713-C153ED66D58F}" presName="dummyMaxCanvas" presStyleCnt="0">
        <dgm:presLayoutVars/>
      </dgm:prSet>
      <dgm:spPr/>
    </dgm:pt>
    <dgm:pt modelId="{445A290C-40E2-4345-821F-0CE2DB83E053}" type="pres">
      <dgm:prSet presAssocID="{CEFEB8AC-BEB9-4F9E-A713-C153ED66D58F}" presName="FiveNodes_1" presStyleLbl="node1" presStyleIdx="0" presStyleCnt="5">
        <dgm:presLayoutVars>
          <dgm:bulletEnabled val="1"/>
        </dgm:presLayoutVars>
      </dgm:prSet>
      <dgm:spPr/>
      <dgm:t>
        <a:bodyPr/>
        <a:lstStyle/>
        <a:p>
          <a:endParaRPr lang="en-IN"/>
        </a:p>
      </dgm:t>
    </dgm:pt>
    <dgm:pt modelId="{774B062C-7843-44BA-BE3A-D0D576F96E78}" type="pres">
      <dgm:prSet presAssocID="{CEFEB8AC-BEB9-4F9E-A713-C153ED66D58F}" presName="FiveNodes_2" presStyleLbl="node1" presStyleIdx="1" presStyleCnt="5">
        <dgm:presLayoutVars>
          <dgm:bulletEnabled val="1"/>
        </dgm:presLayoutVars>
      </dgm:prSet>
      <dgm:spPr/>
      <dgm:t>
        <a:bodyPr/>
        <a:lstStyle/>
        <a:p>
          <a:endParaRPr lang="en-IN"/>
        </a:p>
      </dgm:t>
    </dgm:pt>
    <dgm:pt modelId="{C5A942B3-115C-44C0-AB20-B0CFC3937DC3}" type="pres">
      <dgm:prSet presAssocID="{CEFEB8AC-BEB9-4F9E-A713-C153ED66D58F}" presName="FiveNodes_3" presStyleLbl="node1" presStyleIdx="2" presStyleCnt="5">
        <dgm:presLayoutVars>
          <dgm:bulletEnabled val="1"/>
        </dgm:presLayoutVars>
      </dgm:prSet>
      <dgm:spPr/>
      <dgm:t>
        <a:bodyPr/>
        <a:lstStyle/>
        <a:p>
          <a:endParaRPr lang="en-IN"/>
        </a:p>
      </dgm:t>
    </dgm:pt>
    <dgm:pt modelId="{26322797-D5B3-487F-BB1A-D9D7CEF50AF4}" type="pres">
      <dgm:prSet presAssocID="{CEFEB8AC-BEB9-4F9E-A713-C153ED66D58F}" presName="FiveNodes_4" presStyleLbl="node1" presStyleIdx="3" presStyleCnt="5">
        <dgm:presLayoutVars>
          <dgm:bulletEnabled val="1"/>
        </dgm:presLayoutVars>
      </dgm:prSet>
      <dgm:spPr/>
      <dgm:t>
        <a:bodyPr/>
        <a:lstStyle/>
        <a:p>
          <a:endParaRPr lang="en-IN"/>
        </a:p>
      </dgm:t>
    </dgm:pt>
    <dgm:pt modelId="{215C8EED-B703-456F-9A65-ADCD0A8B6422}" type="pres">
      <dgm:prSet presAssocID="{CEFEB8AC-BEB9-4F9E-A713-C153ED66D58F}" presName="FiveNodes_5" presStyleLbl="node1" presStyleIdx="4" presStyleCnt="5">
        <dgm:presLayoutVars>
          <dgm:bulletEnabled val="1"/>
        </dgm:presLayoutVars>
      </dgm:prSet>
      <dgm:spPr/>
      <dgm:t>
        <a:bodyPr/>
        <a:lstStyle/>
        <a:p>
          <a:endParaRPr lang="en-IN"/>
        </a:p>
      </dgm:t>
    </dgm:pt>
    <dgm:pt modelId="{FB27C634-8121-4F05-96CB-FEF12BFF2FB6}" type="pres">
      <dgm:prSet presAssocID="{CEFEB8AC-BEB9-4F9E-A713-C153ED66D58F}" presName="FiveConn_1-2" presStyleLbl="fgAccFollowNode1" presStyleIdx="0" presStyleCnt="4">
        <dgm:presLayoutVars>
          <dgm:bulletEnabled val="1"/>
        </dgm:presLayoutVars>
      </dgm:prSet>
      <dgm:spPr/>
      <dgm:t>
        <a:bodyPr/>
        <a:lstStyle/>
        <a:p>
          <a:endParaRPr lang="en-IN"/>
        </a:p>
      </dgm:t>
    </dgm:pt>
    <dgm:pt modelId="{363A57C2-3D8A-49D1-ACD4-20E88FD47AF0}" type="pres">
      <dgm:prSet presAssocID="{CEFEB8AC-BEB9-4F9E-A713-C153ED66D58F}" presName="FiveConn_2-3" presStyleLbl="fgAccFollowNode1" presStyleIdx="1" presStyleCnt="4">
        <dgm:presLayoutVars>
          <dgm:bulletEnabled val="1"/>
        </dgm:presLayoutVars>
      </dgm:prSet>
      <dgm:spPr/>
      <dgm:t>
        <a:bodyPr/>
        <a:lstStyle/>
        <a:p>
          <a:endParaRPr lang="en-IN"/>
        </a:p>
      </dgm:t>
    </dgm:pt>
    <dgm:pt modelId="{B2346583-12D5-4342-8B73-41900DC16818}" type="pres">
      <dgm:prSet presAssocID="{CEFEB8AC-BEB9-4F9E-A713-C153ED66D58F}" presName="FiveConn_3-4" presStyleLbl="fgAccFollowNode1" presStyleIdx="2" presStyleCnt="4">
        <dgm:presLayoutVars>
          <dgm:bulletEnabled val="1"/>
        </dgm:presLayoutVars>
      </dgm:prSet>
      <dgm:spPr/>
      <dgm:t>
        <a:bodyPr/>
        <a:lstStyle/>
        <a:p>
          <a:endParaRPr lang="en-IN"/>
        </a:p>
      </dgm:t>
    </dgm:pt>
    <dgm:pt modelId="{ECAA57E4-C486-48E4-995E-A11218CCF441}" type="pres">
      <dgm:prSet presAssocID="{CEFEB8AC-BEB9-4F9E-A713-C153ED66D58F}" presName="FiveConn_4-5" presStyleLbl="fgAccFollowNode1" presStyleIdx="3" presStyleCnt="4">
        <dgm:presLayoutVars>
          <dgm:bulletEnabled val="1"/>
        </dgm:presLayoutVars>
      </dgm:prSet>
      <dgm:spPr/>
      <dgm:t>
        <a:bodyPr/>
        <a:lstStyle/>
        <a:p>
          <a:endParaRPr lang="en-IN"/>
        </a:p>
      </dgm:t>
    </dgm:pt>
    <dgm:pt modelId="{1CCA1915-C0B4-4B4B-BAF1-794B9008673C}" type="pres">
      <dgm:prSet presAssocID="{CEFEB8AC-BEB9-4F9E-A713-C153ED66D58F}" presName="FiveNodes_1_text" presStyleLbl="node1" presStyleIdx="4" presStyleCnt="5">
        <dgm:presLayoutVars>
          <dgm:bulletEnabled val="1"/>
        </dgm:presLayoutVars>
      </dgm:prSet>
      <dgm:spPr/>
      <dgm:t>
        <a:bodyPr/>
        <a:lstStyle/>
        <a:p>
          <a:endParaRPr lang="en-IN"/>
        </a:p>
      </dgm:t>
    </dgm:pt>
    <dgm:pt modelId="{CA345B8B-7306-4723-A4F1-63CA07F2E5D2}" type="pres">
      <dgm:prSet presAssocID="{CEFEB8AC-BEB9-4F9E-A713-C153ED66D58F}" presName="FiveNodes_2_text" presStyleLbl="node1" presStyleIdx="4" presStyleCnt="5">
        <dgm:presLayoutVars>
          <dgm:bulletEnabled val="1"/>
        </dgm:presLayoutVars>
      </dgm:prSet>
      <dgm:spPr/>
      <dgm:t>
        <a:bodyPr/>
        <a:lstStyle/>
        <a:p>
          <a:endParaRPr lang="en-IN"/>
        </a:p>
      </dgm:t>
    </dgm:pt>
    <dgm:pt modelId="{29AC903C-D82B-4290-B42D-E9B968243022}" type="pres">
      <dgm:prSet presAssocID="{CEFEB8AC-BEB9-4F9E-A713-C153ED66D58F}" presName="FiveNodes_3_text" presStyleLbl="node1" presStyleIdx="4" presStyleCnt="5">
        <dgm:presLayoutVars>
          <dgm:bulletEnabled val="1"/>
        </dgm:presLayoutVars>
      </dgm:prSet>
      <dgm:spPr/>
      <dgm:t>
        <a:bodyPr/>
        <a:lstStyle/>
        <a:p>
          <a:endParaRPr lang="en-IN"/>
        </a:p>
      </dgm:t>
    </dgm:pt>
    <dgm:pt modelId="{FCB463E6-8185-4D49-9EE9-74CE8E71BD38}" type="pres">
      <dgm:prSet presAssocID="{CEFEB8AC-BEB9-4F9E-A713-C153ED66D58F}" presName="FiveNodes_4_text" presStyleLbl="node1" presStyleIdx="4" presStyleCnt="5">
        <dgm:presLayoutVars>
          <dgm:bulletEnabled val="1"/>
        </dgm:presLayoutVars>
      </dgm:prSet>
      <dgm:spPr/>
      <dgm:t>
        <a:bodyPr/>
        <a:lstStyle/>
        <a:p>
          <a:endParaRPr lang="en-IN"/>
        </a:p>
      </dgm:t>
    </dgm:pt>
    <dgm:pt modelId="{CC3EAF63-5F8E-4C3E-82E6-F1174C96786D}" type="pres">
      <dgm:prSet presAssocID="{CEFEB8AC-BEB9-4F9E-A713-C153ED66D58F}" presName="FiveNodes_5_text" presStyleLbl="node1" presStyleIdx="4" presStyleCnt="5">
        <dgm:presLayoutVars>
          <dgm:bulletEnabled val="1"/>
        </dgm:presLayoutVars>
      </dgm:prSet>
      <dgm:spPr/>
      <dgm:t>
        <a:bodyPr/>
        <a:lstStyle/>
        <a:p>
          <a:endParaRPr lang="en-IN"/>
        </a:p>
      </dgm:t>
    </dgm:pt>
  </dgm:ptLst>
  <dgm:cxnLst>
    <dgm:cxn modelId="{2CB6A705-9532-45F9-BEC4-E00922ABBB96}" srcId="{CEFEB8AC-BEB9-4F9E-A713-C153ED66D58F}" destId="{B528300F-2857-486A-9B32-4FAED5231EBD}" srcOrd="1" destOrd="0" parTransId="{F38780FA-1CB1-43BB-9B0A-77DB35DCE244}" sibTransId="{D0DA4808-F795-4069-B556-E64DC814194F}"/>
    <dgm:cxn modelId="{20D32A67-6595-4A95-9BE5-79D9B3B67ADB}" srcId="{CEFEB8AC-BEB9-4F9E-A713-C153ED66D58F}" destId="{5E2B96C2-4C07-4417-A41B-E4811E18704C}" srcOrd="0" destOrd="0" parTransId="{FF5F8A74-9D0A-47DB-941F-D46C0386B254}" sibTransId="{3BB90347-0C7B-4639-B51C-204919594C6B}"/>
    <dgm:cxn modelId="{847DCF4C-A68E-4126-82FE-DBE4B05CEBEA}" type="presOf" srcId="{1CAD11DC-E945-47DD-8822-7F8785D69F55}" destId="{29AC903C-D82B-4290-B42D-E9B968243022}" srcOrd="1" destOrd="0" presId="urn:microsoft.com/office/officeart/2005/8/layout/vProcess5"/>
    <dgm:cxn modelId="{2CD781E8-00B1-4E24-8CA6-8930CCC57BFF}" type="presOf" srcId="{C19AE3DC-5835-416F-866B-8EE14EEC6307}" destId="{CC3EAF63-5F8E-4C3E-82E6-F1174C96786D}" srcOrd="1" destOrd="0" presId="urn:microsoft.com/office/officeart/2005/8/layout/vProcess5"/>
    <dgm:cxn modelId="{F72BB2ED-FAEE-4410-9DB2-31B6B5F3DAFE}" type="presOf" srcId="{C19AE3DC-5835-416F-866B-8EE14EEC6307}" destId="{215C8EED-B703-456F-9A65-ADCD0A8B6422}" srcOrd="0" destOrd="0" presId="urn:microsoft.com/office/officeart/2005/8/layout/vProcess5"/>
    <dgm:cxn modelId="{BCCED251-E50D-400D-8EDC-66E262153E3A}" srcId="{CEFEB8AC-BEB9-4F9E-A713-C153ED66D58F}" destId="{F9480AD3-295D-4B7C-AA2F-0417365E9C4B}" srcOrd="3" destOrd="0" parTransId="{C10AA0BF-A340-462D-8C26-0BC1642113C7}" sibTransId="{701620C3-DEEF-4E71-BECD-711FA8F45C90}"/>
    <dgm:cxn modelId="{D7A6E10F-3984-4FCE-94EA-1D7ACA6F11AC}" srcId="{CEFEB8AC-BEB9-4F9E-A713-C153ED66D58F}" destId="{EE56FC9C-5E94-44BA-A4D2-1963173045E0}" srcOrd="5" destOrd="0" parTransId="{57DE3FEB-05AA-4857-9722-CC6DFEEB7E25}" sibTransId="{EE5D25D1-8E2C-4F80-BBF4-DB950E57F3DD}"/>
    <dgm:cxn modelId="{E5C7A2AA-D510-4D54-B3F6-8A14672BD6FE}" type="presOf" srcId="{CEFEB8AC-BEB9-4F9E-A713-C153ED66D58F}" destId="{1E37E2E8-F905-4093-86C4-3DEE6ECF31C0}" srcOrd="0" destOrd="0" presId="urn:microsoft.com/office/officeart/2005/8/layout/vProcess5"/>
    <dgm:cxn modelId="{38FAF7DA-CF99-4AE4-8E25-4DCD73799D9A}" srcId="{CEFEB8AC-BEB9-4F9E-A713-C153ED66D58F}" destId="{1CAD11DC-E945-47DD-8822-7F8785D69F55}" srcOrd="2" destOrd="0" parTransId="{92BA1718-0B14-4721-8623-2E9D7AC9423D}" sibTransId="{E350114D-ED1B-4194-B6F5-814C4D36E6AA}"/>
    <dgm:cxn modelId="{2B0AA3DB-53BA-4FB6-BD54-138E320A3DC7}" type="presOf" srcId="{5E2B96C2-4C07-4417-A41B-E4811E18704C}" destId="{1CCA1915-C0B4-4B4B-BAF1-794B9008673C}" srcOrd="1" destOrd="0" presId="urn:microsoft.com/office/officeart/2005/8/layout/vProcess5"/>
    <dgm:cxn modelId="{8027D822-2178-4CA9-8A90-82409895811D}" type="presOf" srcId="{5E2B96C2-4C07-4417-A41B-E4811E18704C}" destId="{445A290C-40E2-4345-821F-0CE2DB83E053}" srcOrd="0" destOrd="0" presId="urn:microsoft.com/office/officeart/2005/8/layout/vProcess5"/>
    <dgm:cxn modelId="{8F358614-0009-4F31-9183-3FCCF4500B3C}" srcId="{CEFEB8AC-BEB9-4F9E-A713-C153ED66D58F}" destId="{C19AE3DC-5835-416F-866B-8EE14EEC6307}" srcOrd="4" destOrd="0" parTransId="{9A1DC063-263A-4B26-93DF-C1066DFDA7A0}" sibTransId="{5042526E-8893-48EF-9887-8ACEA33FB175}"/>
    <dgm:cxn modelId="{8F05BCC2-E2C4-472C-9D21-251D2B434A36}" type="presOf" srcId="{701620C3-DEEF-4E71-BECD-711FA8F45C90}" destId="{ECAA57E4-C486-48E4-995E-A11218CCF441}" srcOrd="0" destOrd="0" presId="urn:microsoft.com/office/officeart/2005/8/layout/vProcess5"/>
    <dgm:cxn modelId="{3F7B3BC9-9962-43F7-A34C-8C18F100DFBA}" type="presOf" srcId="{E350114D-ED1B-4194-B6F5-814C4D36E6AA}" destId="{B2346583-12D5-4342-8B73-41900DC16818}" srcOrd="0" destOrd="0" presId="urn:microsoft.com/office/officeart/2005/8/layout/vProcess5"/>
    <dgm:cxn modelId="{5FA3FC2B-CB67-470A-93F8-128366BE1892}" type="presOf" srcId="{B528300F-2857-486A-9B32-4FAED5231EBD}" destId="{CA345B8B-7306-4723-A4F1-63CA07F2E5D2}" srcOrd="1" destOrd="0" presId="urn:microsoft.com/office/officeart/2005/8/layout/vProcess5"/>
    <dgm:cxn modelId="{8B9E6AD2-0DAE-45B8-AC39-9C17059FB53E}" type="presOf" srcId="{B528300F-2857-486A-9B32-4FAED5231EBD}" destId="{774B062C-7843-44BA-BE3A-D0D576F96E78}" srcOrd="0" destOrd="0" presId="urn:microsoft.com/office/officeart/2005/8/layout/vProcess5"/>
    <dgm:cxn modelId="{454581E1-CBA4-475B-9E87-C18846F7AD96}" type="presOf" srcId="{F9480AD3-295D-4B7C-AA2F-0417365E9C4B}" destId="{FCB463E6-8185-4D49-9EE9-74CE8E71BD38}" srcOrd="1" destOrd="0" presId="urn:microsoft.com/office/officeart/2005/8/layout/vProcess5"/>
    <dgm:cxn modelId="{BF58BE82-6462-46CC-A4C8-126C689B9C81}" type="presOf" srcId="{F9480AD3-295D-4B7C-AA2F-0417365E9C4B}" destId="{26322797-D5B3-487F-BB1A-D9D7CEF50AF4}" srcOrd="0" destOrd="0" presId="urn:microsoft.com/office/officeart/2005/8/layout/vProcess5"/>
    <dgm:cxn modelId="{E542D081-4BE9-4926-B74D-A50755BEC994}" srcId="{CEFEB8AC-BEB9-4F9E-A713-C153ED66D58F}" destId="{D0DB776B-5660-48C6-B124-C56C367D9BAB}" srcOrd="7" destOrd="0" parTransId="{54804390-8926-4FE4-826A-BA813BDA7514}" sibTransId="{5E6B9364-B548-4933-AEAD-F45615BC2F4B}"/>
    <dgm:cxn modelId="{A4F670CB-2E3E-4726-8D1B-E2640A7B6AAC}" srcId="{CEFEB8AC-BEB9-4F9E-A713-C153ED66D58F}" destId="{38EFF295-D7BF-4503-BEAB-E807047A8D60}" srcOrd="6" destOrd="0" parTransId="{5255E591-D4CF-48DE-8504-972405AB4B29}" sibTransId="{92F31415-9C93-482E-B2F8-42ED7744F6D6}"/>
    <dgm:cxn modelId="{439F7934-3AE7-43EE-B7E7-ACCAF149B46A}" type="presOf" srcId="{3BB90347-0C7B-4639-B51C-204919594C6B}" destId="{FB27C634-8121-4F05-96CB-FEF12BFF2FB6}" srcOrd="0" destOrd="0" presId="urn:microsoft.com/office/officeart/2005/8/layout/vProcess5"/>
    <dgm:cxn modelId="{07F4DDA4-75D7-4408-A6E4-2DA9A7D829D4}" type="presOf" srcId="{D0DA4808-F795-4069-B556-E64DC814194F}" destId="{363A57C2-3D8A-49D1-ACD4-20E88FD47AF0}" srcOrd="0" destOrd="0" presId="urn:microsoft.com/office/officeart/2005/8/layout/vProcess5"/>
    <dgm:cxn modelId="{05D284C1-6247-4816-9729-66CA5D7140F4}" type="presOf" srcId="{1CAD11DC-E945-47DD-8822-7F8785D69F55}" destId="{C5A942B3-115C-44C0-AB20-B0CFC3937DC3}" srcOrd="0" destOrd="0" presId="urn:microsoft.com/office/officeart/2005/8/layout/vProcess5"/>
    <dgm:cxn modelId="{E0100ACA-6E2D-447B-BBBE-2D8AA1FFADFD}" type="presParOf" srcId="{1E37E2E8-F905-4093-86C4-3DEE6ECF31C0}" destId="{8EF39FB8-8962-43E2-884E-E9B3B8A4DF01}" srcOrd="0" destOrd="0" presId="urn:microsoft.com/office/officeart/2005/8/layout/vProcess5"/>
    <dgm:cxn modelId="{9C747DFD-30F1-4F49-A2DE-4AC876A6153F}" type="presParOf" srcId="{1E37E2E8-F905-4093-86C4-3DEE6ECF31C0}" destId="{445A290C-40E2-4345-821F-0CE2DB83E053}" srcOrd="1" destOrd="0" presId="urn:microsoft.com/office/officeart/2005/8/layout/vProcess5"/>
    <dgm:cxn modelId="{04EDAA28-330D-48FC-BECA-E04DD857A0D1}" type="presParOf" srcId="{1E37E2E8-F905-4093-86C4-3DEE6ECF31C0}" destId="{774B062C-7843-44BA-BE3A-D0D576F96E78}" srcOrd="2" destOrd="0" presId="urn:microsoft.com/office/officeart/2005/8/layout/vProcess5"/>
    <dgm:cxn modelId="{B48A772C-FCAB-4AEE-A8C6-5D6ABF73E3D4}" type="presParOf" srcId="{1E37E2E8-F905-4093-86C4-3DEE6ECF31C0}" destId="{C5A942B3-115C-44C0-AB20-B0CFC3937DC3}" srcOrd="3" destOrd="0" presId="urn:microsoft.com/office/officeart/2005/8/layout/vProcess5"/>
    <dgm:cxn modelId="{3AB2C3BA-A68A-403D-AE06-E5F18F93FFFB}" type="presParOf" srcId="{1E37E2E8-F905-4093-86C4-3DEE6ECF31C0}" destId="{26322797-D5B3-487F-BB1A-D9D7CEF50AF4}" srcOrd="4" destOrd="0" presId="urn:microsoft.com/office/officeart/2005/8/layout/vProcess5"/>
    <dgm:cxn modelId="{8AC52975-DE0D-48B5-8891-770A34C22D84}" type="presParOf" srcId="{1E37E2E8-F905-4093-86C4-3DEE6ECF31C0}" destId="{215C8EED-B703-456F-9A65-ADCD0A8B6422}" srcOrd="5" destOrd="0" presId="urn:microsoft.com/office/officeart/2005/8/layout/vProcess5"/>
    <dgm:cxn modelId="{7C713379-0192-4063-A321-A07689498F71}" type="presParOf" srcId="{1E37E2E8-F905-4093-86C4-3DEE6ECF31C0}" destId="{FB27C634-8121-4F05-96CB-FEF12BFF2FB6}" srcOrd="6" destOrd="0" presId="urn:microsoft.com/office/officeart/2005/8/layout/vProcess5"/>
    <dgm:cxn modelId="{C73ABE35-F2E3-482A-AD97-201D8140D741}" type="presParOf" srcId="{1E37E2E8-F905-4093-86C4-3DEE6ECF31C0}" destId="{363A57C2-3D8A-49D1-ACD4-20E88FD47AF0}" srcOrd="7" destOrd="0" presId="urn:microsoft.com/office/officeart/2005/8/layout/vProcess5"/>
    <dgm:cxn modelId="{5B51997B-E6F6-4252-AB01-1E4954E3F3AF}" type="presParOf" srcId="{1E37E2E8-F905-4093-86C4-3DEE6ECF31C0}" destId="{B2346583-12D5-4342-8B73-41900DC16818}" srcOrd="8" destOrd="0" presId="urn:microsoft.com/office/officeart/2005/8/layout/vProcess5"/>
    <dgm:cxn modelId="{1E3FD3FD-E50E-4390-AFB2-E8D6FBBF15DF}" type="presParOf" srcId="{1E37E2E8-F905-4093-86C4-3DEE6ECF31C0}" destId="{ECAA57E4-C486-48E4-995E-A11218CCF441}" srcOrd="9" destOrd="0" presId="urn:microsoft.com/office/officeart/2005/8/layout/vProcess5"/>
    <dgm:cxn modelId="{0D7CA143-A38D-4BFA-AB75-84426D26EA9E}" type="presParOf" srcId="{1E37E2E8-F905-4093-86C4-3DEE6ECF31C0}" destId="{1CCA1915-C0B4-4B4B-BAF1-794B9008673C}" srcOrd="10" destOrd="0" presId="urn:microsoft.com/office/officeart/2005/8/layout/vProcess5"/>
    <dgm:cxn modelId="{C20AE784-E9A8-4315-A82F-B75DD6471ED1}" type="presParOf" srcId="{1E37E2E8-F905-4093-86C4-3DEE6ECF31C0}" destId="{CA345B8B-7306-4723-A4F1-63CA07F2E5D2}" srcOrd="11" destOrd="0" presId="urn:microsoft.com/office/officeart/2005/8/layout/vProcess5"/>
    <dgm:cxn modelId="{8DAE117E-E1B2-49C2-B1D8-5CFBAB106450}" type="presParOf" srcId="{1E37E2E8-F905-4093-86C4-3DEE6ECF31C0}" destId="{29AC903C-D82B-4290-B42D-E9B968243022}" srcOrd="12" destOrd="0" presId="urn:microsoft.com/office/officeart/2005/8/layout/vProcess5"/>
    <dgm:cxn modelId="{4D4451B6-2309-475D-9D74-04A43F320150}" type="presParOf" srcId="{1E37E2E8-F905-4093-86C4-3DEE6ECF31C0}" destId="{FCB463E6-8185-4D49-9EE9-74CE8E71BD38}" srcOrd="13" destOrd="0" presId="urn:microsoft.com/office/officeart/2005/8/layout/vProcess5"/>
    <dgm:cxn modelId="{D163D76E-2080-4AC6-AE75-9A5AEE6DAA78}" type="presParOf" srcId="{1E37E2E8-F905-4093-86C4-3DEE6ECF31C0}" destId="{CC3EAF63-5F8E-4C3E-82E6-F1174C96786D}"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30DC8D2-0498-46C8-8D51-79C6F5F30DA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1D758184-7F27-4989-8211-0C9AFABCDD6A}">
      <dgm:prSet phldrT="[Text]"/>
      <dgm:spPr>
        <a:solidFill>
          <a:schemeClr val="tx2">
            <a:lumMod val="75000"/>
          </a:schemeClr>
        </a:solidFill>
      </dgm:spPr>
      <dgm:t>
        <a:bodyPr/>
        <a:lstStyle/>
        <a:p>
          <a:r>
            <a:rPr lang="en-US" dirty="0"/>
            <a:t>Medical History</a:t>
          </a:r>
          <a:endParaRPr lang="en-IN" dirty="0"/>
        </a:p>
      </dgm:t>
    </dgm:pt>
    <dgm:pt modelId="{8BD28211-37B1-4EAE-B5A3-5553CC543A7C}" type="parTrans" cxnId="{0F25C7F4-BC47-441F-8BC4-FD568A6D67EF}">
      <dgm:prSet/>
      <dgm:spPr/>
      <dgm:t>
        <a:bodyPr/>
        <a:lstStyle/>
        <a:p>
          <a:endParaRPr lang="en-IN"/>
        </a:p>
      </dgm:t>
    </dgm:pt>
    <dgm:pt modelId="{867DABC5-1BEB-42AD-90E3-EE9431B67B24}" type="sibTrans" cxnId="{0F25C7F4-BC47-441F-8BC4-FD568A6D67EF}">
      <dgm:prSet/>
      <dgm:spPr>
        <a:solidFill>
          <a:schemeClr val="tx2">
            <a:lumMod val="75000"/>
            <a:alpha val="90000"/>
          </a:schemeClr>
        </a:solidFill>
      </dgm:spPr>
      <dgm:t>
        <a:bodyPr/>
        <a:lstStyle/>
        <a:p>
          <a:endParaRPr lang="en-IN"/>
        </a:p>
      </dgm:t>
    </dgm:pt>
    <dgm:pt modelId="{B82C1175-5348-4C9C-A4DA-98DD8028B6D7}">
      <dgm:prSet/>
      <dgm:spPr>
        <a:solidFill>
          <a:schemeClr val="accent3">
            <a:lumMod val="60000"/>
            <a:lumOff val="40000"/>
          </a:schemeClr>
        </a:solidFill>
      </dgm:spPr>
      <dgm:t>
        <a:bodyPr/>
        <a:lstStyle/>
        <a:p>
          <a:r>
            <a:rPr lang="en-US" dirty="0"/>
            <a:t>Invoice Management</a:t>
          </a:r>
        </a:p>
      </dgm:t>
    </dgm:pt>
    <dgm:pt modelId="{65AF37F4-641C-4E48-96CE-8226A41ACF37}" type="parTrans" cxnId="{924F2EEE-9F94-4BA5-B84B-6BCFEAA63E3F}">
      <dgm:prSet/>
      <dgm:spPr/>
      <dgm:t>
        <a:bodyPr/>
        <a:lstStyle/>
        <a:p>
          <a:endParaRPr lang="en-IN"/>
        </a:p>
      </dgm:t>
    </dgm:pt>
    <dgm:pt modelId="{BD90B961-BE40-4E8A-B9FD-4586C602DD5A}" type="sibTrans" cxnId="{924F2EEE-9F94-4BA5-B84B-6BCFEAA63E3F}">
      <dgm:prSet/>
      <dgm:spPr>
        <a:solidFill>
          <a:schemeClr val="accent3">
            <a:lumMod val="60000"/>
            <a:lumOff val="40000"/>
            <a:alpha val="90000"/>
          </a:schemeClr>
        </a:solidFill>
      </dgm:spPr>
      <dgm:t>
        <a:bodyPr/>
        <a:lstStyle/>
        <a:p>
          <a:endParaRPr lang="en-IN"/>
        </a:p>
      </dgm:t>
    </dgm:pt>
    <dgm:pt modelId="{4A4EA03A-2117-404B-99BD-36E2BF1451D0}">
      <dgm:prSet/>
      <dgm:spPr>
        <a:solidFill>
          <a:schemeClr val="accent3">
            <a:lumMod val="75000"/>
          </a:schemeClr>
        </a:solidFill>
      </dgm:spPr>
      <dgm:t>
        <a:bodyPr/>
        <a:lstStyle/>
        <a:p>
          <a:r>
            <a:rPr lang="en-US"/>
            <a:t>Medical Report Management</a:t>
          </a:r>
          <a:endParaRPr lang="en-US" dirty="0"/>
        </a:p>
      </dgm:t>
    </dgm:pt>
    <dgm:pt modelId="{D81B27B9-18BE-404D-9C6A-B78D8DC8254D}" type="parTrans" cxnId="{FF99A967-E434-4C55-9F14-D954ECA437C9}">
      <dgm:prSet/>
      <dgm:spPr/>
      <dgm:t>
        <a:bodyPr/>
        <a:lstStyle/>
        <a:p>
          <a:endParaRPr lang="en-IN"/>
        </a:p>
      </dgm:t>
    </dgm:pt>
    <dgm:pt modelId="{280CD818-AED2-479A-8A05-3EE929F85CE0}" type="sibTrans" cxnId="{FF99A967-E434-4C55-9F14-D954ECA437C9}">
      <dgm:prSet/>
      <dgm:spPr>
        <a:solidFill>
          <a:schemeClr val="accent3">
            <a:lumMod val="75000"/>
            <a:alpha val="90000"/>
          </a:schemeClr>
        </a:solidFill>
      </dgm:spPr>
      <dgm:t>
        <a:bodyPr/>
        <a:lstStyle/>
        <a:p>
          <a:endParaRPr lang="en-IN"/>
        </a:p>
      </dgm:t>
    </dgm:pt>
    <dgm:pt modelId="{6D439C5A-207C-4B9B-A158-1B19C1F61F2A}">
      <dgm:prSet/>
      <dgm:spPr>
        <a:solidFill>
          <a:schemeClr val="accent4">
            <a:lumMod val="75000"/>
          </a:schemeClr>
        </a:solidFill>
      </dgm:spPr>
      <dgm:t>
        <a:bodyPr/>
        <a:lstStyle/>
        <a:p>
          <a:r>
            <a:rPr lang="en-US"/>
            <a:t>Internal Communication</a:t>
          </a:r>
          <a:endParaRPr lang="en-US" dirty="0"/>
        </a:p>
      </dgm:t>
    </dgm:pt>
    <dgm:pt modelId="{5EEED9FB-51B9-4275-A85A-348D2F41C57F}" type="parTrans" cxnId="{8CE83326-3F0B-4E45-82F9-460EDD4254CF}">
      <dgm:prSet/>
      <dgm:spPr/>
      <dgm:t>
        <a:bodyPr/>
        <a:lstStyle/>
        <a:p>
          <a:endParaRPr lang="en-IN"/>
        </a:p>
      </dgm:t>
    </dgm:pt>
    <dgm:pt modelId="{9856304A-A9A5-4F99-91A3-5209852A5968}" type="sibTrans" cxnId="{8CE83326-3F0B-4E45-82F9-460EDD4254CF}">
      <dgm:prSet/>
      <dgm:spPr>
        <a:solidFill>
          <a:schemeClr val="accent4">
            <a:lumMod val="75000"/>
            <a:alpha val="90000"/>
          </a:schemeClr>
        </a:solidFill>
      </dgm:spPr>
      <dgm:t>
        <a:bodyPr/>
        <a:lstStyle/>
        <a:p>
          <a:endParaRPr lang="en-IN"/>
        </a:p>
      </dgm:t>
    </dgm:pt>
    <dgm:pt modelId="{89086BAA-63BF-451A-B319-F636A2289557}">
      <dgm:prSet/>
      <dgm:spPr>
        <a:solidFill>
          <a:schemeClr val="accent4">
            <a:lumMod val="50000"/>
          </a:schemeClr>
        </a:solidFill>
      </dgm:spPr>
      <dgm:t>
        <a:bodyPr/>
        <a:lstStyle/>
        <a:p>
          <a:r>
            <a:rPr lang="en-US"/>
            <a:t>Responsive User Interfaces</a:t>
          </a:r>
          <a:endParaRPr lang="en-US" dirty="0"/>
        </a:p>
      </dgm:t>
    </dgm:pt>
    <dgm:pt modelId="{84C6F00E-6EBE-4A5E-8E15-D07DC56385C1}" type="parTrans" cxnId="{CAE907EF-9F74-41C1-844E-DCABDB84F638}">
      <dgm:prSet/>
      <dgm:spPr/>
      <dgm:t>
        <a:bodyPr/>
        <a:lstStyle/>
        <a:p>
          <a:endParaRPr lang="en-IN"/>
        </a:p>
      </dgm:t>
    </dgm:pt>
    <dgm:pt modelId="{0EF04D76-A2A8-43CD-B209-5F2337315A9E}" type="sibTrans" cxnId="{CAE907EF-9F74-41C1-844E-DCABDB84F638}">
      <dgm:prSet/>
      <dgm:spPr/>
      <dgm:t>
        <a:bodyPr/>
        <a:lstStyle/>
        <a:p>
          <a:endParaRPr lang="en-IN"/>
        </a:p>
      </dgm:t>
    </dgm:pt>
    <dgm:pt modelId="{367B5786-5FCC-405B-A61D-CC6C372E73C2}" type="pres">
      <dgm:prSet presAssocID="{C30DC8D2-0498-46C8-8D51-79C6F5F30DA5}" presName="outerComposite" presStyleCnt="0">
        <dgm:presLayoutVars>
          <dgm:chMax val="5"/>
          <dgm:dir/>
          <dgm:resizeHandles val="exact"/>
        </dgm:presLayoutVars>
      </dgm:prSet>
      <dgm:spPr/>
      <dgm:t>
        <a:bodyPr/>
        <a:lstStyle/>
        <a:p>
          <a:endParaRPr lang="en-IN"/>
        </a:p>
      </dgm:t>
    </dgm:pt>
    <dgm:pt modelId="{7046225F-DF16-4B91-823E-3B528529F8CA}" type="pres">
      <dgm:prSet presAssocID="{C30DC8D2-0498-46C8-8D51-79C6F5F30DA5}" presName="dummyMaxCanvas" presStyleCnt="0">
        <dgm:presLayoutVars/>
      </dgm:prSet>
      <dgm:spPr/>
    </dgm:pt>
    <dgm:pt modelId="{DF994111-FAD2-4B6E-BFEA-00F6852771DA}" type="pres">
      <dgm:prSet presAssocID="{C30DC8D2-0498-46C8-8D51-79C6F5F30DA5}" presName="FiveNodes_1" presStyleLbl="node1" presStyleIdx="0" presStyleCnt="5">
        <dgm:presLayoutVars>
          <dgm:bulletEnabled val="1"/>
        </dgm:presLayoutVars>
      </dgm:prSet>
      <dgm:spPr/>
      <dgm:t>
        <a:bodyPr/>
        <a:lstStyle/>
        <a:p>
          <a:endParaRPr lang="en-IN"/>
        </a:p>
      </dgm:t>
    </dgm:pt>
    <dgm:pt modelId="{88CA445A-DAE4-4AF1-BB0F-8C238716F78D}" type="pres">
      <dgm:prSet presAssocID="{C30DC8D2-0498-46C8-8D51-79C6F5F30DA5}" presName="FiveNodes_2" presStyleLbl="node1" presStyleIdx="1" presStyleCnt="5">
        <dgm:presLayoutVars>
          <dgm:bulletEnabled val="1"/>
        </dgm:presLayoutVars>
      </dgm:prSet>
      <dgm:spPr/>
      <dgm:t>
        <a:bodyPr/>
        <a:lstStyle/>
        <a:p>
          <a:endParaRPr lang="en-IN"/>
        </a:p>
      </dgm:t>
    </dgm:pt>
    <dgm:pt modelId="{3AA5B040-3028-4BA7-93CB-7139D7D45641}" type="pres">
      <dgm:prSet presAssocID="{C30DC8D2-0498-46C8-8D51-79C6F5F30DA5}" presName="FiveNodes_3" presStyleLbl="node1" presStyleIdx="2" presStyleCnt="5">
        <dgm:presLayoutVars>
          <dgm:bulletEnabled val="1"/>
        </dgm:presLayoutVars>
      </dgm:prSet>
      <dgm:spPr/>
      <dgm:t>
        <a:bodyPr/>
        <a:lstStyle/>
        <a:p>
          <a:endParaRPr lang="en-IN"/>
        </a:p>
      </dgm:t>
    </dgm:pt>
    <dgm:pt modelId="{56671EDD-7175-4AA5-8C1F-9C164AAEAE85}" type="pres">
      <dgm:prSet presAssocID="{C30DC8D2-0498-46C8-8D51-79C6F5F30DA5}" presName="FiveNodes_4" presStyleLbl="node1" presStyleIdx="3" presStyleCnt="5">
        <dgm:presLayoutVars>
          <dgm:bulletEnabled val="1"/>
        </dgm:presLayoutVars>
      </dgm:prSet>
      <dgm:spPr/>
      <dgm:t>
        <a:bodyPr/>
        <a:lstStyle/>
        <a:p>
          <a:endParaRPr lang="en-IN"/>
        </a:p>
      </dgm:t>
    </dgm:pt>
    <dgm:pt modelId="{99B399D1-C7D3-4E8A-8AD7-DE8FA4283889}" type="pres">
      <dgm:prSet presAssocID="{C30DC8D2-0498-46C8-8D51-79C6F5F30DA5}" presName="FiveNodes_5" presStyleLbl="node1" presStyleIdx="4" presStyleCnt="5">
        <dgm:presLayoutVars>
          <dgm:bulletEnabled val="1"/>
        </dgm:presLayoutVars>
      </dgm:prSet>
      <dgm:spPr/>
      <dgm:t>
        <a:bodyPr/>
        <a:lstStyle/>
        <a:p>
          <a:endParaRPr lang="en-IN"/>
        </a:p>
      </dgm:t>
    </dgm:pt>
    <dgm:pt modelId="{F8EC26F0-9227-4638-8F75-12D95D6E01F4}" type="pres">
      <dgm:prSet presAssocID="{C30DC8D2-0498-46C8-8D51-79C6F5F30DA5}" presName="FiveConn_1-2" presStyleLbl="fgAccFollowNode1" presStyleIdx="0" presStyleCnt="4">
        <dgm:presLayoutVars>
          <dgm:bulletEnabled val="1"/>
        </dgm:presLayoutVars>
      </dgm:prSet>
      <dgm:spPr/>
      <dgm:t>
        <a:bodyPr/>
        <a:lstStyle/>
        <a:p>
          <a:endParaRPr lang="en-IN"/>
        </a:p>
      </dgm:t>
    </dgm:pt>
    <dgm:pt modelId="{BA37B381-EB21-456B-8751-A5B17C2F27FB}" type="pres">
      <dgm:prSet presAssocID="{C30DC8D2-0498-46C8-8D51-79C6F5F30DA5}" presName="FiveConn_2-3" presStyleLbl="fgAccFollowNode1" presStyleIdx="1" presStyleCnt="4">
        <dgm:presLayoutVars>
          <dgm:bulletEnabled val="1"/>
        </dgm:presLayoutVars>
      </dgm:prSet>
      <dgm:spPr/>
      <dgm:t>
        <a:bodyPr/>
        <a:lstStyle/>
        <a:p>
          <a:endParaRPr lang="en-IN"/>
        </a:p>
      </dgm:t>
    </dgm:pt>
    <dgm:pt modelId="{F2690590-B69B-4C48-B8BF-6ECC4B0CAADD}" type="pres">
      <dgm:prSet presAssocID="{C30DC8D2-0498-46C8-8D51-79C6F5F30DA5}" presName="FiveConn_3-4" presStyleLbl="fgAccFollowNode1" presStyleIdx="2" presStyleCnt="4">
        <dgm:presLayoutVars>
          <dgm:bulletEnabled val="1"/>
        </dgm:presLayoutVars>
      </dgm:prSet>
      <dgm:spPr/>
      <dgm:t>
        <a:bodyPr/>
        <a:lstStyle/>
        <a:p>
          <a:endParaRPr lang="en-IN"/>
        </a:p>
      </dgm:t>
    </dgm:pt>
    <dgm:pt modelId="{6D6941AD-B44B-477D-9AB1-90B1C6ACE4EB}" type="pres">
      <dgm:prSet presAssocID="{C30DC8D2-0498-46C8-8D51-79C6F5F30DA5}" presName="FiveConn_4-5" presStyleLbl="fgAccFollowNode1" presStyleIdx="3" presStyleCnt="4">
        <dgm:presLayoutVars>
          <dgm:bulletEnabled val="1"/>
        </dgm:presLayoutVars>
      </dgm:prSet>
      <dgm:spPr/>
      <dgm:t>
        <a:bodyPr/>
        <a:lstStyle/>
        <a:p>
          <a:endParaRPr lang="en-IN"/>
        </a:p>
      </dgm:t>
    </dgm:pt>
    <dgm:pt modelId="{9DB4A881-D734-4338-A0E7-B281ACFF8849}" type="pres">
      <dgm:prSet presAssocID="{C30DC8D2-0498-46C8-8D51-79C6F5F30DA5}" presName="FiveNodes_1_text" presStyleLbl="node1" presStyleIdx="4" presStyleCnt="5">
        <dgm:presLayoutVars>
          <dgm:bulletEnabled val="1"/>
        </dgm:presLayoutVars>
      </dgm:prSet>
      <dgm:spPr/>
      <dgm:t>
        <a:bodyPr/>
        <a:lstStyle/>
        <a:p>
          <a:endParaRPr lang="en-IN"/>
        </a:p>
      </dgm:t>
    </dgm:pt>
    <dgm:pt modelId="{CDD21164-8AE3-41B4-A6AD-83EFD20848BF}" type="pres">
      <dgm:prSet presAssocID="{C30DC8D2-0498-46C8-8D51-79C6F5F30DA5}" presName="FiveNodes_2_text" presStyleLbl="node1" presStyleIdx="4" presStyleCnt="5">
        <dgm:presLayoutVars>
          <dgm:bulletEnabled val="1"/>
        </dgm:presLayoutVars>
      </dgm:prSet>
      <dgm:spPr/>
      <dgm:t>
        <a:bodyPr/>
        <a:lstStyle/>
        <a:p>
          <a:endParaRPr lang="en-IN"/>
        </a:p>
      </dgm:t>
    </dgm:pt>
    <dgm:pt modelId="{ADA8F1F4-A720-4E37-ACCD-558FB4FEA804}" type="pres">
      <dgm:prSet presAssocID="{C30DC8D2-0498-46C8-8D51-79C6F5F30DA5}" presName="FiveNodes_3_text" presStyleLbl="node1" presStyleIdx="4" presStyleCnt="5">
        <dgm:presLayoutVars>
          <dgm:bulletEnabled val="1"/>
        </dgm:presLayoutVars>
      </dgm:prSet>
      <dgm:spPr/>
      <dgm:t>
        <a:bodyPr/>
        <a:lstStyle/>
        <a:p>
          <a:endParaRPr lang="en-IN"/>
        </a:p>
      </dgm:t>
    </dgm:pt>
    <dgm:pt modelId="{928B107D-2B63-4EE7-AA89-85CABF002D77}" type="pres">
      <dgm:prSet presAssocID="{C30DC8D2-0498-46C8-8D51-79C6F5F30DA5}" presName="FiveNodes_4_text" presStyleLbl="node1" presStyleIdx="4" presStyleCnt="5">
        <dgm:presLayoutVars>
          <dgm:bulletEnabled val="1"/>
        </dgm:presLayoutVars>
      </dgm:prSet>
      <dgm:spPr/>
      <dgm:t>
        <a:bodyPr/>
        <a:lstStyle/>
        <a:p>
          <a:endParaRPr lang="en-IN"/>
        </a:p>
      </dgm:t>
    </dgm:pt>
    <dgm:pt modelId="{C039CE7F-7AC7-46FE-A8FF-B9C5988264CC}" type="pres">
      <dgm:prSet presAssocID="{C30DC8D2-0498-46C8-8D51-79C6F5F30DA5}" presName="FiveNodes_5_text" presStyleLbl="node1" presStyleIdx="4" presStyleCnt="5">
        <dgm:presLayoutVars>
          <dgm:bulletEnabled val="1"/>
        </dgm:presLayoutVars>
      </dgm:prSet>
      <dgm:spPr/>
      <dgm:t>
        <a:bodyPr/>
        <a:lstStyle/>
        <a:p>
          <a:endParaRPr lang="en-IN"/>
        </a:p>
      </dgm:t>
    </dgm:pt>
  </dgm:ptLst>
  <dgm:cxnLst>
    <dgm:cxn modelId="{8CE83326-3F0B-4E45-82F9-460EDD4254CF}" srcId="{C30DC8D2-0498-46C8-8D51-79C6F5F30DA5}" destId="{6D439C5A-207C-4B9B-A158-1B19C1F61F2A}" srcOrd="3" destOrd="0" parTransId="{5EEED9FB-51B9-4275-A85A-348D2F41C57F}" sibTransId="{9856304A-A9A5-4F99-91A3-5209852A5968}"/>
    <dgm:cxn modelId="{6D48B833-273E-4096-9C1C-1B4380DE5074}" type="presOf" srcId="{867DABC5-1BEB-42AD-90E3-EE9431B67B24}" destId="{F8EC26F0-9227-4638-8F75-12D95D6E01F4}" srcOrd="0" destOrd="0" presId="urn:microsoft.com/office/officeart/2005/8/layout/vProcess5"/>
    <dgm:cxn modelId="{FF18033C-8DBA-4559-8B41-56F594B4DFD3}" type="presOf" srcId="{89086BAA-63BF-451A-B319-F636A2289557}" destId="{C039CE7F-7AC7-46FE-A8FF-B9C5988264CC}" srcOrd="1" destOrd="0" presId="urn:microsoft.com/office/officeart/2005/8/layout/vProcess5"/>
    <dgm:cxn modelId="{0F25C7F4-BC47-441F-8BC4-FD568A6D67EF}" srcId="{C30DC8D2-0498-46C8-8D51-79C6F5F30DA5}" destId="{1D758184-7F27-4989-8211-0C9AFABCDD6A}" srcOrd="0" destOrd="0" parTransId="{8BD28211-37B1-4EAE-B5A3-5553CC543A7C}" sibTransId="{867DABC5-1BEB-42AD-90E3-EE9431B67B24}"/>
    <dgm:cxn modelId="{C76D982D-0887-4702-A91D-583832367A34}" type="presOf" srcId="{280CD818-AED2-479A-8A05-3EE929F85CE0}" destId="{F2690590-B69B-4C48-B8BF-6ECC4B0CAADD}" srcOrd="0" destOrd="0" presId="urn:microsoft.com/office/officeart/2005/8/layout/vProcess5"/>
    <dgm:cxn modelId="{2F8D1C83-1880-4C71-BA84-6161DDB57414}" type="presOf" srcId="{B82C1175-5348-4C9C-A4DA-98DD8028B6D7}" destId="{88CA445A-DAE4-4AF1-BB0F-8C238716F78D}" srcOrd="0" destOrd="0" presId="urn:microsoft.com/office/officeart/2005/8/layout/vProcess5"/>
    <dgm:cxn modelId="{4639F96C-D4B8-4CBB-B82B-83EC388C3AFD}" type="presOf" srcId="{9856304A-A9A5-4F99-91A3-5209852A5968}" destId="{6D6941AD-B44B-477D-9AB1-90B1C6ACE4EB}" srcOrd="0" destOrd="0" presId="urn:microsoft.com/office/officeart/2005/8/layout/vProcess5"/>
    <dgm:cxn modelId="{FF99A967-E434-4C55-9F14-D954ECA437C9}" srcId="{C30DC8D2-0498-46C8-8D51-79C6F5F30DA5}" destId="{4A4EA03A-2117-404B-99BD-36E2BF1451D0}" srcOrd="2" destOrd="0" parTransId="{D81B27B9-18BE-404D-9C6A-B78D8DC8254D}" sibTransId="{280CD818-AED2-479A-8A05-3EE929F85CE0}"/>
    <dgm:cxn modelId="{CAE907EF-9F74-41C1-844E-DCABDB84F638}" srcId="{C30DC8D2-0498-46C8-8D51-79C6F5F30DA5}" destId="{89086BAA-63BF-451A-B319-F636A2289557}" srcOrd="4" destOrd="0" parTransId="{84C6F00E-6EBE-4A5E-8E15-D07DC56385C1}" sibTransId="{0EF04D76-A2A8-43CD-B209-5F2337315A9E}"/>
    <dgm:cxn modelId="{138CC939-A3B0-49DA-AB8C-89A81406CF86}" type="presOf" srcId="{B82C1175-5348-4C9C-A4DA-98DD8028B6D7}" destId="{CDD21164-8AE3-41B4-A6AD-83EFD20848BF}" srcOrd="1" destOrd="0" presId="urn:microsoft.com/office/officeart/2005/8/layout/vProcess5"/>
    <dgm:cxn modelId="{B738D489-B59F-44F3-B7BF-B041712F2BAE}" type="presOf" srcId="{BD90B961-BE40-4E8A-B9FD-4586C602DD5A}" destId="{BA37B381-EB21-456B-8751-A5B17C2F27FB}" srcOrd="0" destOrd="0" presId="urn:microsoft.com/office/officeart/2005/8/layout/vProcess5"/>
    <dgm:cxn modelId="{0ADA33ED-822A-4582-96B3-9FECD56ADDB7}" type="presOf" srcId="{1D758184-7F27-4989-8211-0C9AFABCDD6A}" destId="{DF994111-FAD2-4B6E-BFEA-00F6852771DA}" srcOrd="0" destOrd="0" presId="urn:microsoft.com/office/officeart/2005/8/layout/vProcess5"/>
    <dgm:cxn modelId="{924F2EEE-9F94-4BA5-B84B-6BCFEAA63E3F}" srcId="{C30DC8D2-0498-46C8-8D51-79C6F5F30DA5}" destId="{B82C1175-5348-4C9C-A4DA-98DD8028B6D7}" srcOrd="1" destOrd="0" parTransId="{65AF37F4-641C-4E48-96CE-8226A41ACF37}" sibTransId="{BD90B961-BE40-4E8A-B9FD-4586C602DD5A}"/>
    <dgm:cxn modelId="{00BB8137-51EF-4DE1-95DE-0FE748BE05AF}" type="presOf" srcId="{1D758184-7F27-4989-8211-0C9AFABCDD6A}" destId="{9DB4A881-D734-4338-A0E7-B281ACFF8849}" srcOrd="1" destOrd="0" presId="urn:microsoft.com/office/officeart/2005/8/layout/vProcess5"/>
    <dgm:cxn modelId="{7B8A0557-EC32-4EE6-B479-1B65798FBCDD}" type="presOf" srcId="{4A4EA03A-2117-404B-99BD-36E2BF1451D0}" destId="{ADA8F1F4-A720-4E37-ACCD-558FB4FEA804}" srcOrd="1" destOrd="0" presId="urn:microsoft.com/office/officeart/2005/8/layout/vProcess5"/>
    <dgm:cxn modelId="{3258842D-E016-46E5-8AA1-2BD071A99559}" type="presOf" srcId="{C30DC8D2-0498-46C8-8D51-79C6F5F30DA5}" destId="{367B5786-5FCC-405B-A61D-CC6C372E73C2}" srcOrd="0" destOrd="0" presId="urn:microsoft.com/office/officeart/2005/8/layout/vProcess5"/>
    <dgm:cxn modelId="{C5F78AD2-B527-4011-A60C-1A17176C09B2}" type="presOf" srcId="{4A4EA03A-2117-404B-99BD-36E2BF1451D0}" destId="{3AA5B040-3028-4BA7-93CB-7139D7D45641}" srcOrd="0" destOrd="0" presId="urn:microsoft.com/office/officeart/2005/8/layout/vProcess5"/>
    <dgm:cxn modelId="{67E19FC1-5BAF-464D-A3B1-AC3CCD8480BA}" type="presOf" srcId="{89086BAA-63BF-451A-B319-F636A2289557}" destId="{99B399D1-C7D3-4E8A-8AD7-DE8FA4283889}" srcOrd="0" destOrd="0" presId="urn:microsoft.com/office/officeart/2005/8/layout/vProcess5"/>
    <dgm:cxn modelId="{1C5253E4-CB03-4D9B-A023-057EEF70186E}" type="presOf" srcId="{6D439C5A-207C-4B9B-A158-1B19C1F61F2A}" destId="{928B107D-2B63-4EE7-AA89-85CABF002D77}" srcOrd="1" destOrd="0" presId="urn:microsoft.com/office/officeart/2005/8/layout/vProcess5"/>
    <dgm:cxn modelId="{CB9787FE-241E-4C28-85DD-7F4A8B5BC851}" type="presOf" srcId="{6D439C5A-207C-4B9B-A158-1B19C1F61F2A}" destId="{56671EDD-7175-4AA5-8C1F-9C164AAEAE85}" srcOrd="0" destOrd="0" presId="urn:microsoft.com/office/officeart/2005/8/layout/vProcess5"/>
    <dgm:cxn modelId="{79A4A41B-28A5-4D19-A27C-47FBECC970C8}" type="presParOf" srcId="{367B5786-5FCC-405B-A61D-CC6C372E73C2}" destId="{7046225F-DF16-4B91-823E-3B528529F8CA}" srcOrd="0" destOrd="0" presId="urn:microsoft.com/office/officeart/2005/8/layout/vProcess5"/>
    <dgm:cxn modelId="{3BF6CF8D-062D-4906-84F1-12D296C02E1F}" type="presParOf" srcId="{367B5786-5FCC-405B-A61D-CC6C372E73C2}" destId="{DF994111-FAD2-4B6E-BFEA-00F6852771DA}" srcOrd="1" destOrd="0" presId="urn:microsoft.com/office/officeart/2005/8/layout/vProcess5"/>
    <dgm:cxn modelId="{9A2AD665-22E1-4472-8589-E30FC9154AE7}" type="presParOf" srcId="{367B5786-5FCC-405B-A61D-CC6C372E73C2}" destId="{88CA445A-DAE4-4AF1-BB0F-8C238716F78D}" srcOrd="2" destOrd="0" presId="urn:microsoft.com/office/officeart/2005/8/layout/vProcess5"/>
    <dgm:cxn modelId="{0CC41AEB-6A2F-47FD-8226-7BC4C9074C09}" type="presParOf" srcId="{367B5786-5FCC-405B-A61D-CC6C372E73C2}" destId="{3AA5B040-3028-4BA7-93CB-7139D7D45641}" srcOrd="3" destOrd="0" presId="urn:microsoft.com/office/officeart/2005/8/layout/vProcess5"/>
    <dgm:cxn modelId="{7FF428EE-1971-41D0-BC9A-1411A3061785}" type="presParOf" srcId="{367B5786-5FCC-405B-A61D-CC6C372E73C2}" destId="{56671EDD-7175-4AA5-8C1F-9C164AAEAE85}" srcOrd="4" destOrd="0" presId="urn:microsoft.com/office/officeart/2005/8/layout/vProcess5"/>
    <dgm:cxn modelId="{31CC1848-B34A-4659-B987-1F8C25EED386}" type="presParOf" srcId="{367B5786-5FCC-405B-A61D-CC6C372E73C2}" destId="{99B399D1-C7D3-4E8A-8AD7-DE8FA4283889}" srcOrd="5" destOrd="0" presId="urn:microsoft.com/office/officeart/2005/8/layout/vProcess5"/>
    <dgm:cxn modelId="{26FCA0A2-A63B-4858-90F0-50E0D995CA0B}" type="presParOf" srcId="{367B5786-5FCC-405B-A61D-CC6C372E73C2}" destId="{F8EC26F0-9227-4638-8F75-12D95D6E01F4}" srcOrd="6" destOrd="0" presId="urn:microsoft.com/office/officeart/2005/8/layout/vProcess5"/>
    <dgm:cxn modelId="{689FD41D-2E8F-4BBD-9BFC-452EB3724FA2}" type="presParOf" srcId="{367B5786-5FCC-405B-A61D-CC6C372E73C2}" destId="{BA37B381-EB21-456B-8751-A5B17C2F27FB}" srcOrd="7" destOrd="0" presId="urn:microsoft.com/office/officeart/2005/8/layout/vProcess5"/>
    <dgm:cxn modelId="{313187D6-84DF-4E57-8EAD-C3A62FBD2054}" type="presParOf" srcId="{367B5786-5FCC-405B-A61D-CC6C372E73C2}" destId="{F2690590-B69B-4C48-B8BF-6ECC4B0CAADD}" srcOrd="8" destOrd="0" presId="urn:microsoft.com/office/officeart/2005/8/layout/vProcess5"/>
    <dgm:cxn modelId="{F2B8CA06-785C-42DD-9ECC-5A8E2F3B4887}" type="presParOf" srcId="{367B5786-5FCC-405B-A61D-CC6C372E73C2}" destId="{6D6941AD-B44B-477D-9AB1-90B1C6ACE4EB}" srcOrd="9" destOrd="0" presId="urn:microsoft.com/office/officeart/2005/8/layout/vProcess5"/>
    <dgm:cxn modelId="{59FFFDB8-0756-4C96-934D-9F9B3D7240CA}" type="presParOf" srcId="{367B5786-5FCC-405B-A61D-CC6C372E73C2}" destId="{9DB4A881-D734-4338-A0E7-B281ACFF8849}" srcOrd="10" destOrd="0" presId="urn:microsoft.com/office/officeart/2005/8/layout/vProcess5"/>
    <dgm:cxn modelId="{47B16906-86E5-4143-A167-A194302E1AAF}" type="presParOf" srcId="{367B5786-5FCC-405B-A61D-CC6C372E73C2}" destId="{CDD21164-8AE3-41B4-A6AD-83EFD20848BF}" srcOrd="11" destOrd="0" presId="urn:microsoft.com/office/officeart/2005/8/layout/vProcess5"/>
    <dgm:cxn modelId="{6A08CEDD-F5D8-4077-BDC6-08A002C1B74B}" type="presParOf" srcId="{367B5786-5FCC-405B-A61D-CC6C372E73C2}" destId="{ADA8F1F4-A720-4E37-ACCD-558FB4FEA804}" srcOrd="12" destOrd="0" presId="urn:microsoft.com/office/officeart/2005/8/layout/vProcess5"/>
    <dgm:cxn modelId="{13AAEC02-01F8-4A6D-942B-DD8F667C9402}" type="presParOf" srcId="{367B5786-5FCC-405B-A61D-CC6C372E73C2}" destId="{928B107D-2B63-4EE7-AA89-85CABF002D77}" srcOrd="13" destOrd="0" presId="urn:microsoft.com/office/officeart/2005/8/layout/vProcess5"/>
    <dgm:cxn modelId="{A1549078-C4AF-4368-AEB1-387B4E0742CB}" type="presParOf" srcId="{367B5786-5FCC-405B-A61D-CC6C372E73C2}" destId="{C039CE7F-7AC7-46FE-A8FF-B9C5988264CC}"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853737B-EA2A-4EB6-AF6D-7DF32408E8AD}" type="doc">
      <dgm:prSet loTypeId="urn:microsoft.com/office/officeart/2005/8/layout/default#1" loCatId="list" qsTypeId="urn:microsoft.com/office/officeart/2005/8/quickstyle/simple1#4" qsCatId="simple" csTypeId="urn:microsoft.com/office/officeart/2005/8/colors/accent1_2#1" csCatId="accent1" phldr="1"/>
      <dgm:spPr/>
      <dgm:t>
        <a:bodyPr/>
        <a:lstStyle/>
        <a:p>
          <a:endParaRPr lang="en-US"/>
        </a:p>
      </dgm:t>
    </dgm:pt>
    <dgm:pt modelId="{BFA98B6E-CC6A-490E-BECB-8B8EC23F923A}">
      <dgm:prSet/>
      <dgm:spPr>
        <a:solidFill>
          <a:schemeClr val="tx2">
            <a:lumMod val="75000"/>
          </a:schemeClr>
        </a:solidFill>
      </dgm:spPr>
      <dgm:t>
        <a:bodyPr/>
        <a:lstStyle/>
        <a:p>
          <a:r>
            <a:rPr lang="en-IN"/>
            <a:t>Admin Module</a:t>
          </a:r>
          <a:endParaRPr lang="en-US"/>
        </a:p>
      </dgm:t>
    </dgm:pt>
    <dgm:pt modelId="{A2ACE83A-129F-433B-8AC0-30638B563AC6}" type="parTrans" cxnId="{52B6A8A4-8BF0-41E8-A0AC-3986F0255808}">
      <dgm:prSet/>
      <dgm:spPr/>
      <dgm:t>
        <a:bodyPr/>
        <a:lstStyle/>
        <a:p>
          <a:endParaRPr lang="en-US"/>
        </a:p>
      </dgm:t>
    </dgm:pt>
    <dgm:pt modelId="{0E1304EA-5232-4CA9-98AD-DA9794A63CBD}" type="sibTrans" cxnId="{52B6A8A4-8BF0-41E8-A0AC-3986F0255808}">
      <dgm:prSet/>
      <dgm:spPr/>
      <dgm:t>
        <a:bodyPr/>
        <a:lstStyle/>
        <a:p>
          <a:endParaRPr lang="en-US"/>
        </a:p>
      </dgm:t>
    </dgm:pt>
    <dgm:pt modelId="{39DA351A-4AC6-45F2-91DD-20AC54D3C045}">
      <dgm:prSet/>
      <dgm:spPr>
        <a:solidFill>
          <a:schemeClr val="accent3">
            <a:lumMod val="60000"/>
            <a:lumOff val="40000"/>
          </a:schemeClr>
        </a:solidFill>
      </dgm:spPr>
      <dgm:t>
        <a:bodyPr/>
        <a:lstStyle/>
        <a:p>
          <a:r>
            <a:rPr lang="en-IN" dirty="0"/>
            <a:t>Patient Module</a:t>
          </a:r>
          <a:endParaRPr lang="en-US" dirty="0"/>
        </a:p>
      </dgm:t>
    </dgm:pt>
    <dgm:pt modelId="{C3AB28EA-43BD-41FA-A1E9-446E1663E1AD}" type="parTrans" cxnId="{364A64CD-FB60-49F7-B7B5-8E359994608E}">
      <dgm:prSet/>
      <dgm:spPr/>
      <dgm:t>
        <a:bodyPr/>
        <a:lstStyle/>
        <a:p>
          <a:endParaRPr lang="en-US"/>
        </a:p>
      </dgm:t>
    </dgm:pt>
    <dgm:pt modelId="{26C7EE19-2463-4D2F-B980-C6E4C0E855D1}" type="sibTrans" cxnId="{364A64CD-FB60-49F7-B7B5-8E359994608E}">
      <dgm:prSet/>
      <dgm:spPr/>
      <dgm:t>
        <a:bodyPr/>
        <a:lstStyle/>
        <a:p>
          <a:endParaRPr lang="en-US"/>
        </a:p>
      </dgm:t>
    </dgm:pt>
    <dgm:pt modelId="{858BE835-262B-4D29-99FA-A02DB80F99E7}">
      <dgm:prSet/>
      <dgm:spPr>
        <a:solidFill>
          <a:schemeClr val="accent3">
            <a:lumMod val="75000"/>
          </a:schemeClr>
        </a:solidFill>
      </dgm:spPr>
      <dgm:t>
        <a:bodyPr/>
        <a:lstStyle/>
        <a:p>
          <a:r>
            <a:rPr lang="en-IN" dirty="0"/>
            <a:t>Doctor Module</a:t>
          </a:r>
          <a:endParaRPr lang="en-US" dirty="0"/>
        </a:p>
      </dgm:t>
    </dgm:pt>
    <dgm:pt modelId="{33A260A7-5BBA-4FEF-96F0-15ECBCF1AF4E}" type="parTrans" cxnId="{98702216-504D-40BE-B940-8B4AA0574187}">
      <dgm:prSet/>
      <dgm:spPr/>
      <dgm:t>
        <a:bodyPr/>
        <a:lstStyle/>
        <a:p>
          <a:endParaRPr lang="en-US"/>
        </a:p>
      </dgm:t>
    </dgm:pt>
    <dgm:pt modelId="{10870F24-8C0E-4142-8CA9-B7AA34D459E2}" type="sibTrans" cxnId="{98702216-504D-40BE-B940-8B4AA0574187}">
      <dgm:prSet/>
      <dgm:spPr/>
      <dgm:t>
        <a:bodyPr/>
        <a:lstStyle/>
        <a:p>
          <a:endParaRPr lang="en-US"/>
        </a:p>
      </dgm:t>
    </dgm:pt>
    <dgm:pt modelId="{B6A68E2E-5B1E-461E-8D63-93741075863B}" type="pres">
      <dgm:prSet presAssocID="{F853737B-EA2A-4EB6-AF6D-7DF32408E8AD}" presName="diagram" presStyleCnt="0">
        <dgm:presLayoutVars>
          <dgm:dir/>
          <dgm:resizeHandles val="exact"/>
        </dgm:presLayoutVars>
      </dgm:prSet>
      <dgm:spPr/>
      <dgm:t>
        <a:bodyPr/>
        <a:lstStyle/>
        <a:p>
          <a:endParaRPr lang="en-IN"/>
        </a:p>
      </dgm:t>
    </dgm:pt>
    <dgm:pt modelId="{480C8A3B-D965-4B0A-B846-5CC4710A28BB}" type="pres">
      <dgm:prSet presAssocID="{BFA98B6E-CC6A-490E-BECB-8B8EC23F923A}" presName="node" presStyleLbl="node1" presStyleIdx="0" presStyleCnt="3" custScaleX="94910">
        <dgm:presLayoutVars>
          <dgm:bulletEnabled val="1"/>
        </dgm:presLayoutVars>
      </dgm:prSet>
      <dgm:spPr/>
      <dgm:t>
        <a:bodyPr/>
        <a:lstStyle/>
        <a:p>
          <a:endParaRPr lang="en-IN"/>
        </a:p>
      </dgm:t>
    </dgm:pt>
    <dgm:pt modelId="{AA779F76-BD9B-4D21-9AAD-9D4AC17D11DC}" type="pres">
      <dgm:prSet presAssocID="{0E1304EA-5232-4CA9-98AD-DA9794A63CBD}" presName="sibTrans" presStyleCnt="0"/>
      <dgm:spPr/>
    </dgm:pt>
    <dgm:pt modelId="{7AF6D54F-47ED-4B52-B50D-BD542F5979FE}" type="pres">
      <dgm:prSet presAssocID="{39DA351A-4AC6-45F2-91DD-20AC54D3C045}" presName="node" presStyleLbl="node1" presStyleIdx="1" presStyleCnt="3" custScaleX="92865">
        <dgm:presLayoutVars>
          <dgm:bulletEnabled val="1"/>
        </dgm:presLayoutVars>
      </dgm:prSet>
      <dgm:spPr/>
      <dgm:t>
        <a:bodyPr/>
        <a:lstStyle/>
        <a:p>
          <a:endParaRPr lang="en-IN"/>
        </a:p>
      </dgm:t>
    </dgm:pt>
    <dgm:pt modelId="{2A6B6C1A-F138-4129-9049-BA338B4A37D9}" type="pres">
      <dgm:prSet presAssocID="{26C7EE19-2463-4D2F-B980-C6E4C0E855D1}" presName="sibTrans" presStyleCnt="0"/>
      <dgm:spPr/>
    </dgm:pt>
    <dgm:pt modelId="{18B530FA-8BC6-4C75-AC8D-AE12EB1626FC}" type="pres">
      <dgm:prSet presAssocID="{858BE835-262B-4D29-99FA-A02DB80F99E7}" presName="node" presStyleLbl="node1" presStyleIdx="2" presStyleCnt="3">
        <dgm:presLayoutVars>
          <dgm:bulletEnabled val="1"/>
        </dgm:presLayoutVars>
      </dgm:prSet>
      <dgm:spPr/>
      <dgm:t>
        <a:bodyPr/>
        <a:lstStyle/>
        <a:p>
          <a:endParaRPr lang="en-IN"/>
        </a:p>
      </dgm:t>
    </dgm:pt>
  </dgm:ptLst>
  <dgm:cxnLst>
    <dgm:cxn modelId="{52B6A8A4-8BF0-41E8-A0AC-3986F0255808}" srcId="{F853737B-EA2A-4EB6-AF6D-7DF32408E8AD}" destId="{BFA98B6E-CC6A-490E-BECB-8B8EC23F923A}" srcOrd="0" destOrd="0" parTransId="{A2ACE83A-129F-433B-8AC0-30638B563AC6}" sibTransId="{0E1304EA-5232-4CA9-98AD-DA9794A63CBD}"/>
    <dgm:cxn modelId="{98702216-504D-40BE-B940-8B4AA0574187}" srcId="{F853737B-EA2A-4EB6-AF6D-7DF32408E8AD}" destId="{858BE835-262B-4D29-99FA-A02DB80F99E7}" srcOrd="2" destOrd="0" parTransId="{33A260A7-5BBA-4FEF-96F0-15ECBCF1AF4E}" sibTransId="{10870F24-8C0E-4142-8CA9-B7AA34D459E2}"/>
    <dgm:cxn modelId="{5E1A9F47-9403-444C-A68E-36A11BCEF5F6}" type="presOf" srcId="{BFA98B6E-CC6A-490E-BECB-8B8EC23F923A}" destId="{480C8A3B-D965-4B0A-B846-5CC4710A28BB}" srcOrd="0" destOrd="0" presId="urn:microsoft.com/office/officeart/2005/8/layout/default#1"/>
    <dgm:cxn modelId="{6BD316D9-C6A2-41CA-8167-1CA3D99BD52C}" type="presOf" srcId="{858BE835-262B-4D29-99FA-A02DB80F99E7}" destId="{18B530FA-8BC6-4C75-AC8D-AE12EB1626FC}" srcOrd="0" destOrd="0" presId="urn:microsoft.com/office/officeart/2005/8/layout/default#1"/>
    <dgm:cxn modelId="{27CA47DF-7453-47A7-BA11-8212E34C997E}" type="presOf" srcId="{F853737B-EA2A-4EB6-AF6D-7DF32408E8AD}" destId="{B6A68E2E-5B1E-461E-8D63-93741075863B}" srcOrd="0" destOrd="0" presId="urn:microsoft.com/office/officeart/2005/8/layout/default#1"/>
    <dgm:cxn modelId="{1BD40FAC-8948-4F72-B93A-DE5FDEA2A8D0}" type="presOf" srcId="{39DA351A-4AC6-45F2-91DD-20AC54D3C045}" destId="{7AF6D54F-47ED-4B52-B50D-BD542F5979FE}" srcOrd="0" destOrd="0" presId="urn:microsoft.com/office/officeart/2005/8/layout/default#1"/>
    <dgm:cxn modelId="{364A64CD-FB60-49F7-B7B5-8E359994608E}" srcId="{F853737B-EA2A-4EB6-AF6D-7DF32408E8AD}" destId="{39DA351A-4AC6-45F2-91DD-20AC54D3C045}" srcOrd="1" destOrd="0" parTransId="{C3AB28EA-43BD-41FA-A1E9-446E1663E1AD}" sibTransId="{26C7EE19-2463-4D2F-B980-C6E4C0E855D1}"/>
    <dgm:cxn modelId="{7FC67BBB-66B3-4D29-B2B8-5D9463C1E90F}" type="presParOf" srcId="{B6A68E2E-5B1E-461E-8D63-93741075863B}" destId="{480C8A3B-D965-4B0A-B846-5CC4710A28BB}" srcOrd="0" destOrd="0" presId="urn:microsoft.com/office/officeart/2005/8/layout/default#1"/>
    <dgm:cxn modelId="{19F8ED1B-A942-4726-B9FE-B06CE7DFEB80}" type="presParOf" srcId="{B6A68E2E-5B1E-461E-8D63-93741075863B}" destId="{AA779F76-BD9B-4D21-9AAD-9D4AC17D11DC}" srcOrd="1" destOrd="0" presId="urn:microsoft.com/office/officeart/2005/8/layout/default#1"/>
    <dgm:cxn modelId="{5AD508C1-AA0E-437D-B3A1-9BE3FD05A0B9}" type="presParOf" srcId="{B6A68E2E-5B1E-461E-8D63-93741075863B}" destId="{7AF6D54F-47ED-4B52-B50D-BD542F5979FE}" srcOrd="2" destOrd="0" presId="urn:microsoft.com/office/officeart/2005/8/layout/default#1"/>
    <dgm:cxn modelId="{A106316A-5A30-43A1-9FB6-81DD94EE7F49}" type="presParOf" srcId="{B6A68E2E-5B1E-461E-8D63-93741075863B}" destId="{2A6B6C1A-F138-4129-9049-BA338B4A37D9}" srcOrd="3" destOrd="0" presId="urn:microsoft.com/office/officeart/2005/8/layout/default#1"/>
    <dgm:cxn modelId="{3DA57B78-7E21-4A00-A02E-900920299F66}" type="presParOf" srcId="{B6A68E2E-5B1E-461E-8D63-93741075863B}" destId="{18B530FA-8BC6-4C75-AC8D-AE12EB1626FC}" srcOrd="4"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545A61-A17C-42E4-BEFF-99F08BBEF116}">
      <dsp:nvSpPr>
        <dsp:cNvPr id="0" name=""/>
        <dsp:cNvSpPr/>
      </dsp:nvSpPr>
      <dsp:spPr>
        <a:xfrm rot="10800000">
          <a:off x="1487570" y="186"/>
          <a:ext cx="5472684" cy="436448"/>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462" tIns="76200" rIns="142240" bIns="76200" numCol="1" spcCol="1270" anchor="ctr" anchorCtr="0">
          <a:noAutofit/>
        </a:bodyPr>
        <a:lstStyle/>
        <a:p>
          <a:pPr lvl="0" algn="ctr" defTabSz="889000">
            <a:lnSpc>
              <a:spcPct val="90000"/>
            </a:lnSpc>
            <a:spcBef>
              <a:spcPct val="0"/>
            </a:spcBef>
            <a:spcAft>
              <a:spcPct val="35000"/>
            </a:spcAft>
          </a:pPr>
          <a:r>
            <a:rPr lang="en-US" sz="2000" kern="1200" dirty="0"/>
            <a:t>Abstract &amp; Introduction</a:t>
          </a:r>
        </a:p>
      </dsp:txBody>
      <dsp:txXfrm rot="10800000">
        <a:off x="1596682" y="186"/>
        <a:ext cx="5363572" cy="436448"/>
      </dsp:txXfrm>
    </dsp:sp>
    <dsp:sp modelId="{F0D42A53-F8CD-4330-9200-C29722AF0FED}">
      <dsp:nvSpPr>
        <dsp:cNvPr id="0" name=""/>
        <dsp:cNvSpPr/>
      </dsp:nvSpPr>
      <dsp:spPr>
        <a:xfrm>
          <a:off x="1269345" y="186"/>
          <a:ext cx="436448" cy="436448"/>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24B381-2E6B-4C8D-83DA-D9969589816F}">
      <dsp:nvSpPr>
        <dsp:cNvPr id="0" name=""/>
        <dsp:cNvSpPr/>
      </dsp:nvSpPr>
      <dsp:spPr>
        <a:xfrm rot="10800000">
          <a:off x="1487570" y="545747"/>
          <a:ext cx="5472684" cy="436448"/>
        </a:xfrm>
        <a:prstGeom prst="homePlate">
          <a:avLst/>
        </a:prstGeom>
        <a:solidFill>
          <a:schemeClr val="accent2">
            <a:hueOff val="-3670562"/>
            <a:satOff val="16196"/>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462" tIns="76200" rIns="142240" bIns="76200" numCol="1" spcCol="1270" anchor="ctr" anchorCtr="0">
          <a:noAutofit/>
        </a:bodyPr>
        <a:lstStyle/>
        <a:p>
          <a:pPr lvl="0" algn="ctr" defTabSz="889000">
            <a:lnSpc>
              <a:spcPct val="90000"/>
            </a:lnSpc>
            <a:spcBef>
              <a:spcPct val="0"/>
            </a:spcBef>
            <a:spcAft>
              <a:spcPct val="35000"/>
            </a:spcAft>
          </a:pPr>
          <a:r>
            <a:rPr lang="en-US" sz="2000" kern="1200" dirty="0"/>
            <a:t>How can it help?</a:t>
          </a:r>
        </a:p>
      </dsp:txBody>
      <dsp:txXfrm rot="10800000">
        <a:off x="1596682" y="545747"/>
        <a:ext cx="5363572" cy="436448"/>
      </dsp:txXfrm>
    </dsp:sp>
    <dsp:sp modelId="{19FCE389-178F-4748-BC07-33DDC49E6A8C}">
      <dsp:nvSpPr>
        <dsp:cNvPr id="0" name=""/>
        <dsp:cNvSpPr/>
      </dsp:nvSpPr>
      <dsp:spPr>
        <a:xfrm>
          <a:off x="1269345" y="545747"/>
          <a:ext cx="436448" cy="436448"/>
        </a:xfrm>
        <a:prstGeom prst="ellipse">
          <a:avLst/>
        </a:prstGeom>
        <a:solidFill>
          <a:srgbClr val="5DA37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3C441D-294E-4617-A554-C75977133441}">
      <dsp:nvSpPr>
        <dsp:cNvPr id="0" name=""/>
        <dsp:cNvSpPr/>
      </dsp:nvSpPr>
      <dsp:spPr>
        <a:xfrm rot="10800000">
          <a:off x="1487570" y="1091308"/>
          <a:ext cx="5472684" cy="436448"/>
        </a:xfrm>
        <a:prstGeom prst="homePlate">
          <a:avLst/>
        </a:prstGeom>
        <a:solidFill>
          <a:schemeClr val="accent2">
            <a:hueOff val="-7341125"/>
            <a:satOff val="32393"/>
            <a:lumOff val="-549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462" tIns="76200" rIns="142240" bIns="76200" numCol="1" spcCol="1270" anchor="ctr" anchorCtr="0">
          <a:noAutofit/>
        </a:bodyPr>
        <a:lstStyle/>
        <a:p>
          <a:pPr lvl="0" algn="ctr" defTabSz="889000">
            <a:lnSpc>
              <a:spcPct val="90000"/>
            </a:lnSpc>
            <a:spcBef>
              <a:spcPct val="0"/>
            </a:spcBef>
            <a:spcAft>
              <a:spcPct val="35000"/>
            </a:spcAft>
          </a:pPr>
          <a:r>
            <a:rPr lang="en-US" sz="2000" kern="1200" dirty="0"/>
            <a:t>Objectives</a:t>
          </a:r>
        </a:p>
      </dsp:txBody>
      <dsp:txXfrm rot="10800000">
        <a:off x="1596682" y="1091308"/>
        <a:ext cx="5363572" cy="436448"/>
      </dsp:txXfrm>
    </dsp:sp>
    <dsp:sp modelId="{3D1B616D-B1F2-479F-ACC4-1FFC300BC42C}">
      <dsp:nvSpPr>
        <dsp:cNvPr id="0" name=""/>
        <dsp:cNvSpPr/>
      </dsp:nvSpPr>
      <dsp:spPr>
        <a:xfrm>
          <a:off x="1269345" y="1091308"/>
          <a:ext cx="436448" cy="436448"/>
        </a:xfrm>
        <a:prstGeom prst="ellipse">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14CEF3-0328-4606-952C-7BD5CA843A22}">
      <dsp:nvSpPr>
        <dsp:cNvPr id="0" name=""/>
        <dsp:cNvSpPr/>
      </dsp:nvSpPr>
      <dsp:spPr>
        <a:xfrm>
          <a:off x="0" y="224974"/>
          <a:ext cx="8229600" cy="863460"/>
        </a:xfrm>
        <a:prstGeom prst="roundRect">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IN" sz="2700" kern="1200" dirty="0"/>
            <a:t>Better revenue management</a:t>
          </a:r>
        </a:p>
      </dsp:txBody>
      <dsp:txXfrm>
        <a:off x="42151" y="267125"/>
        <a:ext cx="8145298" cy="779158"/>
      </dsp:txXfrm>
    </dsp:sp>
    <dsp:sp modelId="{2A746ECD-6607-46C9-A765-051EFBF421A6}">
      <dsp:nvSpPr>
        <dsp:cNvPr id="0" name=""/>
        <dsp:cNvSpPr/>
      </dsp:nvSpPr>
      <dsp:spPr>
        <a:xfrm>
          <a:off x="0" y="1192114"/>
          <a:ext cx="8229600" cy="776500"/>
        </a:xfrm>
        <a:prstGeom prst="roundRect">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IN" sz="2700" kern="1200" dirty="0"/>
            <a:t>Improved clinical decision-making</a:t>
          </a:r>
        </a:p>
      </dsp:txBody>
      <dsp:txXfrm>
        <a:off x="37906" y="1230020"/>
        <a:ext cx="8153788" cy="700688"/>
      </dsp:txXfrm>
    </dsp:sp>
    <dsp:sp modelId="{70769498-8017-477D-8DBB-31A6E932BA16}">
      <dsp:nvSpPr>
        <dsp:cNvPr id="0" name=""/>
        <dsp:cNvSpPr/>
      </dsp:nvSpPr>
      <dsp:spPr>
        <a:xfrm>
          <a:off x="0" y="2072295"/>
          <a:ext cx="8229600" cy="740572"/>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t>Easy Access To Patient Data</a:t>
          </a:r>
          <a:endParaRPr lang="en-IN" sz="2700" kern="1200" dirty="0"/>
        </a:p>
      </dsp:txBody>
      <dsp:txXfrm>
        <a:off x="36152" y="2108447"/>
        <a:ext cx="8157296" cy="668268"/>
      </dsp:txXfrm>
    </dsp:sp>
    <dsp:sp modelId="{AF25FBB8-3AC3-4BBC-926E-77F0B320D5FD}">
      <dsp:nvSpPr>
        <dsp:cNvPr id="0" name=""/>
        <dsp:cNvSpPr/>
      </dsp:nvSpPr>
      <dsp:spPr>
        <a:xfrm>
          <a:off x="0" y="2916547"/>
          <a:ext cx="8229600" cy="645937"/>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t>Increased Data Security &amp; Retrieve-ability</a:t>
          </a:r>
          <a:endParaRPr lang="en-IN" sz="2700" kern="1200" dirty="0"/>
        </a:p>
      </dsp:txBody>
      <dsp:txXfrm>
        <a:off x="31532" y="2948079"/>
        <a:ext cx="8166536" cy="582873"/>
      </dsp:txXfrm>
    </dsp:sp>
    <dsp:sp modelId="{7431CB00-4CF9-476A-ACB2-1C1AAAD6BECC}">
      <dsp:nvSpPr>
        <dsp:cNvPr id="0" name=""/>
        <dsp:cNvSpPr/>
      </dsp:nvSpPr>
      <dsp:spPr>
        <a:xfrm>
          <a:off x="0" y="3666164"/>
          <a:ext cx="8229600" cy="817385"/>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IN" sz="2700" kern="1200" dirty="0"/>
            <a:t>Improved Patient Care</a:t>
          </a:r>
        </a:p>
      </dsp:txBody>
      <dsp:txXfrm>
        <a:off x="39901" y="3706065"/>
        <a:ext cx="8149798" cy="73758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AAE731-4090-449A-8CD3-CD6D0FD6AE9F}">
      <dsp:nvSpPr>
        <dsp:cNvPr id="0" name=""/>
        <dsp:cNvSpPr/>
      </dsp:nvSpPr>
      <dsp:spPr>
        <a:xfrm>
          <a:off x="0" y="574"/>
          <a:ext cx="8229600" cy="1344964"/>
        </a:xfrm>
        <a:prstGeom prst="roundRect">
          <a:avLst>
            <a:gd name="adj" fmla="val 10000"/>
          </a:avLst>
        </a:prstGeom>
        <a:solidFill>
          <a:schemeClr val="accent2">
            <a:lumMod val="60000"/>
            <a:lumOff val="40000"/>
          </a:schemeClr>
        </a:solidFill>
        <a:ln>
          <a:noFill/>
        </a:ln>
        <a:effectLst/>
      </dsp:spPr>
      <dsp:style>
        <a:lnRef idx="0">
          <a:scrgbClr r="0" g="0" b="0"/>
        </a:lnRef>
        <a:fillRef idx="1">
          <a:scrgbClr r="0" g="0" b="0"/>
        </a:fillRef>
        <a:effectRef idx="1">
          <a:scrgbClr r="0" g="0" b="0"/>
        </a:effectRef>
        <a:fontRef idx="minor"/>
      </dsp:style>
    </dsp:sp>
    <dsp:sp modelId="{A63CB04A-6010-43BB-8D6E-674D53FA6793}">
      <dsp:nvSpPr>
        <dsp:cNvPr id="0" name=""/>
        <dsp:cNvSpPr/>
      </dsp:nvSpPr>
      <dsp:spPr>
        <a:xfrm>
          <a:off x="406851" y="303191"/>
          <a:ext cx="739730" cy="73973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1D0ADDA-1CEB-41BA-AC57-C4BB37D8B78D}">
      <dsp:nvSpPr>
        <dsp:cNvPr id="0" name=""/>
        <dsp:cNvSpPr/>
      </dsp:nvSpPr>
      <dsp:spPr>
        <a:xfrm>
          <a:off x="1553433" y="574"/>
          <a:ext cx="6676166" cy="1344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42" tIns="142342" rIns="142342" bIns="142342" numCol="1" spcCol="1270" anchor="ctr" anchorCtr="0">
          <a:noAutofit/>
        </a:bodyPr>
        <a:lstStyle/>
        <a:p>
          <a:pPr lvl="0" algn="l" defTabSz="977900">
            <a:lnSpc>
              <a:spcPct val="100000"/>
            </a:lnSpc>
            <a:spcBef>
              <a:spcPct val="0"/>
            </a:spcBef>
            <a:spcAft>
              <a:spcPct val="35000"/>
            </a:spcAft>
          </a:pPr>
          <a:r>
            <a:rPr lang="en-US" sz="2200" b="0" i="0" kern="1200" dirty="0"/>
            <a:t>Lack of employment is another such thing. The chances of employment usually become less with the automation of the system.</a:t>
          </a:r>
          <a:endParaRPr lang="en-US" sz="2200" kern="1200" dirty="0"/>
        </a:p>
      </dsp:txBody>
      <dsp:txXfrm>
        <a:off x="1553433" y="574"/>
        <a:ext cx="6676166" cy="1344964"/>
      </dsp:txXfrm>
    </dsp:sp>
    <dsp:sp modelId="{E5D6833C-CB8D-459A-A7C2-BD55102B9B5E}">
      <dsp:nvSpPr>
        <dsp:cNvPr id="0" name=""/>
        <dsp:cNvSpPr/>
      </dsp:nvSpPr>
      <dsp:spPr>
        <a:xfrm>
          <a:off x="0" y="1681780"/>
          <a:ext cx="8229600" cy="1344964"/>
        </a:xfrm>
        <a:prstGeom prst="roundRect">
          <a:avLst>
            <a:gd name="adj" fmla="val 10000"/>
          </a:avLst>
        </a:prstGeom>
        <a:solidFill>
          <a:schemeClr val="accent4">
            <a:lumMod val="60000"/>
            <a:lumOff val="40000"/>
          </a:schemeClr>
        </a:solidFill>
        <a:ln>
          <a:noFill/>
        </a:ln>
        <a:effectLst/>
      </dsp:spPr>
      <dsp:style>
        <a:lnRef idx="0">
          <a:scrgbClr r="0" g="0" b="0"/>
        </a:lnRef>
        <a:fillRef idx="1">
          <a:scrgbClr r="0" g="0" b="0"/>
        </a:fillRef>
        <a:effectRef idx="1">
          <a:scrgbClr r="0" g="0" b="0"/>
        </a:effectRef>
        <a:fontRef idx="minor"/>
      </dsp:style>
    </dsp:sp>
    <dsp:sp modelId="{5FE233CE-4614-447A-B83A-3629AB998D53}">
      <dsp:nvSpPr>
        <dsp:cNvPr id="0" name=""/>
        <dsp:cNvSpPr/>
      </dsp:nvSpPr>
      <dsp:spPr>
        <a:xfrm>
          <a:off x="406851" y="1984397"/>
          <a:ext cx="739730" cy="73973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DB2AEF8-1BD1-4E12-B81F-33AF939EAE26}">
      <dsp:nvSpPr>
        <dsp:cNvPr id="0" name=""/>
        <dsp:cNvSpPr/>
      </dsp:nvSpPr>
      <dsp:spPr>
        <a:xfrm>
          <a:off x="1553433" y="1681780"/>
          <a:ext cx="6676166" cy="1344964"/>
        </a:xfrm>
        <a:prstGeom prst="rect">
          <a:avLst/>
        </a:prstGeom>
        <a:solidFill>
          <a:schemeClr val="accent4">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42342" tIns="142342" rIns="142342" bIns="142342" numCol="1" spcCol="1270" anchor="ctr" anchorCtr="0">
          <a:noAutofit/>
        </a:bodyPr>
        <a:lstStyle/>
        <a:p>
          <a:pPr lvl="0" algn="l" defTabSz="977900">
            <a:lnSpc>
              <a:spcPct val="100000"/>
            </a:lnSpc>
            <a:spcBef>
              <a:spcPct val="0"/>
            </a:spcBef>
            <a:spcAft>
              <a:spcPct val="35000"/>
            </a:spcAft>
          </a:pPr>
          <a:r>
            <a:rPr lang="en-US" sz="2200" kern="1200" dirty="0"/>
            <a:t>It is more expensive for the hospital.</a:t>
          </a:r>
        </a:p>
      </dsp:txBody>
      <dsp:txXfrm>
        <a:off x="1553433" y="1681780"/>
        <a:ext cx="6676166" cy="1344964"/>
      </dsp:txXfrm>
    </dsp:sp>
    <dsp:sp modelId="{088C069B-75FD-4FB2-A6E7-DB7A86C30D86}">
      <dsp:nvSpPr>
        <dsp:cNvPr id="0" name=""/>
        <dsp:cNvSpPr/>
      </dsp:nvSpPr>
      <dsp:spPr>
        <a:xfrm>
          <a:off x="0" y="3362985"/>
          <a:ext cx="8229600" cy="1344964"/>
        </a:xfrm>
        <a:prstGeom prst="roundRect">
          <a:avLst>
            <a:gd name="adj" fmla="val 10000"/>
          </a:avLst>
        </a:prstGeom>
        <a:solidFill>
          <a:srgbClr val="A0E6BC"/>
        </a:solidFill>
        <a:ln>
          <a:noFill/>
        </a:ln>
        <a:effectLst/>
      </dsp:spPr>
      <dsp:style>
        <a:lnRef idx="0">
          <a:scrgbClr r="0" g="0" b="0"/>
        </a:lnRef>
        <a:fillRef idx="1">
          <a:scrgbClr r="0" g="0" b="0"/>
        </a:fillRef>
        <a:effectRef idx="1">
          <a:scrgbClr r="0" g="0" b="0"/>
        </a:effectRef>
        <a:fontRef idx="minor"/>
      </dsp:style>
    </dsp:sp>
    <dsp:sp modelId="{137A6C3C-1746-4965-A9FD-DECE297CF7C6}">
      <dsp:nvSpPr>
        <dsp:cNvPr id="0" name=""/>
        <dsp:cNvSpPr/>
      </dsp:nvSpPr>
      <dsp:spPr>
        <a:xfrm>
          <a:off x="406851" y="3665602"/>
          <a:ext cx="739730" cy="739730"/>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7F3DE78-D1FF-4238-BF5D-3597060E8BDF}">
      <dsp:nvSpPr>
        <dsp:cNvPr id="0" name=""/>
        <dsp:cNvSpPr/>
      </dsp:nvSpPr>
      <dsp:spPr>
        <a:xfrm>
          <a:off x="1553433" y="3362985"/>
          <a:ext cx="6676166" cy="1344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42" tIns="142342" rIns="142342" bIns="142342" numCol="1" spcCol="1270" anchor="ctr" anchorCtr="0">
          <a:noAutofit/>
        </a:bodyPr>
        <a:lstStyle/>
        <a:p>
          <a:pPr lvl="0" algn="l" defTabSz="977900">
            <a:lnSpc>
              <a:spcPct val="100000"/>
            </a:lnSpc>
            <a:spcBef>
              <a:spcPct val="0"/>
            </a:spcBef>
            <a:spcAft>
              <a:spcPct val="35000"/>
            </a:spcAft>
          </a:pPr>
          <a:r>
            <a:rPr lang="en-IN" sz="2200" kern="1200" dirty="0"/>
            <a:t>Software implementation in the process is very tough.</a:t>
          </a:r>
          <a:endParaRPr lang="en-US" sz="2200" kern="1200" dirty="0"/>
        </a:p>
      </dsp:txBody>
      <dsp:txXfrm>
        <a:off x="1553433" y="3362985"/>
        <a:ext cx="6676166" cy="1344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205662-678C-4E8C-8E08-AC58C68F932E}">
      <dsp:nvSpPr>
        <dsp:cNvPr id="0" name=""/>
        <dsp:cNvSpPr/>
      </dsp:nvSpPr>
      <dsp:spPr>
        <a:xfrm rot="10800000">
          <a:off x="1496727" y="202"/>
          <a:ext cx="5472684" cy="473079"/>
        </a:xfrm>
        <a:prstGeom prst="homePlat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15" tIns="80010" rIns="149352" bIns="80010" numCol="1" spcCol="1270" anchor="ctr" anchorCtr="0">
          <a:noAutofit/>
        </a:bodyPr>
        <a:lstStyle/>
        <a:p>
          <a:pPr lvl="0" algn="ctr" defTabSz="933450">
            <a:lnSpc>
              <a:spcPct val="90000"/>
            </a:lnSpc>
            <a:spcBef>
              <a:spcPct val="0"/>
            </a:spcBef>
            <a:spcAft>
              <a:spcPct val="35000"/>
            </a:spcAft>
          </a:pPr>
          <a:r>
            <a:rPr lang="en-US" sz="2100" kern="1200" dirty="0"/>
            <a:t>Tools &amp; Languages used</a:t>
          </a:r>
        </a:p>
      </dsp:txBody>
      <dsp:txXfrm rot="10800000">
        <a:off x="1614997" y="202"/>
        <a:ext cx="5354414" cy="473079"/>
      </dsp:txXfrm>
    </dsp:sp>
    <dsp:sp modelId="{C73D19F3-BDB8-48FE-890C-F3BEC21CA82A}">
      <dsp:nvSpPr>
        <dsp:cNvPr id="0" name=""/>
        <dsp:cNvSpPr/>
      </dsp:nvSpPr>
      <dsp:spPr>
        <a:xfrm>
          <a:off x="1260188" y="202"/>
          <a:ext cx="473079" cy="473079"/>
        </a:xfrm>
        <a:prstGeom prst="ellipse">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94A455-0470-4666-9E8F-C51EB3E36495}">
      <dsp:nvSpPr>
        <dsp:cNvPr id="0" name=""/>
        <dsp:cNvSpPr/>
      </dsp:nvSpPr>
      <dsp:spPr>
        <a:xfrm rot="10800000">
          <a:off x="1496727" y="591552"/>
          <a:ext cx="5472684" cy="473079"/>
        </a:xfrm>
        <a:prstGeom prst="homePlate">
          <a:avLst/>
        </a:prstGeom>
        <a:solidFill>
          <a:schemeClr val="accent5">
            <a:hueOff val="-75317"/>
            <a:satOff val="-14450"/>
            <a:lumOff val="2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15" tIns="80010" rIns="149352" bIns="80010" numCol="1" spcCol="1270" anchor="ctr" anchorCtr="0">
          <a:noAutofit/>
        </a:bodyPr>
        <a:lstStyle/>
        <a:p>
          <a:pPr lvl="0" algn="ctr" defTabSz="933450">
            <a:lnSpc>
              <a:spcPct val="90000"/>
            </a:lnSpc>
            <a:spcBef>
              <a:spcPct val="0"/>
            </a:spcBef>
            <a:spcAft>
              <a:spcPct val="35000"/>
            </a:spcAft>
          </a:pPr>
          <a:r>
            <a:rPr lang="en-US" sz="2100" kern="1200" dirty="0"/>
            <a:t>Key features &amp; Modules</a:t>
          </a:r>
        </a:p>
      </dsp:txBody>
      <dsp:txXfrm rot="10800000">
        <a:off x="1614997" y="591552"/>
        <a:ext cx="5354414" cy="473079"/>
      </dsp:txXfrm>
    </dsp:sp>
    <dsp:sp modelId="{62BAECF2-D74B-4787-9FE9-2EF4593AACF4}">
      <dsp:nvSpPr>
        <dsp:cNvPr id="0" name=""/>
        <dsp:cNvSpPr/>
      </dsp:nvSpPr>
      <dsp:spPr>
        <a:xfrm>
          <a:off x="1260188" y="591552"/>
          <a:ext cx="473079" cy="473079"/>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79216E-272B-44DA-97A0-5AA76A77B24D}">
      <dsp:nvSpPr>
        <dsp:cNvPr id="0" name=""/>
        <dsp:cNvSpPr/>
      </dsp:nvSpPr>
      <dsp:spPr>
        <a:xfrm rot="10800000">
          <a:off x="1496727" y="1182901"/>
          <a:ext cx="5472684" cy="473079"/>
        </a:xfrm>
        <a:prstGeom prst="homePlate">
          <a:avLst/>
        </a:prstGeom>
        <a:solidFill>
          <a:schemeClr val="accent5">
            <a:hueOff val="-150635"/>
            <a:satOff val="-28901"/>
            <a:lumOff val="41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15" tIns="80010" rIns="149352" bIns="80010" numCol="1" spcCol="1270" anchor="ctr" anchorCtr="0">
          <a:noAutofit/>
        </a:bodyPr>
        <a:lstStyle/>
        <a:p>
          <a:pPr lvl="0" algn="ctr" defTabSz="933450">
            <a:lnSpc>
              <a:spcPct val="90000"/>
            </a:lnSpc>
            <a:spcBef>
              <a:spcPct val="0"/>
            </a:spcBef>
            <a:spcAft>
              <a:spcPct val="35000"/>
            </a:spcAft>
          </a:pPr>
          <a:r>
            <a:rPr lang="en-US" sz="2100" kern="1200" dirty="0"/>
            <a:t>System Requirements</a:t>
          </a:r>
        </a:p>
      </dsp:txBody>
      <dsp:txXfrm rot="10800000">
        <a:off x="1614997" y="1182901"/>
        <a:ext cx="5354414" cy="473079"/>
      </dsp:txXfrm>
    </dsp:sp>
    <dsp:sp modelId="{2732C1C7-7A2C-4F2B-A1E9-10D64DAB8219}">
      <dsp:nvSpPr>
        <dsp:cNvPr id="0" name=""/>
        <dsp:cNvSpPr/>
      </dsp:nvSpPr>
      <dsp:spPr>
        <a:xfrm>
          <a:off x="1260188" y="1182901"/>
          <a:ext cx="473079" cy="473079"/>
        </a:xfrm>
        <a:prstGeom prst="ellipse">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367D8-8C74-428C-938B-6CD8EE718DEF}">
      <dsp:nvSpPr>
        <dsp:cNvPr id="0" name=""/>
        <dsp:cNvSpPr/>
      </dsp:nvSpPr>
      <dsp:spPr>
        <a:xfrm rot="10800000">
          <a:off x="1496727" y="202"/>
          <a:ext cx="5472684" cy="473079"/>
        </a:xfrm>
        <a:prstGeom prst="homePlat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15" tIns="80010" rIns="149352" bIns="80010" numCol="1" spcCol="1270" anchor="ctr" anchorCtr="0">
          <a:noAutofit/>
        </a:bodyPr>
        <a:lstStyle/>
        <a:p>
          <a:pPr lvl="0" algn="ctr" defTabSz="933450">
            <a:lnSpc>
              <a:spcPct val="90000"/>
            </a:lnSpc>
            <a:spcBef>
              <a:spcPct val="0"/>
            </a:spcBef>
            <a:spcAft>
              <a:spcPct val="35000"/>
            </a:spcAft>
          </a:pPr>
          <a:r>
            <a:rPr lang="en-US" sz="2100" kern="1200" dirty="0"/>
            <a:t>App Flow</a:t>
          </a:r>
        </a:p>
      </dsp:txBody>
      <dsp:txXfrm rot="10800000">
        <a:off x="1614997" y="202"/>
        <a:ext cx="5354414" cy="473079"/>
      </dsp:txXfrm>
    </dsp:sp>
    <dsp:sp modelId="{72885E77-4C20-4DAB-9DEF-890494860E75}">
      <dsp:nvSpPr>
        <dsp:cNvPr id="0" name=""/>
        <dsp:cNvSpPr/>
      </dsp:nvSpPr>
      <dsp:spPr>
        <a:xfrm>
          <a:off x="1260188" y="202"/>
          <a:ext cx="473079" cy="473079"/>
        </a:xfrm>
        <a:prstGeom prst="ellipse">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2BB174-8B41-4331-A81C-7BA029672090}">
      <dsp:nvSpPr>
        <dsp:cNvPr id="0" name=""/>
        <dsp:cNvSpPr/>
      </dsp:nvSpPr>
      <dsp:spPr>
        <a:xfrm rot="10800000">
          <a:off x="1496727" y="591552"/>
          <a:ext cx="5472684" cy="473079"/>
        </a:xfrm>
        <a:prstGeom prst="homePlate">
          <a:avLst/>
        </a:prstGeom>
        <a:solidFill>
          <a:schemeClr val="accent3">
            <a:hueOff val="2952094"/>
            <a:satOff val="-23027"/>
            <a:lumOff val="-5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15" tIns="80010" rIns="149352" bIns="80010" numCol="1" spcCol="1270" anchor="ctr" anchorCtr="0">
          <a:noAutofit/>
        </a:bodyPr>
        <a:lstStyle/>
        <a:p>
          <a:pPr lvl="0" algn="ctr" defTabSz="933450">
            <a:lnSpc>
              <a:spcPct val="90000"/>
            </a:lnSpc>
            <a:spcBef>
              <a:spcPct val="0"/>
            </a:spcBef>
            <a:spcAft>
              <a:spcPct val="35000"/>
            </a:spcAft>
          </a:pPr>
          <a:r>
            <a:rPr lang="en-US" sz="2100" kern="1200" dirty="0"/>
            <a:t>Future scope &amp; Improvement</a:t>
          </a:r>
        </a:p>
      </dsp:txBody>
      <dsp:txXfrm rot="10800000">
        <a:off x="1614997" y="591552"/>
        <a:ext cx="5354414" cy="473079"/>
      </dsp:txXfrm>
    </dsp:sp>
    <dsp:sp modelId="{1425EC32-675F-4E14-9702-1B2D535C0B07}">
      <dsp:nvSpPr>
        <dsp:cNvPr id="0" name=""/>
        <dsp:cNvSpPr/>
      </dsp:nvSpPr>
      <dsp:spPr>
        <a:xfrm>
          <a:off x="1260188" y="591552"/>
          <a:ext cx="473079" cy="473079"/>
        </a:xfrm>
        <a:prstGeom prst="ellipse">
          <a:avLst/>
        </a:prstGeom>
        <a:solidFill>
          <a:srgbClr val="66BA8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2C1093-8884-4808-9DCB-F65A332A77BD}">
      <dsp:nvSpPr>
        <dsp:cNvPr id="0" name=""/>
        <dsp:cNvSpPr/>
      </dsp:nvSpPr>
      <dsp:spPr>
        <a:xfrm rot="10800000">
          <a:off x="1496727" y="1182901"/>
          <a:ext cx="5472684" cy="473079"/>
        </a:xfrm>
        <a:prstGeom prst="homePlate">
          <a:avLst/>
        </a:prstGeom>
        <a:solidFill>
          <a:schemeClr val="accent3">
            <a:hueOff val="5904187"/>
            <a:satOff val="-46054"/>
            <a:lumOff val="-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15" tIns="80010" rIns="149352" bIns="80010" numCol="1" spcCol="1270" anchor="ctr" anchorCtr="0">
          <a:noAutofit/>
        </a:bodyPr>
        <a:lstStyle/>
        <a:p>
          <a:pPr lvl="0" algn="ctr" defTabSz="933450">
            <a:lnSpc>
              <a:spcPct val="90000"/>
            </a:lnSpc>
            <a:spcBef>
              <a:spcPct val="0"/>
            </a:spcBef>
            <a:spcAft>
              <a:spcPct val="35000"/>
            </a:spcAft>
          </a:pPr>
          <a:r>
            <a:rPr lang="en-US" sz="2100" kern="1200" dirty="0"/>
            <a:t>Conclusion</a:t>
          </a:r>
        </a:p>
      </dsp:txBody>
      <dsp:txXfrm rot="10800000">
        <a:off x="1614997" y="1182901"/>
        <a:ext cx="5354414" cy="473079"/>
      </dsp:txXfrm>
    </dsp:sp>
    <dsp:sp modelId="{494C6879-B489-4299-A2BB-4891C6B419F8}">
      <dsp:nvSpPr>
        <dsp:cNvPr id="0" name=""/>
        <dsp:cNvSpPr/>
      </dsp:nvSpPr>
      <dsp:spPr>
        <a:xfrm>
          <a:off x="1260188" y="1182901"/>
          <a:ext cx="473079" cy="473079"/>
        </a:xfrm>
        <a:prstGeom prst="ellipse">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AE1C2-B301-4877-AAB8-9B6D83851BC1}">
      <dsp:nvSpPr>
        <dsp:cNvPr id="0" name=""/>
        <dsp:cNvSpPr/>
      </dsp:nvSpPr>
      <dsp:spPr>
        <a:xfrm>
          <a:off x="0" y="7443"/>
          <a:ext cx="8229600" cy="1068710"/>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To computerize all details regarding patient details &amp; hospital details</a:t>
          </a:r>
          <a:endParaRPr lang="en-IN" sz="1800" kern="1200" dirty="0"/>
        </a:p>
      </dsp:txBody>
      <dsp:txXfrm>
        <a:off x="52170" y="59613"/>
        <a:ext cx="8125260" cy="964370"/>
      </dsp:txXfrm>
    </dsp:sp>
    <dsp:sp modelId="{585F4DBE-ABDA-4463-B15F-9E72C15FCF0C}">
      <dsp:nvSpPr>
        <dsp:cNvPr id="0" name=""/>
        <dsp:cNvSpPr/>
      </dsp:nvSpPr>
      <dsp:spPr>
        <a:xfrm>
          <a:off x="0" y="1127994"/>
          <a:ext cx="8229600" cy="1211707"/>
        </a:xfrm>
        <a:prstGeom prst="roundRect">
          <a:avLst/>
        </a:prstGeom>
        <a:solidFill>
          <a:srgbClr val="5DA37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Scheduling the appointment of patient with doctors to make it convenient for both. </a:t>
          </a:r>
          <a:endParaRPr lang="en-IN" sz="1800" kern="1200" dirty="0"/>
        </a:p>
      </dsp:txBody>
      <dsp:txXfrm>
        <a:off x="59151" y="1187145"/>
        <a:ext cx="8111298" cy="1093405"/>
      </dsp:txXfrm>
    </dsp:sp>
    <dsp:sp modelId="{B12886BC-5F37-42F9-A30B-301342728B50}">
      <dsp:nvSpPr>
        <dsp:cNvPr id="0" name=""/>
        <dsp:cNvSpPr/>
      </dsp:nvSpPr>
      <dsp:spPr>
        <a:xfrm>
          <a:off x="0" y="2391541"/>
          <a:ext cx="8229600" cy="1232300"/>
        </a:xfrm>
        <a:prstGeom prst="roundRect">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If the medical store issues medicines to patients, it should reduce the stock status of the medical store and vice-versa</a:t>
          </a:r>
          <a:endParaRPr lang="en-IN" sz="1800" kern="1200" dirty="0"/>
        </a:p>
      </dsp:txBody>
      <dsp:txXfrm>
        <a:off x="60156" y="2451697"/>
        <a:ext cx="8109288" cy="1111988"/>
      </dsp:txXfrm>
    </dsp:sp>
    <dsp:sp modelId="{F60F1D74-4EBB-4B6B-80BA-9906CDF6C309}">
      <dsp:nvSpPr>
        <dsp:cNvPr id="0" name=""/>
        <dsp:cNvSpPr/>
      </dsp:nvSpPr>
      <dsp:spPr>
        <a:xfrm>
          <a:off x="0" y="3675681"/>
          <a:ext cx="8229600" cy="1025400"/>
        </a:xfrm>
        <a:prstGeom prst="roundRect">
          <a:avLst/>
        </a:prstGeom>
        <a:solidFill>
          <a:schemeClr val="accent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Scheduling the services of specialized doctors and emergency properly so that facilities provided by hospital are fully utilized in effective and efficient manner.</a:t>
          </a:r>
        </a:p>
      </dsp:txBody>
      <dsp:txXfrm>
        <a:off x="50056" y="3725737"/>
        <a:ext cx="8129488" cy="9252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855F87-BC93-4129-B290-4071EEC400C4}">
      <dsp:nvSpPr>
        <dsp:cNvPr id="0" name=""/>
        <dsp:cNvSpPr/>
      </dsp:nvSpPr>
      <dsp:spPr>
        <a:xfrm>
          <a:off x="0" y="10907"/>
          <a:ext cx="8229600" cy="1510396"/>
        </a:xfrm>
        <a:prstGeom prst="roundRect">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t>It should be able to handle the test reports of patients conducted in the pathology lab of the hospital. </a:t>
          </a:r>
        </a:p>
      </dsp:txBody>
      <dsp:txXfrm>
        <a:off x="73731" y="84638"/>
        <a:ext cx="8082138" cy="1362934"/>
      </dsp:txXfrm>
    </dsp:sp>
    <dsp:sp modelId="{AC2C7891-4F36-4A73-ABD5-D81F0C793AED}">
      <dsp:nvSpPr>
        <dsp:cNvPr id="0" name=""/>
        <dsp:cNvSpPr/>
      </dsp:nvSpPr>
      <dsp:spPr>
        <a:xfrm>
          <a:off x="0" y="1599064"/>
          <a:ext cx="8229600" cy="1510396"/>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t>The inventory should be updated automatically whenever a transaction is made. </a:t>
          </a:r>
        </a:p>
      </dsp:txBody>
      <dsp:txXfrm>
        <a:off x="73731" y="1672795"/>
        <a:ext cx="8082138" cy="1362934"/>
      </dsp:txXfrm>
    </dsp:sp>
    <dsp:sp modelId="{64964E1E-4A85-4FD3-8CE6-8CF943DA358A}">
      <dsp:nvSpPr>
        <dsp:cNvPr id="0" name=""/>
        <dsp:cNvSpPr/>
      </dsp:nvSpPr>
      <dsp:spPr>
        <a:xfrm>
          <a:off x="0" y="3187220"/>
          <a:ext cx="8229600" cy="1510396"/>
        </a:xfrm>
        <a:prstGeom prst="round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t>The information of the patients should be kept up to date and there record should be kept in the system for historical purposes.</a:t>
          </a:r>
        </a:p>
      </dsp:txBody>
      <dsp:txXfrm>
        <a:off x="73731" y="3260951"/>
        <a:ext cx="8082138" cy="13629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43FC9-68F0-4453-B4ED-F8CA30D3591E}">
      <dsp:nvSpPr>
        <dsp:cNvPr id="0" name=""/>
        <dsp:cNvSpPr/>
      </dsp:nvSpPr>
      <dsp:spPr>
        <a:xfrm>
          <a:off x="266972" y="187727"/>
          <a:ext cx="551266" cy="5497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9762C1-664A-45D6-AB0E-D222DEEF292F}">
      <dsp:nvSpPr>
        <dsp:cNvPr id="0" name=""/>
        <dsp:cNvSpPr/>
      </dsp:nvSpPr>
      <dsp:spPr>
        <a:xfrm>
          <a:off x="364252" y="312440"/>
          <a:ext cx="356707" cy="300365"/>
        </a:xfrm>
        <a:prstGeom prst="decagon">
          <a:avLst/>
        </a:prstGeom>
        <a:solidFill>
          <a:schemeClr val="bg1">
            <a:lumMod val="50000"/>
            <a:lumOff val="5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46E23E-7941-4DDD-A2C4-BEA981518E9B}">
      <dsp:nvSpPr>
        <dsp:cNvPr id="0" name=""/>
        <dsp:cNvSpPr/>
      </dsp:nvSpPr>
      <dsp:spPr>
        <a:xfrm>
          <a:off x="974302" y="982606"/>
          <a:ext cx="3027976" cy="3592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l" defTabSz="1244600">
            <a:lnSpc>
              <a:spcPct val="90000"/>
            </a:lnSpc>
            <a:spcBef>
              <a:spcPct val="0"/>
            </a:spcBef>
            <a:spcAft>
              <a:spcPct val="35000"/>
            </a:spcAft>
            <a:buFont typeface="+mj-lt"/>
            <a:buAutoNum type="arabicPeriod"/>
          </a:pPr>
          <a:r>
            <a:rPr lang="en-GB" sz="2800" kern="1200" dirty="0" smtClean="0">
              <a:ln>
                <a:noFill/>
              </a:ln>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rPr>
            <a:t>MySQL</a:t>
          </a:r>
          <a:endParaRPr lang="en-GB" sz="2800" kern="1200" dirty="0">
            <a:ln>
              <a:noFill/>
            </a:ln>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p>
          <a:pPr lvl="0" algn="l" defTabSz="1244600">
            <a:lnSpc>
              <a:spcPct val="90000"/>
            </a:lnSpc>
            <a:spcBef>
              <a:spcPct val="0"/>
            </a:spcBef>
            <a:spcAft>
              <a:spcPct val="35000"/>
            </a:spcAft>
            <a:buFont typeface="+mj-lt"/>
            <a:buAutoNum type="arabicPeriod"/>
          </a:pPr>
          <a:r>
            <a:rPr lang="en-US" sz="2800" b="0" i="0" kern="1200" dirty="0" smtClean="0"/>
            <a:t>Hibernate</a:t>
          </a:r>
          <a:endParaRPr lang="en-US" sz="2800" b="0" i="0" kern="1200" dirty="0"/>
        </a:p>
        <a:p>
          <a:pPr lvl="0" algn="l" defTabSz="1244600">
            <a:lnSpc>
              <a:spcPct val="90000"/>
            </a:lnSpc>
            <a:spcBef>
              <a:spcPct val="0"/>
            </a:spcBef>
            <a:spcAft>
              <a:spcPct val="35000"/>
            </a:spcAft>
            <a:buFont typeface="+mj-lt"/>
            <a:buAutoNum type="arabicPeriod"/>
          </a:pPr>
          <a:r>
            <a:rPr lang="en-GB" sz="2800" kern="1200" dirty="0" smtClean="0">
              <a:latin typeface="Times New Roman" panose="02020603050405020304" pitchFamily="18" charset="0"/>
              <a:ea typeface="Arial Unicode MS" panose="020B0604020202020204" pitchFamily="34" charset="-128"/>
              <a:cs typeface="Times New Roman" panose="02020603050405020304" pitchFamily="18" charset="0"/>
            </a:rPr>
            <a:t> </a:t>
          </a:r>
          <a:r>
            <a:rPr lang="en-GB" sz="2800" kern="1200" dirty="0">
              <a:latin typeface="Times New Roman" panose="02020603050405020304" pitchFamily="18" charset="0"/>
              <a:ea typeface="Arial Unicode MS" panose="020B0604020202020204" pitchFamily="34" charset="-128"/>
              <a:cs typeface="Times New Roman" panose="02020603050405020304" pitchFamily="18" charset="0"/>
            </a:rPr>
            <a:t>Spring tool suite</a:t>
          </a:r>
          <a:endParaRPr lang="en-IN" sz="2800" kern="1200" dirty="0"/>
        </a:p>
        <a:p>
          <a:pPr lvl="0" algn="l" defTabSz="1244600">
            <a:lnSpc>
              <a:spcPct val="90000"/>
            </a:lnSpc>
            <a:spcBef>
              <a:spcPct val="0"/>
            </a:spcBef>
            <a:spcAft>
              <a:spcPct val="35000"/>
            </a:spcAft>
            <a:buFont typeface="+mj-lt"/>
            <a:buAutoNum type="arabicPeriod"/>
          </a:pPr>
          <a:r>
            <a:rPr lang="en-GB" sz="2800" kern="1200" dirty="0" smtClean="0">
              <a:latin typeface="Times New Roman" panose="02020603050405020304" pitchFamily="18" charset="0"/>
              <a:ea typeface="Arial Unicode MS" panose="020B0604020202020204" pitchFamily="34" charset="-128"/>
              <a:cs typeface="Times New Roman" panose="02020603050405020304" pitchFamily="18" charset="0"/>
            </a:rPr>
            <a:t> </a:t>
          </a:r>
          <a:r>
            <a:rPr lang="en-GB" sz="2800" kern="1200" dirty="0" err="1" smtClean="0">
              <a:latin typeface="Times New Roman" panose="02020603050405020304" pitchFamily="18" charset="0"/>
              <a:ea typeface="Arial Unicode MS" panose="020B0604020202020204" pitchFamily="34" charset="-128"/>
              <a:cs typeface="Times New Roman" panose="02020603050405020304" pitchFamily="18" charset="0"/>
            </a:rPr>
            <a:t>Junit</a:t>
          </a:r>
          <a:r>
            <a:rPr lang="en-GB" sz="2800" kern="1200" dirty="0" smtClean="0">
              <a:latin typeface="Times New Roman" panose="02020603050405020304" pitchFamily="18" charset="0"/>
              <a:ea typeface="Arial Unicode MS" panose="020B0604020202020204" pitchFamily="34" charset="-128"/>
              <a:cs typeface="Times New Roman" panose="02020603050405020304" pitchFamily="18" charset="0"/>
            </a:rPr>
            <a:t> </a:t>
          </a:r>
          <a:r>
            <a:rPr lang="en-GB" sz="2800" kern="1200" dirty="0">
              <a:latin typeface="Times New Roman" panose="02020603050405020304" pitchFamily="18" charset="0"/>
              <a:ea typeface="Arial Unicode MS" panose="020B0604020202020204" pitchFamily="34" charset="-128"/>
              <a:cs typeface="Times New Roman" panose="02020603050405020304" pitchFamily="18" charset="0"/>
            </a:rPr>
            <a:t>&amp; Postman API for testing </a:t>
          </a:r>
          <a:endParaRPr lang="en-IN" sz="2800" kern="1200" dirty="0"/>
        </a:p>
        <a:p>
          <a:pPr lvl="0" algn="l" defTabSz="1422400">
            <a:lnSpc>
              <a:spcPct val="90000"/>
            </a:lnSpc>
            <a:spcBef>
              <a:spcPct val="0"/>
            </a:spcBef>
            <a:spcAft>
              <a:spcPct val="35000"/>
            </a:spcAft>
            <a:buFont typeface="+mj-lt"/>
            <a:buNone/>
          </a:pPr>
          <a:r>
            <a:rPr lang="en-GB" sz="3200" kern="1200" dirty="0" smtClean="0">
              <a:latin typeface="Times New Roman" panose="02020603050405020304" pitchFamily="18" charset="0"/>
              <a:ea typeface="Arial Unicode MS" panose="020B0604020202020204" pitchFamily="34" charset="-128"/>
              <a:cs typeface="Times New Roman" panose="02020603050405020304" pitchFamily="18" charset="0"/>
            </a:rPr>
            <a:t>                 </a:t>
          </a:r>
          <a:r>
            <a:rPr lang="en-GB" sz="3200" kern="1200" dirty="0" smtClean="0">
              <a:ln>
                <a:noFill/>
              </a:ln>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rPr>
            <a:t>                  </a:t>
          </a:r>
          <a:endParaRPr lang="en-IN" sz="2800" kern="1200" dirty="0"/>
        </a:p>
      </dsp:txBody>
      <dsp:txXfrm>
        <a:off x="974302" y="982606"/>
        <a:ext cx="3027976" cy="3592615"/>
      </dsp:txXfrm>
    </dsp:sp>
    <dsp:sp modelId="{870B886F-0E78-45FB-BBCB-252EB41AD7F3}">
      <dsp:nvSpPr>
        <dsp:cNvPr id="0" name=""/>
        <dsp:cNvSpPr/>
      </dsp:nvSpPr>
      <dsp:spPr>
        <a:xfrm>
          <a:off x="888916" y="17895"/>
          <a:ext cx="3198748" cy="889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760" tIns="111760" rIns="111760" bIns="111760" numCol="1" spcCol="1270" anchor="b" anchorCtr="0">
          <a:noAutofit/>
        </a:bodyPr>
        <a:lstStyle/>
        <a:p>
          <a:pPr lvl="0" algn="l" defTabSz="1955800">
            <a:lnSpc>
              <a:spcPct val="90000"/>
            </a:lnSpc>
            <a:spcBef>
              <a:spcPct val="0"/>
            </a:spcBef>
            <a:spcAft>
              <a:spcPct val="35000"/>
            </a:spcAft>
          </a:pPr>
          <a:r>
            <a:rPr lang="en-GB" sz="4400" b="1" kern="1200" dirty="0">
              <a:solidFill>
                <a:schemeClr val="tx1"/>
              </a:solidFill>
              <a:latin typeface="Times New Roman" panose="02020603050405020304" pitchFamily="18" charset="0"/>
              <a:ea typeface="Arial Unicode MS" panose="020B0604020202020204" pitchFamily="34" charset="-128"/>
              <a:cs typeface="Times New Roman" panose="02020603050405020304" pitchFamily="18" charset="0"/>
            </a:rPr>
            <a:t>Back End                             </a:t>
          </a:r>
          <a:endParaRPr lang="en-IN" sz="4400" kern="1200" dirty="0"/>
        </a:p>
      </dsp:txBody>
      <dsp:txXfrm>
        <a:off x="888916" y="17895"/>
        <a:ext cx="3198748" cy="889455"/>
      </dsp:txXfrm>
    </dsp:sp>
    <dsp:sp modelId="{A461FA87-2256-4BA2-84C9-8BE82DD09C43}">
      <dsp:nvSpPr>
        <dsp:cNvPr id="0" name=""/>
        <dsp:cNvSpPr/>
      </dsp:nvSpPr>
      <dsp:spPr>
        <a:xfrm>
          <a:off x="4272968" y="172767"/>
          <a:ext cx="557092" cy="58375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3218CA-C846-4F50-A16A-902C1D301A38}">
      <dsp:nvSpPr>
        <dsp:cNvPr id="0" name=""/>
        <dsp:cNvSpPr/>
      </dsp:nvSpPr>
      <dsp:spPr>
        <a:xfrm>
          <a:off x="4357215" y="314460"/>
          <a:ext cx="388599" cy="300372"/>
        </a:xfrm>
        <a:prstGeom prst="decagon">
          <a:avLst/>
        </a:prstGeom>
        <a:solidFill>
          <a:schemeClr val="bg1">
            <a:lumMod val="65000"/>
            <a:lumOff val="3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5EEE8C-06FE-44BC-801A-A30BBB0B16F0}">
      <dsp:nvSpPr>
        <dsp:cNvPr id="0" name=""/>
        <dsp:cNvSpPr/>
      </dsp:nvSpPr>
      <dsp:spPr>
        <a:xfrm>
          <a:off x="5345345" y="892699"/>
          <a:ext cx="2884254" cy="3624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1333500">
            <a:lnSpc>
              <a:spcPct val="90000"/>
            </a:lnSpc>
            <a:spcBef>
              <a:spcPct val="0"/>
            </a:spcBef>
            <a:spcAft>
              <a:spcPct val="35000"/>
            </a:spcAft>
          </a:pPr>
          <a:r>
            <a:rPr lang="en-IN" sz="3000" kern="1200" dirty="0">
              <a:latin typeface="Times New Roman" pitchFamily="18" charset="0"/>
              <a:cs typeface="Times New Roman" pitchFamily="18" charset="0"/>
            </a:rPr>
            <a:t>1.</a:t>
          </a:r>
          <a:r>
            <a:rPr lang="en-IN" sz="2800" kern="1200" dirty="0">
              <a:latin typeface="Times New Roman" pitchFamily="18" charset="0"/>
              <a:cs typeface="Times New Roman" pitchFamily="18" charset="0"/>
            </a:rPr>
            <a:t>Angular</a:t>
          </a:r>
        </a:p>
        <a:p>
          <a:pPr lvl="0" algn="l" defTabSz="1244600">
            <a:lnSpc>
              <a:spcPct val="90000"/>
            </a:lnSpc>
            <a:spcBef>
              <a:spcPct val="0"/>
            </a:spcBef>
            <a:spcAft>
              <a:spcPct val="35000"/>
            </a:spcAft>
          </a:pPr>
          <a:r>
            <a:rPr lang="en-IN" sz="2800" kern="1200" dirty="0">
              <a:latin typeface="Times New Roman" pitchFamily="18" charset="0"/>
              <a:cs typeface="Times New Roman" pitchFamily="18" charset="0"/>
            </a:rPr>
            <a:t>2.Html</a:t>
          </a:r>
        </a:p>
        <a:p>
          <a:pPr lvl="0" algn="l" defTabSz="1244600">
            <a:lnSpc>
              <a:spcPct val="90000"/>
            </a:lnSpc>
            <a:spcBef>
              <a:spcPct val="0"/>
            </a:spcBef>
            <a:spcAft>
              <a:spcPct val="35000"/>
            </a:spcAft>
          </a:pPr>
          <a:r>
            <a:rPr lang="en-IN" sz="2800" kern="1200" dirty="0">
              <a:latin typeface="Times New Roman" pitchFamily="18" charset="0"/>
              <a:cs typeface="Times New Roman" pitchFamily="18" charset="0"/>
            </a:rPr>
            <a:t>3.CSS</a:t>
          </a:r>
        </a:p>
        <a:p>
          <a:pPr lvl="0" algn="l" defTabSz="1244600">
            <a:lnSpc>
              <a:spcPct val="90000"/>
            </a:lnSpc>
            <a:spcBef>
              <a:spcPct val="0"/>
            </a:spcBef>
            <a:spcAft>
              <a:spcPct val="35000"/>
            </a:spcAft>
          </a:pPr>
          <a:r>
            <a:rPr lang="en-IN" sz="2800" kern="1200" dirty="0">
              <a:latin typeface="Times New Roman" pitchFamily="18" charset="0"/>
              <a:cs typeface="Times New Roman" pitchFamily="18" charset="0"/>
            </a:rPr>
            <a:t>4.BOOTSTRAP</a:t>
          </a:r>
        </a:p>
      </dsp:txBody>
      <dsp:txXfrm>
        <a:off x="5345345" y="892699"/>
        <a:ext cx="2884254" cy="3624357"/>
      </dsp:txXfrm>
    </dsp:sp>
    <dsp:sp modelId="{3271AF5D-C29C-4486-9460-06CC4BA889D4}">
      <dsp:nvSpPr>
        <dsp:cNvPr id="0" name=""/>
        <dsp:cNvSpPr/>
      </dsp:nvSpPr>
      <dsp:spPr>
        <a:xfrm>
          <a:off x="5031772" y="0"/>
          <a:ext cx="2930854" cy="929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760" tIns="111760" rIns="111760" bIns="111760" numCol="1" spcCol="1270" anchor="b" anchorCtr="0">
          <a:noAutofit/>
        </a:bodyPr>
        <a:lstStyle/>
        <a:p>
          <a:pPr lvl="0" algn="l" defTabSz="1955800">
            <a:lnSpc>
              <a:spcPct val="90000"/>
            </a:lnSpc>
            <a:spcBef>
              <a:spcPct val="0"/>
            </a:spcBef>
            <a:spcAft>
              <a:spcPct val="35000"/>
            </a:spcAft>
          </a:pPr>
          <a:r>
            <a:rPr lang="en-IN" sz="4400" b="1" kern="1200" dirty="0">
              <a:latin typeface="Times New Roman" pitchFamily="18" charset="0"/>
              <a:cs typeface="Times New Roman" pitchFamily="18" charset="0"/>
            </a:rPr>
            <a:t>Front End </a:t>
          </a:r>
        </a:p>
      </dsp:txBody>
      <dsp:txXfrm>
        <a:off x="5031772" y="0"/>
        <a:ext cx="2930854" cy="9292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5A290C-40E2-4345-821F-0CE2DB83E053}">
      <dsp:nvSpPr>
        <dsp:cNvPr id="0" name=""/>
        <dsp:cNvSpPr/>
      </dsp:nvSpPr>
      <dsp:spPr>
        <a:xfrm>
          <a:off x="0" y="0"/>
          <a:ext cx="6336792" cy="847534"/>
        </a:xfrm>
        <a:prstGeom prst="roundRect">
          <a:avLst>
            <a:gd name="adj" fmla="val 10000"/>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a:t>Multi-user account system</a:t>
          </a:r>
          <a:endParaRPr lang="en-IN" sz="2300" kern="1200" dirty="0"/>
        </a:p>
      </dsp:txBody>
      <dsp:txXfrm>
        <a:off x="24823" y="24823"/>
        <a:ext cx="5323075" cy="797888"/>
      </dsp:txXfrm>
    </dsp:sp>
    <dsp:sp modelId="{774B062C-7843-44BA-BE3A-D0D576F96E78}">
      <dsp:nvSpPr>
        <dsp:cNvPr id="0" name=""/>
        <dsp:cNvSpPr/>
      </dsp:nvSpPr>
      <dsp:spPr>
        <a:xfrm>
          <a:off x="473202" y="965247"/>
          <a:ext cx="6336792" cy="847534"/>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a:t>Monitoring the whole hospital system</a:t>
          </a:r>
          <a:endParaRPr lang="en-US" sz="2300" kern="1200" dirty="0"/>
        </a:p>
      </dsp:txBody>
      <dsp:txXfrm>
        <a:off x="498025" y="990070"/>
        <a:ext cx="5263046" cy="797888"/>
      </dsp:txXfrm>
    </dsp:sp>
    <dsp:sp modelId="{C5A942B3-115C-44C0-AB20-B0CFC3937DC3}">
      <dsp:nvSpPr>
        <dsp:cNvPr id="0" name=""/>
        <dsp:cNvSpPr/>
      </dsp:nvSpPr>
      <dsp:spPr>
        <a:xfrm>
          <a:off x="946404" y="1930495"/>
          <a:ext cx="6336792" cy="847534"/>
        </a:xfrm>
        <a:prstGeom prst="roundRect">
          <a:avLst>
            <a:gd name="adj" fmla="val 10000"/>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a:t>Management of all type of users’ account</a:t>
          </a:r>
        </a:p>
      </dsp:txBody>
      <dsp:txXfrm>
        <a:off x="971227" y="1955318"/>
        <a:ext cx="5263046" cy="797888"/>
      </dsp:txXfrm>
    </dsp:sp>
    <dsp:sp modelId="{26322797-D5B3-487F-BB1A-D9D7CEF50AF4}">
      <dsp:nvSpPr>
        <dsp:cNvPr id="0" name=""/>
        <dsp:cNvSpPr/>
      </dsp:nvSpPr>
      <dsp:spPr>
        <a:xfrm>
          <a:off x="1419605" y="2895742"/>
          <a:ext cx="6336792" cy="847534"/>
        </a:xfrm>
        <a:prstGeom prst="roundRect">
          <a:avLst>
            <a:gd name="adj" fmla="val 10000"/>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a:t>Appointment Management</a:t>
          </a:r>
          <a:endParaRPr lang="en-US" sz="2300" kern="1200" dirty="0"/>
        </a:p>
      </dsp:txBody>
      <dsp:txXfrm>
        <a:off x="1444428" y="2920565"/>
        <a:ext cx="5263046" cy="797888"/>
      </dsp:txXfrm>
    </dsp:sp>
    <dsp:sp modelId="{215C8EED-B703-456F-9A65-ADCD0A8B6422}">
      <dsp:nvSpPr>
        <dsp:cNvPr id="0" name=""/>
        <dsp:cNvSpPr/>
      </dsp:nvSpPr>
      <dsp:spPr>
        <a:xfrm>
          <a:off x="1892808" y="3860990"/>
          <a:ext cx="6336792" cy="847534"/>
        </a:xfrm>
        <a:prstGeom prst="roundRect">
          <a:avLst>
            <a:gd name="adj" fmla="val 10000"/>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a:t>View Appointments</a:t>
          </a:r>
          <a:endParaRPr lang="en-US" sz="2300" kern="1200" dirty="0"/>
        </a:p>
      </dsp:txBody>
      <dsp:txXfrm>
        <a:off x="1917631" y="3885813"/>
        <a:ext cx="5263046" cy="797888"/>
      </dsp:txXfrm>
    </dsp:sp>
    <dsp:sp modelId="{FB27C634-8121-4F05-96CB-FEF12BFF2FB6}">
      <dsp:nvSpPr>
        <dsp:cNvPr id="0" name=""/>
        <dsp:cNvSpPr/>
      </dsp:nvSpPr>
      <dsp:spPr>
        <a:xfrm>
          <a:off x="5785894" y="619171"/>
          <a:ext cx="550897" cy="550897"/>
        </a:xfrm>
        <a:prstGeom prst="downArrow">
          <a:avLst>
            <a:gd name="adj1" fmla="val 55000"/>
            <a:gd name="adj2" fmla="val 45000"/>
          </a:avLst>
        </a:prstGeom>
        <a:solidFill>
          <a:schemeClr val="tx2">
            <a:lumMod val="75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IN" sz="2500" kern="1200"/>
        </a:p>
      </dsp:txBody>
      <dsp:txXfrm>
        <a:off x="5909846" y="619171"/>
        <a:ext cx="302993" cy="414550"/>
      </dsp:txXfrm>
    </dsp:sp>
    <dsp:sp modelId="{363A57C2-3D8A-49D1-ACD4-20E88FD47AF0}">
      <dsp:nvSpPr>
        <dsp:cNvPr id="0" name=""/>
        <dsp:cNvSpPr/>
      </dsp:nvSpPr>
      <dsp:spPr>
        <a:xfrm>
          <a:off x="6259096" y="1584418"/>
          <a:ext cx="550897" cy="550897"/>
        </a:xfrm>
        <a:prstGeom prst="downArrow">
          <a:avLst>
            <a:gd name="adj1" fmla="val 55000"/>
            <a:gd name="adj2" fmla="val 45000"/>
          </a:avLst>
        </a:prstGeom>
        <a:solidFill>
          <a:schemeClr val="accent3">
            <a:lumMod val="75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IN" sz="2500" kern="1200"/>
        </a:p>
      </dsp:txBody>
      <dsp:txXfrm>
        <a:off x="6383048" y="1584418"/>
        <a:ext cx="302993" cy="414550"/>
      </dsp:txXfrm>
    </dsp:sp>
    <dsp:sp modelId="{B2346583-12D5-4342-8B73-41900DC16818}">
      <dsp:nvSpPr>
        <dsp:cNvPr id="0" name=""/>
        <dsp:cNvSpPr/>
      </dsp:nvSpPr>
      <dsp:spPr>
        <a:xfrm>
          <a:off x="6732298" y="2535540"/>
          <a:ext cx="550897" cy="550897"/>
        </a:xfrm>
        <a:prstGeom prst="downArrow">
          <a:avLst>
            <a:gd name="adj1" fmla="val 55000"/>
            <a:gd name="adj2" fmla="val 45000"/>
          </a:avLst>
        </a:prstGeom>
        <a:solidFill>
          <a:schemeClr val="accent3">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IN" sz="2500" kern="1200"/>
        </a:p>
      </dsp:txBody>
      <dsp:txXfrm>
        <a:off x="6856250" y="2535540"/>
        <a:ext cx="302993" cy="414550"/>
      </dsp:txXfrm>
    </dsp:sp>
    <dsp:sp modelId="{ECAA57E4-C486-48E4-995E-A11218CCF441}">
      <dsp:nvSpPr>
        <dsp:cNvPr id="0" name=""/>
        <dsp:cNvSpPr/>
      </dsp:nvSpPr>
      <dsp:spPr>
        <a:xfrm>
          <a:off x="7205500" y="3510205"/>
          <a:ext cx="550897" cy="550897"/>
        </a:xfrm>
        <a:prstGeom prst="downArrow">
          <a:avLst>
            <a:gd name="adj1" fmla="val 55000"/>
            <a:gd name="adj2" fmla="val 45000"/>
          </a:avLst>
        </a:prstGeom>
        <a:solidFill>
          <a:schemeClr val="accent4">
            <a:lumMod val="75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IN" sz="2500" kern="1200"/>
        </a:p>
      </dsp:txBody>
      <dsp:txXfrm>
        <a:off x="7329452" y="3510205"/>
        <a:ext cx="302993" cy="4145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94111-FAD2-4B6E-BFEA-00F6852771DA}">
      <dsp:nvSpPr>
        <dsp:cNvPr id="0" name=""/>
        <dsp:cNvSpPr/>
      </dsp:nvSpPr>
      <dsp:spPr>
        <a:xfrm>
          <a:off x="0" y="0"/>
          <a:ext cx="6336792" cy="847534"/>
        </a:xfrm>
        <a:prstGeom prst="roundRect">
          <a:avLst>
            <a:gd name="adj" fmla="val 10000"/>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a:t>Medical History</a:t>
          </a:r>
          <a:endParaRPr lang="en-IN" sz="3300" kern="1200" dirty="0"/>
        </a:p>
      </dsp:txBody>
      <dsp:txXfrm>
        <a:off x="24823" y="24823"/>
        <a:ext cx="5323075" cy="797888"/>
      </dsp:txXfrm>
    </dsp:sp>
    <dsp:sp modelId="{88CA445A-DAE4-4AF1-BB0F-8C238716F78D}">
      <dsp:nvSpPr>
        <dsp:cNvPr id="0" name=""/>
        <dsp:cNvSpPr/>
      </dsp:nvSpPr>
      <dsp:spPr>
        <a:xfrm>
          <a:off x="473202" y="965247"/>
          <a:ext cx="6336792" cy="847534"/>
        </a:xfrm>
        <a:prstGeom prst="roundRect">
          <a:avLst>
            <a:gd name="adj" fmla="val 10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a:t>Invoice Management</a:t>
          </a:r>
        </a:p>
      </dsp:txBody>
      <dsp:txXfrm>
        <a:off x="498025" y="990070"/>
        <a:ext cx="5263046" cy="797888"/>
      </dsp:txXfrm>
    </dsp:sp>
    <dsp:sp modelId="{3AA5B040-3028-4BA7-93CB-7139D7D45641}">
      <dsp:nvSpPr>
        <dsp:cNvPr id="0" name=""/>
        <dsp:cNvSpPr/>
      </dsp:nvSpPr>
      <dsp:spPr>
        <a:xfrm>
          <a:off x="946404" y="1930495"/>
          <a:ext cx="6336792" cy="847534"/>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a:t>Medical Report Management</a:t>
          </a:r>
          <a:endParaRPr lang="en-US" sz="3300" kern="1200" dirty="0"/>
        </a:p>
      </dsp:txBody>
      <dsp:txXfrm>
        <a:off x="971227" y="1955318"/>
        <a:ext cx="5263046" cy="797888"/>
      </dsp:txXfrm>
    </dsp:sp>
    <dsp:sp modelId="{56671EDD-7175-4AA5-8C1F-9C164AAEAE85}">
      <dsp:nvSpPr>
        <dsp:cNvPr id="0" name=""/>
        <dsp:cNvSpPr/>
      </dsp:nvSpPr>
      <dsp:spPr>
        <a:xfrm>
          <a:off x="1419605" y="2895742"/>
          <a:ext cx="6336792" cy="847534"/>
        </a:xfrm>
        <a:prstGeom prst="roundRect">
          <a:avLst>
            <a:gd name="adj" fmla="val 10000"/>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a:t>Internal Communication</a:t>
          </a:r>
          <a:endParaRPr lang="en-US" sz="3300" kern="1200" dirty="0"/>
        </a:p>
      </dsp:txBody>
      <dsp:txXfrm>
        <a:off x="1444428" y="2920565"/>
        <a:ext cx="5263046" cy="797888"/>
      </dsp:txXfrm>
    </dsp:sp>
    <dsp:sp modelId="{99B399D1-C7D3-4E8A-8AD7-DE8FA4283889}">
      <dsp:nvSpPr>
        <dsp:cNvPr id="0" name=""/>
        <dsp:cNvSpPr/>
      </dsp:nvSpPr>
      <dsp:spPr>
        <a:xfrm>
          <a:off x="1892808" y="3860990"/>
          <a:ext cx="6336792" cy="847534"/>
        </a:xfrm>
        <a:prstGeom prst="roundRect">
          <a:avLst>
            <a:gd name="adj" fmla="val 10000"/>
          </a:avLst>
        </a:prstGeom>
        <a:solidFill>
          <a:schemeClr val="accent4">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a:t>Responsive User Interfaces</a:t>
          </a:r>
          <a:endParaRPr lang="en-US" sz="3300" kern="1200" dirty="0"/>
        </a:p>
      </dsp:txBody>
      <dsp:txXfrm>
        <a:off x="1917631" y="3885813"/>
        <a:ext cx="5263046" cy="797888"/>
      </dsp:txXfrm>
    </dsp:sp>
    <dsp:sp modelId="{F8EC26F0-9227-4638-8F75-12D95D6E01F4}">
      <dsp:nvSpPr>
        <dsp:cNvPr id="0" name=""/>
        <dsp:cNvSpPr/>
      </dsp:nvSpPr>
      <dsp:spPr>
        <a:xfrm>
          <a:off x="5785894" y="619171"/>
          <a:ext cx="550897" cy="550897"/>
        </a:xfrm>
        <a:prstGeom prst="downArrow">
          <a:avLst>
            <a:gd name="adj1" fmla="val 55000"/>
            <a:gd name="adj2" fmla="val 45000"/>
          </a:avLst>
        </a:prstGeom>
        <a:solidFill>
          <a:schemeClr val="tx2">
            <a:lumMod val="75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IN" sz="2500" kern="1200"/>
        </a:p>
      </dsp:txBody>
      <dsp:txXfrm>
        <a:off x="5909846" y="619171"/>
        <a:ext cx="302993" cy="414550"/>
      </dsp:txXfrm>
    </dsp:sp>
    <dsp:sp modelId="{BA37B381-EB21-456B-8751-A5B17C2F27FB}">
      <dsp:nvSpPr>
        <dsp:cNvPr id="0" name=""/>
        <dsp:cNvSpPr/>
      </dsp:nvSpPr>
      <dsp:spPr>
        <a:xfrm>
          <a:off x="6259096" y="1584418"/>
          <a:ext cx="550897" cy="550897"/>
        </a:xfrm>
        <a:prstGeom prst="downArrow">
          <a:avLst>
            <a:gd name="adj1" fmla="val 55000"/>
            <a:gd name="adj2" fmla="val 45000"/>
          </a:avLst>
        </a:prstGeom>
        <a:solidFill>
          <a:schemeClr val="accent3">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IN" sz="2500" kern="1200"/>
        </a:p>
      </dsp:txBody>
      <dsp:txXfrm>
        <a:off x="6383048" y="1584418"/>
        <a:ext cx="302993" cy="414550"/>
      </dsp:txXfrm>
    </dsp:sp>
    <dsp:sp modelId="{F2690590-B69B-4C48-B8BF-6ECC4B0CAADD}">
      <dsp:nvSpPr>
        <dsp:cNvPr id="0" name=""/>
        <dsp:cNvSpPr/>
      </dsp:nvSpPr>
      <dsp:spPr>
        <a:xfrm>
          <a:off x="6732298" y="2535540"/>
          <a:ext cx="550897" cy="550897"/>
        </a:xfrm>
        <a:prstGeom prst="downArrow">
          <a:avLst>
            <a:gd name="adj1" fmla="val 55000"/>
            <a:gd name="adj2" fmla="val 45000"/>
          </a:avLst>
        </a:prstGeom>
        <a:solidFill>
          <a:schemeClr val="accent3">
            <a:lumMod val="75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IN" sz="2500" kern="1200"/>
        </a:p>
      </dsp:txBody>
      <dsp:txXfrm>
        <a:off x="6856250" y="2535540"/>
        <a:ext cx="302993" cy="414550"/>
      </dsp:txXfrm>
    </dsp:sp>
    <dsp:sp modelId="{6D6941AD-B44B-477D-9AB1-90B1C6ACE4EB}">
      <dsp:nvSpPr>
        <dsp:cNvPr id="0" name=""/>
        <dsp:cNvSpPr/>
      </dsp:nvSpPr>
      <dsp:spPr>
        <a:xfrm>
          <a:off x="7205500" y="3510205"/>
          <a:ext cx="550897" cy="550897"/>
        </a:xfrm>
        <a:prstGeom prst="downArrow">
          <a:avLst>
            <a:gd name="adj1" fmla="val 55000"/>
            <a:gd name="adj2" fmla="val 45000"/>
          </a:avLst>
        </a:prstGeom>
        <a:solidFill>
          <a:schemeClr val="accent4">
            <a:lumMod val="75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IN" sz="2500" kern="1200"/>
        </a:p>
      </dsp:txBody>
      <dsp:txXfrm>
        <a:off x="7329452" y="3510205"/>
        <a:ext cx="302993" cy="4145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C8A3B-D965-4B0A-B846-5CC4710A28BB}">
      <dsp:nvSpPr>
        <dsp:cNvPr id="0" name=""/>
        <dsp:cNvSpPr/>
      </dsp:nvSpPr>
      <dsp:spPr>
        <a:xfrm>
          <a:off x="534536" y="910"/>
          <a:ext cx="3436256" cy="2172325"/>
        </a:xfrm>
        <a:prstGeom prst="rect">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lvl="0" algn="ctr" defTabSz="2711450">
            <a:lnSpc>
              <a:spcPct val="90000"/>
            </a:lnSpc>
            <a:spcBef>
              <a:spcPct val="0"/>
            </a:spcBef>
            <a:spcAft>
              <a:spcPct val="35000"/>
            </a:spcAft>
          </a:pPr>
          <a:r>
            <a:rPr lang="en-IN" sz="6100" kern="1200"/>
            <a:t>Admin Module</a:t>
          </a:r>
          <a:endParaRPr lang="en-US" sz="6100" kern="1200"/>
        </a:p>
      </dsp:txBody>
      <dsp:txXfrm>
        <a:off x="534536" y="910"/>
        <a:ext cx="3436256" cy="2172325"/>
      </dsp:txXfrm>
    </dsp:sp>
    <dsp:sp modelId="{7AF6D54F-47ED-4B52-B50D-BD542F5979FE}">
      <dsp:nvSpPr>
        <dsp:cNvPr id="0" name=""/>
        <dsp:cNvSpPr/>
      </dsp:nvSpPr>
      <dsp:spPr>
        <a:xfrm>
          <a:off x="4332847" y="910"/>
          <a:ext cx="3362216" cy="2172325"/>
        </a:xfrm>
        <a:prstGeom prst="rect">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lvl="0" algn="ctr" defTabSz="2711450">
            <a:lnSpc>
              <a:spcPct val="90000"/>
            </a:lnSpc>
            <a:spcBef>
              <a:spcPct val="0"/>
            </a:spcBef>
            <a:spcAft>
              <a:spcPct val="35000"/>
            </a:spcAft>
          </a:pPr>
          <a:r>
            <a:rPr lang="en-IN" sz="6100" kern="1200" dirty="0"/>
            <a:t>Patient Module</a:t>
          </a:r>
          <a:endParaRPr lang="en-US" sz="6100" kern="1200" dirty="0"/>
        </a:p>
      </dsp:txBody>
      <dsp:txXfrm>
        <a:off x="4332847" y="910"/>
        <a:ext cx="3362216" cy="2172325"/>
      </dsp:txXfrm>
    </dsp:sp>
    <dsp:sp modelId="{18B530FA-8BC6-4C75-AC8D-AE12EB1626FC}">
      <dsp:nvSpPr>
        <dsp:cNvPr id="0" name=""/>
        <dsp:cNvSpPr/>
      </dsp:nvSpPr>
      <dsp:spPr>
        <a:xfrm>
          <a:off x="2304529" y="2535289"/>
          <a:ext cx="3620541" cy="2172325"/>
        </a:xfrm>
        <a:prstGeom prst="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lvl="0" algn="ctr" defTabSz="2711450">
            <a:lnSpc>
              <a:spcPct val="90000"/>
            </a:lnSpc>
            <a:spcBef>
              <a:spcPct val="0"/>
            </a:spcBef>
            <a:spcAft>
              <a:spcPct val="35000"/>
            </a:spcAft>
          </a:pPr>
          <a:r>
            <a:rPr lang="en-IN" sz="6100" kern="1200" dirty="0"/>
            <a:t>Doctor Module</a:t>
          </a:r>
          <a:endParaRPr lang="en-US" sz="6100" kern="1200" dirty="0"/>
        </a:p>
      </dsp:txBody>
      <dsp:txXfrm>
        <a:off x="2304529" y="2535289"/>
        <a:ext cx="3620541" cy="2172325"/>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1D0D95-1D29-4317-922E-5650B13A60B7}" type="datetimeFigureOut">
              <a:rPr lang="en-US" smtClean="0"/>
              <a:t>10/27/2022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7E33E-866A-462D-BDCC-25FDBEC24DFA}" type="slidenum">
              <a:rPr lang="en-US" smtClean="0"/>
              <a:t>‹#›</a:t>
            </a:fld>
            <a:endParaRPr lang="en-US"/>
          </a:p>
        </p:txBody>
      </p:sp>
    </p:spTree>
    <p:extLst>
      <p:ext uri="{BB962C8B-B14F-4D97-AF65-F5344CB8AC3E}">
        <p14:creationId xmlns:p14="http://schemas.microsoft.com/office/powerpoint/2010/main" val="1943240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23F2CD-D1C2-4FEA-8F0B-4997D9B3ED2C}" type="slidenum">
              <a:rPr lang="en-US" smtClean="0"/>
              <a:t>8</a:t>
            </a:fld>
            <a:endParaRPr lang="en-US"/>
          </a:p>
        </p:txBody>
      </p:sp>
    </p:spTree>
    <p:extLst>
      <p:ext uri="{BB962C8B-B14F-4D97-AF65-F5344CB8AC3E}">
        <p14:creationId xmlns:p14="http://schemas.microsoft.com/office/powerpoint/2010/main" val="3281559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C8B3A3-AD41-4F9C-B2F6-0064E1F694A0}" type="datetimeFigureOut">
              <a:rPr lang="en-IN" smtClean="0"/>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F7FF6-D5C1-43D3-BBB7-CE933F947E9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C8B3A3-AD41-4F9C-B2F6-0064E1F694A0}" type="datetimeFigureOut">
              <a:rPr lang="en-IN" smtClean="0"/>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F7FF6-D5C1-43D3-BBB7-CE933F947E9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C8B3A3-AD41-4F9C-B2F6-0064E1F694A0}" type="datetimeFigureOut">
              <a:rPr lang="en-IN" smtClean="0"/>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F7FF6-D5C1-43D3-BBB7-CE933F947E9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C8B3A3-AD41-4F9C-B2F6-0064E1F694A0}" type="datetimeFigureOut">
              <a:rPr lang="en-IN" smtClean="0"/>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F7FF6-D5C1-43D3-BBB7-CE933F947E9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C8B3A3-AD41-4F9C-B2F6-0064E1F694A0}" type="datetimeFigureOut">
              <a:rPr lang="en-IN" smtClean="0"/>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F7FF6-D5C1-43D3-BBB7-CE933F947E9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C8B3A3-AD41-4F9C-B2F6-0064E1F694A0}" type="datetimeFigureOut">
              <a:rPr lang="en-IN" smtClean="0"/>
              <a:t>27-10-2022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9F7FF6-D5C1-43D3-BBB7-CE933F947E9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8B3A3-AD41-4F9C-B2F6-0064E1F694A0}" type="datetimeFigureOut">
              <a:rPr lang="en-IN" smtClean="0"/>
              <a:t>27-10-2022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9F7FF6-D5C1-43D3-BBB7-CE933F947E9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C8B3A3-AD41-4F9C-B2F6-0064E1F694A0}" type="datetimeFigureOut">
              <a:rPr lang="en-IN" smtClean="0"/>
              <a:t>27-10-2022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9F7FF6-D5C1-43D3-BBB7-CE933F947E9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C8B3A3-AD41-4F9C-B2F6-0064E1F694A0}" type="datetimeFigureOut">
              <a:rPr lang="en-IN" smtClean="0"/>
              <a:t>27-10-2022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9F7FF6-D5C1-43D3-BBB7-CE933F947E9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C8B3A3-AD41-4F9C-B2F6-0064E1F694A0}" type="datetimeFigureOut">
              <a:rPr lang="en-IN" smtClean="0"/>
              <a:t>27-10-2022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9F7FF6-D5C1-43D3-BBB7-CE933F947E99}"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4C8B3A3-AD41-4F9C-B2F6-0064E1F694A0}" type="datetimeFigureOut">
              <a:rPr lang="en-IN" smtClean="0"/>
              <a:t>27-10-2022</a:t>
            </a:fld>
            <a:endParaRPr lang="en-IN"/>
          </a:p>
        </p:txBody>
      </p:sp>
      <p:sp>
        <p:nvSpPr>
          <p:cNvPr id="9" name="Slide Number Placeholder 8"/>
          <p:cNvSpPr>
            <a:spLocks noGrp="1"/>
          </p:cNvSpPr>
          <p:nvPr>
            <p:ph type="sldNum" sz="quarter" idx="11"/>
          </p:nvPr>
        </p:nvSpPr>
        <p:spPr/>
        <p:txBody>
          <a:bodyPr/>
          <a:lstStyle/>
          <a:p>
            <a:fld id="{939F7FF6-D5C1-43D3-BBB7-CE933F947E99}"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39F7FF6-D5C1-43D3-BBB7-CE933F947E99}"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4C8B3A3-AD41-4F9C-B2F6-0064E1F694A0}" type="datetimeFigureOut">
              <a:rPr lang="en-IN" smtClean="0"/>
              <a:t>27-10-2022</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58200" cy="6957392"/>
          </a:xfrm>
          <a:prstGeom prst="rect">
            <a:avLst/>
          </a:prstGeom>
        </p:spPr>
      </p:pic>
    </p:spTree>
    <p:extLst>
      <p:ext uri="{BB962C8B-B14F-4D97-AF65-F5344CB8AC3E}">
        <p14:creationId xmlns:p14="http://schemas.microsoft.com/office/powerpoint/2010/main" val="3489441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Tools And Language Used:-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74590132"/>
              </p:ext>
            </p:extLst>
          </p:nvPr>
        </p:nvGraphicFramePr>
        <p:xfrm>
          <a:off x="457200" y="1600201"/>
          <a:ext cx="8229600" cy="46371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2191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9EC77B-1159-42C3-A4B7-B3BDCE5ADF26}"/>
              </a:ext>
            </a:extLst>
          </p:cNvPr>
          <p:cNvSpPr>
            <a:spLocks noGrp="1"/>
          </p:cNvSpPr>
          <p:nvPr>
            <p:ph type="title"/>
          </p:nvPr>
        </p:nvSpPr>
        <p:spPr/>
        <p:txBody>
          <a:bodyPr/>
          <a:lstStyle/>
          <a:p>
            <a:r>
              <a:rPr lang="en-US" dirty="0"/>
              <a:t>Back End</a:t>
            </a:r>
          </a:p>
        </p:txBody>
      </p:sp>
      <p:sp>
        <p:nvSpPr>
          <p:cNvPr id="3" name="Content Placeholder 2">
            <a:extLst>
              <a:ext uri="{FF2B5EF4-FFF2-40B4-BE49-F238E27FC236}">
                <a16:creationId xmlns:a16="http://schemas.microsoft.com/office/drawing/2014/main" xmlns="" id="{82A52F14-ED5A-40FF-BB3A-4D7E255856C7}"/>
              </a:ext>
            </a:extLst>
          </p:cNvPr>
          <p:cNvSpPr>
            <a:spLocks noGrp="1"/>
          </p:cNvSpPr>
          <p:nvPr>
            <p:ph idx="1"/>
          </p:nvPr>
        </p:nvSpPr>
        <p:spPr/>
        <p:txBody>
          <a:bodyPr>
            <a:normAutofit/>
          </a:bodyPr>
          <a:lstStyle/>
          <a:p>
            <a:pPr marL="137160" indent="0">
              <a:buNone/>
            </a:pPr>
            <a:r>
              <a:rPr lang="en-US" dirty="0">
                <a:solidFill>
                  <a:srgbClr val="0070C0"/>
                </a:solidFill>
                <a:latin typeface="Algerian" panose="04020705040A02060702" pitchFamily="82" charset="0"/>
              </a:rPr>
              <a:t>1.My SQL : </a:t>
            </a:r>
            <a:r>
              <a:rPr lang="en-US" dirty="0"/>
              <a:t>MySQL is an open-source relational database management system. As with other relational databases, MySQL stores data in tables made up of rows and columns. Users can define, manipulate, control, and query data using Structured Query Language.</a:t>
            </a:r>
          </a:p>
          <a:p>
            <a:pPr marL="137160" indent="0">
              <a:buNone/>
            </a:pPr>
            <a:r>
              <a:rPr lang="en-US" dirty="0">
                <a:solidFill>
                  <a:srgbClr val="0070C0"/>
                </a:solidFill>
                <a:latin typeface="Algerian" panose="04020705040A02060702" pitchFamily="82" charset="0"/>
              </a:rPr>
              <a:t>2.Hibernate : </a:t>
            </a:r>
            <a:r>
              <a:rPr lang="en-US" dirty="0"/>
              <a:t>Hibernate is a Java framework that simplifies the development of Java application to interact with the database.</a:t>
            </a:r>
          </a:p>
          <a:p>
            <a:pPr marL="137160" indent="0">
              <a:buNone/>
            </a:pPr>
            <a:r>
              <a:rPr lang="en-US" dirty="0"/>
              <a:t>Hibernate implements the specifications of JPA (Java Persistence API) for data persistence.</a:t>
            </a:r>
            <a:endParaRPr lang="en-US" dirty="0">
              <a:solidFill>
                <a:schemeClr val="bg1">
                  <a:lumMod val="95000"/>
                  <a:lumOff val="5000"/>
                </a:schemeClr>
              </a:solidFill>
              <a:latin typeface="Algerian" panose="04020705040A02060702" pitchFamily="82" charset="0"/>
            </a:endParaRPr>
          </a:p>
        </p:txBody>
      </p:sp>
    </p:spTree>
    <p:extLst>
      <p:ext uri="{BB962C8B-B14F-4D97-AF65-F5344CB8AC3E}">
        <p14:creationId xmlns:p14="http://schemas.microsoft.com/office/powerpoint/2010/main" val="3401532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172C3D-700B-4161-97EE-0399EBCDF84A}"/>
              </a:ext>
            </a:extLst>
          </p:cNvPr>
          <p:cNvSpPr>
            <a:spLocks noGrp="1"/>
          </p:cNvSpPr>
          <p:nvPr>
            <p:ph type="title"/>
          </p:nvPr>
        </p:nvSpPr>
        <p:spPr/>
        <p:txBody>
          <a:bodyPr/>
          <a:lstStyle/>
          <a:p>
            <a:r>
              <a:rPr lang="en-US" dirty="0" err="1"/>
              <a:t>Contd</a:t>
            </a:r>
            <a:r>
              <a:rPr lang="en-US" dirty="0"/>
              <a:t> : </a:t>
            </a:r>
          </a:p>
        </p:txBody>
      </p:sp>
      <p:sp>
        <p:nvSpPr>
          <p:cNvPr id="3" name="Content Placeholder 2">
            <a:extLst>
              <a:ext uri="{FF2B5EF4-FFF2-40B4-BE49-F238E27FC236}">
                <a16:creationId xmlns:a16="http://schemas.microsoft.com/office/drawing/2014/main" xmlns="" id="{B1E74762-6744-4BAE-A75B-0B3079793D03}"/>
              </a:ext>
            </a:extLst>
          </p:cNvPr>
          <p:cNvSpPr>
            <a:spLocks noGrp="1"/>
          </p:cNvSpPr>
          <p:nvPr>
            <p:ph idx="1"/>
          </p:nvPr>
        </p:nvSpPr>
        <p:spPr/>
        <p:txBody>
          <a:bodyPr>
            <a:normAutofit/>
          </a:bodyPr>
          <a:lstStyle/>
          <a:p>
            <a:pPr marL="137160" indent="0">
              <a:buNone/>
            </a:pPr>
            <a:r>
              <a:rPr lang="en-US" dirty="0">
                <a:solidFill>
                  <a:srgbClr val="0070C0"/>
                </a:solidFill>
                <a:latin typeface="Algerian" panose="04020705040A02060702" pitchFamily="82" charset="0"/>
              </a:rPr>
              <a:t>3.Spring tool suite </a:t>
            </a:r>
            <a:r>
              <a:rPr lang="en-US" dirty="0">
                <a:solidFill>
                  <a:schemeClr val="bg1">
                    <a:lumMod val="95000"/>
                    <a:lumOff val="5000"/>
                  </a:schemeClr>
                </a:solidFill>
                <a:latin typeface="Algerian" panose="04020705040A02060702" pitchFamily="82" charset="0"/>
              </a:rPr>
              <a:t>:</a:t>
            </a:r>
            <a:r>
              <a:rPr lang="en-US" dirty="0"/>
              <a:t>Spring Tool Suite is an IDE to develop Spring applications. It is an Eclipse-based development environment. It provides a ready-to-use environment to implement, run, deploy, and debug the application.</a:t>
            </a:r>
          </a:p>
          <a:p>
            <a:pPr marL="137160" indent="0">
              <a:buNone/>
            </a:pPr>
            <a:endParaRPr lang="en-US" dirty="0"/>
          </a:p>
          <a:p>
            <a:pPr marL="137160" indent="0">
              <a:buNone/>
            </a:pPr>
            <a:r>
              <a:rPr lang="en-US" dirty="0">
                <a:solidFill>
                  <a:srgbClr val="0070C0"/>
                </a:solidFill>
                <a:latin typeface="Algerian" panose="04020705040A02060702" pitchFamily="82" charset="0"/>
              </a:rPr>
              <a:t>4.Junit &amp; Postman </a:t>
            </a:r>
            <a:r>
              <a:rPr lang="en-US" dirty="0">
                <a:solidFill>
                  <a:schemeClr val="bg1">
                    <a:lumMod val="95000"/>
                    <a:lumOff val="5000"/>
                  </a:schemeClr>
                </a:solidFill>
                <a:latin typeface="Algerian" panose="04020705040A02060702" pitchFamily="82" charset="0"/>
              </a:rPr>
              <a:t>:</a:t>
            </a:r>
            <a:r>
              <a:rPr lang="en-US" dirty="0"/>
              <a:t>JUnit is </a:t>
            </a:r>
            <a:r>
              <a:rPr lang="en-US" b="1" dirty="0"/>
              <a:t>a unit testing open-source framework for the Java programming language</a:t>
            </a:r>
            <a:r>
              <a:rPr lang="en-US" dirty="0"/>
              <a:t>. </a:t>
            </a:r>
          </a:p>
          <a:p>
            <a:pPr marL="137160" indent="0">
              <a:buNone/>
            </a:pPr>
            <a:r>
              <a:rPr lang="en-US" dirty="0"/>
              <a:t>Postman is </a:t>
            </a:r>
            <a:r>
              <a:rPr lang="en-US" b="1" dirty="0"/>
              <a:t>one of the most popular software testing tools which is used for API testing</a:t>
            </a:r>
            <a:r>
              <a:rPr lang="en-US" dirty="0"/>
              <a:t>. </a:t>
            </a:r>
          </a:p>
          <a:p>
            <a:pPr marL="137160" indent="0">
              <a:buNone/>
            </a:pPr>
            <a:endParaRPr lang="en-US" dirty="0">
              <a:solidFill>
                <a:schemeClr val="bg1">
                  <a:lumMod val="95000"/>
                  <a:lumOff val="5000"/>
                </a:schemeClr>
              </a:solidFill>
              <a:latin typeface="Algerian" panose="04020705040A02060702" pitchFamily="82" charset="0"/>
            </a:endParaRPr>
          </a:p>
        </p:txBody>
      </p:sp>
    </p:spTree>
    <p:extLst>
      <p:ext uri="{BB962C8B-B14F-4D97-AF65-F5344CB8AC3E}">
        <p14:creationId xmlns:p14="http://schemas.microsoft.com/office/powerpoint/2010/main" val="150769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B3DD04-5A78-46C2-AA44-8FEA291B7AFB}"/>
              </a:ext>
            </a:extLst>
          </p:cNvPr>
          <p:cNvSpPr>
            <a:spLocks noGrp="1"/>
          </p:cNvSpPr>
          <p:nvPr>
            <p:ph type="title"/>
          </p:nvPr>
        </p:nvSpPr>
        <p:spPr/>
        <p:txBody>
          <a:bodyPr/>
          <a:lstStyle/>
          <a:p>
            <a:r>
              <a:rPr lang="en-US" dirty="0"/>
              <a:t>Front End</a:t>
            </a:r>
          </a:p>
        </p:txBody>
      </p:sp>
      <p:sp>
        <p:nvSpPr>
          <p:cNvPr id="3" name="Content Placeholder 2">
            <a:extLst>
              <a:ext uri="{FF2B5EF4-FFF2-40B4-BE49-F238E27FC236}">
                <a16:creationId xmlns:a16="http://schemas.microsoft.com/office/drawing/2014/main" xmlns="" id="{D9AD914F-7D29-4FC6-9525-58799500ED7D}"/>
              </a:ext>
            </a:extLst>
          </p:cNvPr>
          <p:cNvSpPr>
            <a:spLocks noGrp="1"/>
          </p:cNvSpPr>
          <p:nvPr>
            <p:ph idx="1"/>
          </p:nvPr>
        </p:nvSpPr>
        <p:spPr/>
        <p:txBody>
          <a:bodyPr>
            <a:normAutofit/>
          </a:bodyPr>
          <a:lstStyle/>
          <a:p>
            <a:pPr marL="137160" indent="0">
              <a:buNone/>
            </a:pPr>
            <a:r>
              <a:rPr lang="en-US" sz="3200" dirty="0">
                <a:solidFill>
                  <a:srgbClr val="0070C0"/>
                </a:solidFill>
                <a:latin typeface="Algerian" panose="04020705040A02060702" pitchFamily="82" charset="0"/>
              </a:rPr>
              <a:t>1.Angular :</a:t>
            </a:r>
            <a:r>
              <a:rPr lang="en-US" dirty="0"/>
              <a:t>Angular is a JavaScript (actually a TypeScript based open-source full-stack web application) framework which makes you able to create reactive Single Page Applications (SPAs). Angular is completely based on components. It consists of several components which forms a tree structure with parent and child components</a:t>
            </a:r>
            <a:r>
              <a:rPr lang="en-US" dirty="0">
                <a:solidFill>
                  <a:srgbClr val="333333"/>
                </a:solidFill>
              </a:rPr>
              <a:t>.</a:t>
            </a:r>
          </a:p>
          <a:p>
            <a:pPr marL="137160" indent="0">
              <a:buNone/>
            </a:pPr>
            <a:endParaRPr lang="en-US" dirty="0">
              <a:solidFill>
                <a:srgbClr val="333333"/>
              </a:solidFill>
            </a:endParaRPr>
          </a:p>
          <a:p>
            <a:pPr marL="137160" indent="0">
              <a:buNone/>
            </a:pPr>
            <a:r>
              <a:rPr lang="en-US" dirty="0">
                <a:solidFill>
                  <a:srgbClr val="0070C0"/>
                </a:solidFill>
                <a:latin typeface="Algerian" panose="04020705040A02060702" pitchFamily="82" charset="0"/>
              </a:rPr>
              <a:t>2.Html </a:t>
            </a:r>
            <a:r>
              <a:rPr lang="en-US" dirty="0">
                <a:solidFill>
                  <a:schemeClr val="bg1">
                    <a:lumMod val="95000"/>
                    <a:lumOff val="5000"/>
                  </a:schemeClr>
                </a:solidFill>
                <a:latin typeface="Algerian" panose="04020705040A02060702" pitchFamily="82" charset="0"/>
              </a:rPr>
              <a:t>:</a:t>
            </a:r>
            <a:r>
              <a:rPr lang="en-US" dirty="0"/>
              <a:t>Hypertext Markup Language, is a markup language for the web that defines the structure of web pages .It is one of the most basic building blocks of every website.</a:t>
            </a:r>
          </a:p>
          <a:p>
            <a:pPr marL="137160" indent="0">
              <a:buNone/>
            </a:pPr>
            <a:endParaRPr lang="en-US" dirty="0"/>
          </a:p>
        </p:txBody>
      </p:sp>
    </p:spTree>
    <p:extLst>
      <p:ext uri="{BB962C8B-B14F-4D97-AF65-F5344CB8AC3E}">
        <p14:creationId xmlns:p14="http://schemas.microsoft.com/office/powerpoint/2010/main" val="1643084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8CA3E0-7754-4103-802D-4B4B2D8FD3F6}"/>
              </a:ext>
            </a:extLst>
          </p:cNvPr>
          <p:cNvSpPr>
            <a:spLocks noGrp="1"/>
          </p:cNvSpPr>
          <p:nvPr>
            <p:ph type="title"/>
          </p:nvPr>
        </p:nvSpPr>
        <p:spPr/>
        <p:txBody>
          <a:bodyPr/>
          <a:lstStyle/>
          <a:p>
            <a:r>
              <a:rPr lang="en-US" dirty="0" err="1"/>
              <a:t>Contd</a:t>
            </a:r>
            <a:r>
              <a:rPr lang="en-US" dirty="0"/>
              <a:t> :</a:t>
            </a:r>
          </a:p>
        </p:txBody>
      </p:sp>
      <p:sp>
        <p:nvSpPr>
          <p:cNvPr id="3" name="Content Placeholder 2">
            <a:extLst>
              <a:ext uri="{FF2B5EF4-FFF2-40B4-BE49-F238E27FC236}">
                <a16:creationId xmlns:a16="http://schemas.microsoft.com/office/drawing/2014/main" xmlns="" id="{94B48B9E-0DD1-4547-9255-6EAB9A7980CD}"/>
              </a:ext>
            </a:extLst>
          </p:cNvPr>
          <p:cNvSpPr>
            <a:spLocks noGrp="1"/>
          </p:cNvSpPr>
          <p:nvPr>
            <p:ph idx="1"/>
          </p:nvPr>
        </p:nvSpPr>
        <p:spPr/>
        <p:txBody>
          <a:bodyPr/>
          <a:lstStyle/>
          <a:p>
            <a:pPr marL="137160" indent="0">
              <a:buNone/>
            </a:pPr>
            <a:r>
              <a:rPr lang="en-US" dirty="0">
                <a:solidFill>
                  <a:srgbClr val="0070C0"/>
                </a:solidFill>
                <a:latin typeface="Algerian" panose="04020705040A02060702" pitchFamily="82" charset="0"/>
              </a:rPr>
              <a:t>3.CSS </a:t>
            </a:r>
            <a:r>
              <a:rPr lang="en-US" dirty="0">
                <a:solidFill>
                  <a:schemeClr val="bg1">
                    <a:lumMod val="95000"/>
                    <a:lumOff val="5000"/>
                  </a:schemeClr>
                </a:solidFill>
                <a:latin typeface="Algerian" panose="04020705040A02060702" pitchFamily="82" charset="0"/>
              </a:rPr>
              <a:t>:</a:t>
            </a:r>
            <a:r>
              <a:rPr lang="en-US" dirty="0"/>
              <a:t>CSS stands for Cascading Style Sheets. It is a style sheet language which is used to describe the look and formatting of a document written in markup language. It is generally used with HTML to change the style of web pages and user interfaces. </a:t>
            </a:r>
          </a:p>
          <a:p>
            <a:pPr marL="137160" indent="0">
              <a:buNone/>
            </a:pPr>
            <a:endParaRPr lang="en-US" dirty="0"/>
          </a:p>
          <a:p>
            <a:pPr marL="137160" indent="0">
              <a:buNone/>
            </a:pPr>
            <a:r>
              <a:rPr lang="en-US" dirty="0">
                <a:solidFill>
                  <a:srgbClr val="0070C0"/>
                </a:solidFill>
                <a:latin typeface="Algerian" panose="04020705040A02060702" pitchFamily="82" charset="0"/>
              </a:rPr>
              <a:t>4.Boot Strap </a:t>
            </a:r>
            <a:r>
              <a:rPr lang="en-US" dirty="0">
                <a:solidFill>
                  <a:schemeClr val="bg1">
                    <a:lumMod val="95000"/>
                    <a:lumOff val="5000"/>
                  </a:schemeClr>
                </a:solidFill>
                <a:latin typeface="Algerian" panose="04020705040A02060702" pitchFamily="82" charset="0"/>
              </a:rPr>
              <a:t>:</a:t>
            </a:r>
            <a:r>
              <a:rPr lang="en-US" dirty="0"/>
              <a:t>Bootstrap is the most popular HTML, CSS and JavaScript framework for developing a responsive and mobile friendly website.</a:t>
            </a:r>
          </a:p>
          <a:p>
            <a:pPr marL="137160" indent="0">
              <a:buNone/>
            </a:pPr>
            <a:endParaRPr lang="en-US" dirty="0"/>
          </a:p>
        </p:txBody>
      </p:sp>
    </p:spTree>
    <p:extLst>
      <p:ext uri="{BB962C8B-B14F-4D97-AF65-F5344CB8AC3E}">
        <p14:creationId xmlns:p14="http://schemas.microsoft.com/office/powerpoint/2010/main" val="2715745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Key Feature of Hospital Management System:-</a:t>
            </a:r>
          </a:p>
        </p:txBody>
      </p:sp>
      <p:graphicFrame>
        <p:nvGraphicFramePr>
          <p:cNvPr id="4" name="Content Placeholder 3"/>
          <p:cNvGraphicFramePr>
            <a:graphicFrameLocks noGrp="1"/>
          </p:cNvGraphicFramePr>
          <p:nvPr>
            <p:ph idx="1"/>
          </p:nvPr>
        </p:nvGraphicFramePr>
        <p:xfrm>
          <a:off x="457200" y="1600200"/>
          <a:ext cx="8229600"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1741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Key Feature of Hospital Management System:-</a:t>
            </a:r>
          </a:p>
        </p:txBody>
      </p:sp>
      <p:graphicFrame>
        <p:nvGraphicFramePr>
          <p:cNvPr id="4" name="Content Placeholder 3"/>
          <p:cNvGraphicFramePr>
            <a:graphicFrameLocks noGrp="1"/>
          </p:cNvGraphicFramePr>
          <p:nvPr>
            <p:ph idx="1"/>
          </p:nvPr>
        </p:nvGraphicFramePr>
        <p:xfrm>
          <a:off x="457200" y="1600200"/>
          <a:ext cx="8229600"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7151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IN" dirty="0"/>
          </a:p>
        </p:txBody>
      </p:sp>
      <p:graphicFrame>
        <p:nvGraphicFramePr>
          <p:cNvPr id="4" name="Content Placeholder 2"/>
          <p:cNvGraphicFramePr>
            <a:graphicFrameLocks noGrp="1"/>
          </p:cNvGraphicFramePr>
          <p:nvPr>
            <p:ph idx="1"/>
            <p:extLst>
              <p:ext uri="{D42A27DB-BD31-4B8C-83A1-F6EECF244321}">
                <p14:modId xmlns:p14="http://schemas.microsoft.com/office/powerpoint/2010/main" val="333754961"/>
              </p:ext>
            </p:extLst>
          </p:nvPr>
        </p:nvGraphicFramePr>
        <p:xfrm>
          <a:off x="457200" y="1600200"/>
          <a:ext cx="8229600"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4135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F50302-1A27-4002-AF6C-8F816E4CEB4B}"/>
              </a:ext>
            </a:extLst>
          </p:cNvPr>
          <p:cNvSpPr>
            <a:spLocks noGrp="1"/>
          </p:cNvSpPr>
          <p:nvPr>
            <p:ph type="title"/>
          </p:nvPr>
        </p:nvSpPr>
        <p:spPr/>
        <p:txBody>
          <a:bodyPr/>
          <a:lstStyle/>
          <a:p>
            <a:r>
              <a:rPr lang="en-US" dirty="0"/>
              <a:t>Home Page</a:t>
            </a:r>
          </a:p>
        </p:txBody>
      </p:sp>
      <p:sp>
        <p:nvSpPr>
          <p:cNvPr id="7" name="Title 1">
            <a:extLst>
              <a:ext uri="{FF2B5EF4-FFF2-40B4-BE49-F238E27FC236}">
                <a16:creationId xmlns:a16="http://schemas.microsoft.com/office/drawing/2014/main" xmlns="" id="{F8E15236-70D2-4DAA-9D84-05CF9E739A9E}"/>
              </a:ext>
            </a:extLst>
          </p:cNvPr>
          <p:cNvSpPr txBox="1">
            <a:spLocks/>
          </p:cNvSpPr>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endParaRPr lang="en-IN" dirty="0"/>
          </a:p>
        </p:txBody>
      </p:sp>
      <p:pic>
        <p:nvPicPr>
          <p:cNvPr id="8" name="Picture 2">
            <a:extLst>
              <a:ext uri="{FF2B5EF4-FFF2-40B4-BE49-F238E27FC236}">
                <a16:creationId xmlns:a16="http://schemas.microsoft.com/office/drawing/2014/main" xmlns="" id="{4855E44D-6FD3-4276-8EBB-6A2C0329DE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0" y="1739268"/>
            <a:ext cx="7715200" cy="4570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0763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MODULE:-</a:t>
            </a:r>
            <a:endParaRPr lang="en-IN" dirty="0"/>
          </a:p>
        </p:txBody>
      </p:sp>
      <p:sp>
        <p:nvSpPr>
          <p:cNvPr id="3" name="Content Placeholder 2"/>
          <p:cNvSpPr>
            <a:spLocks noGrp="1"/>
          </p:cNvSpPr>
          <p:nvPr>
            <p:ph idx="1"/>
          </p:nvPr>
        </p:nvSpPr>
        <p:spPr>
          <a:xfrm>
            <a:off x="457200" y="1600200"/>
            <a:ext cx="7620000" cy="4709160"/>
          </a:xfrm>
        </p:spPr>
        <p:txBody>
          <a:bodyPr>
            <a:normAutofit/>
          </a:bodyPr>
          <a:lstStyle/>
          <a:p>
            <a:pPr marL="457200" lvl="1" indent="0" algn="just">
              <a:buNone/>
            </a:pPr>
            <a:endParaRPr lang="en-US" sz="2800" dirty="0"/>
          </a:p>
          <a:p>
            <a:pPr marL="971550" lvl="1" indent="-514350" algn="just">
              <a:buFont typeface="Wingdings" panose="05000000000000000000" pitchFamily="2" charset="2"/>
              <a:buChar char="v"/>
            </a:pPr>
            <a:r>
              <a:rPr lang="en-US" dirty="0">
                <a:latin typeface="Arial Black" panose="020B0A04020102020204" pitchFamily="34" charset="0"/>
              </a:rPr>
              <a:t>In the Admin Module the Admin could login           and  signup.</a:t>
            </a:r>
          </a:p>
          <a:p>
            <a:pPr marL="971550" lvl="1" indent="-514350" algn="just">
              <a:buFont typeface="Wingdings" panose="05000000000000000000" pitchFamily="2" charset="2"/>
              <a:buChar char="v"/>
            </a:pPr>
            <a:r>
              <a:rPr lang="en-US" dirty="0">
                <a:latin typeface="Arial Black" panose="020B0A04020102020204" pitchFamily="34" charset="0"/>
              </a:rPr>
              <a:t>The Admin can see the Doctor List, Patient                       List and Feedback List.</a:t>
            </a:r>
          </a:p>
          <a:p>
            <a:pPr marL="971550" lvl="1" indent="-514350" algn="just">
              <a:buFont typeface="Wingdings" panose="05000000000000000000" pitchFamily="2" charset="2"/>
              <a:buChar char="v"/>
            </a:pPr>
            <a:r>
              <a:rPr lang="en-US" dirty="0">
                <a:latin typeface="Arial Black" panose="020B0A04020102020204" pitchFamily="34" charset="0"/>
              </a:rPr>
              <a:t>In the Doctor’s List the Admin can  perform UPDATE and DELETE operation</a:t>
            </a:r>
          </a:p>
          <a:p>
            <a:pPr marL="971550" lvl="1" indent="-514350" algn="just">
              <a:buFont typeface="Wingdings" panose="05000000000000000000" pitchFamily="2" charset="2"/>
              <a:buChar char="v"/>
            </a:pPr>
            <a:r>
              <a:rPr lang="en-US" dirty="0">
                <a:latin typeface="Arial Black" panose="020B0A04020102020204" pitchFamily="34" charset="0"/>
              </a:rPr>
              <a:t>In the Patient’s List the Admin can perform     DELETE operation.</a:t>
            </a:r>
          </a:p>
          <a:p>
            <a:pPr marL="0" indent="0">
              <a:buNone/>
            </a:pPr>
            <a:endParaRPr lang="en-IN" dirty="0"/>
          </a:p>
        </p:txBody>
      </p:sp>
    </p:spTree>
    <p:extLst>
      <p:ext uri="{BB962C8B-B14F-4D97-AF65-F5344CB8AC3E}">
        <p14:creationId xmlns:p14="http://schemas.microsoft.com/office/powerpoint/2010/main" val="1425022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Group:-3</a:t>
            </a:r>
            <a:endParaRPr lang="en-IN" dirty="0"/>
          </a:p>
        </p:txBody>
      </p:sp>
      <p:sp>
        <p:nvSpPr>
          <p:cNvPr id="3" name="Content Placeholder 2"/>
          <p:cNvSpPr>
            <a:spLocks noGrp="1"/>
          </p:cNvSpPr>
          <p:nvPr>
            <p:ph idx="1"/>
          </p:nvPr>
        </p:nvSpPr>
        <p:spPr/>
        <p:txBody>
          <a:bodyPr>
            <a:normAutofit/>
          </a:bodyPr>
          <a:lstStyle/>
          <a:p>
            <a:r>
              <a:rPr lang="en-IN" dirty="0" err="1"/>
              <a:t>Muralidharan</a:t>
            </a:r>
            <a:r>
              <a:rPr lang="en-IN" dirty="0"/>
              <a:t> S                                    2529627</a:t>
            </a:r>
          </a:p>
          <a:p>
            <a:r>
              <a:rPr lang="en-IN" dirty="0" err="1"/>
              <a:t>Arjunkumar</a:t>
            </a:r>
            <a:r>
              <a:rPr lang="en-IN" dirty="0"/>
              <a:t> X                                       2529223</a:t>
            </a:r>
          </a:p>
          <a:p>
            <a:r>
              <a:rPr lang="en-IN" dirty="0" err="1"/>
              <a:t>Ajeydev</a:t>
            </a:r>
            <a:r>
              <a:rPr lang="en-IN" dirty="0"/>
              <a:t> X                                              2529090</a:t>
            </a:r>
          </a:p>
          <a:p>
            <a:r>
              <a:rPr lang="en-IN" dirty="0" err="1"/>
              <a:t>Kirubashankar</a:t>
            </a:r>
            <a:r>
              <a:rPr lang="en-IN" dirty="0"/>
              <a:t> </a:t>
            </a:r>
            <a:r>
              <a:rPr lang="en-IN" dirty="0" err="1"/>
              <a:t>Marimuthu</a:t>
            </a:r>
            <a:r>
              <a:rPr lang="en-IN" dirty="0"/>
              <a:t>                 2530299</a:t>
            </a:r>
          </a:p>
          <a:p>
            <a:r>
              <a:rPr lang="en-IN" dirty="0" err="1"/>
              <a:t>Kampalli</a:t>
            </a:r>
            <a:r>
              <a:rPr lang="en-IN" dirty="0"/>
              <a:t> </a:t>
            </a:r>
            <a:r>
              <a:rPr lang="en-IN" dirty="0" err="1"/>
              <a:t>Naveena</a:t>
            </a:r>
            <a:r>
              <a:rPr lang="en-IN" dirty="0"/>
              <a:t>                                2527276</a:t>
            </a:r>
          </a:p>
          <a:p>
            <a:r>
              <a:rPr lang="en-IN" dirty="0"/>
              <a:t>V </a:t>
            </a:r>
            <a:r>
              <a:rPr lang="en-IN" dirty="0" err="1"/>
              <a:t>Arthi</a:t>
            </a:r>
            <a:r>
              <a:rPr lang="en-IN" dirty="0"/>
              <a:t> </a:t>
            </a:r>
            <a:r>
              <a:rPr lang="en-IN" dirty="0" err="1"/>
              <a:t>Nandhini</a:t>
            </a:r>
            <a:r>
              <a:rPr lang="en-IN" dirty="0"/>
              <a:t>                                  2529107</a:t>
            </a:r>
          </a:p>
          <a:p>
            <a:r>
              <a:rPr lang="en-IN" dirty="0" err="1"/>
              <a:t>Gurram</a:t>
            </a:r>
            <a:r>
              <a:rPr lang="en-IN" dirty="0"/>
              <a:t> </a:t>
            </a:r>
            <a:r>
              <a:rPr lang="en-IN" dirty="0" err="1"/>
              <a:t>Anusha</a:t>
            </a:r>
            <a:r>
              <a:rPr lang="en-IN" dirty="0"/>
              <a:t>                                    2528059</a:t>
            </a:r>
          </a:p>
          <a:p>
            <a:r>
              <a:rPr lang="en-IN" dirty="0" err="1"/>
              <a:t>Palakodeti</a:t>
            </a:r>
            <a:r>
              <a:rPr lang="en-IN" dirty="0"/>
              <a:t> </a:t>
            </a:r>
            <a:r>
              <a:rPr lang="en-IN" dirty="0" err="1"/>
              <a:t>Kavya</a:t>
            </a:r>
            <a:r>
              <a:rPr lang="en-IN" dirty="0"/>
              <a:t>                                  2529665</a:t>
            </a:r>
          </a:p>
          <a:p>
            <a:r>
              <a:rPr lang="en-US" dirty="0" err="1"/>
              <a:t>Simran</a:t>
            </a:r>
            <a:r>
              <a:rPr lang="en-US" dirty="0"/>
              <a:t> Gill                                            2530735</a:t>
            </a:r>
          </a:p>
          <a:p>
            <a:r>
              <a:rPr lang="en-IN" dirty="0" err="1"/>
              <a:t>Kovvuru</a:t>
            </a:r>
            <a:r>
              <a:rPr lang="en-IN" dirty="0"/>
              <a:t> </a:t>
            </a:r>
            <a:r>
              <a:rPr lang="en-IN" dirty="0" err="1"/>
              <a:t>Yashoda</a:t>
            </a:r>
            <a:r>
              <a:rPr lang="en-IN" dirty="0"/>
              <a:t>                                 2530031</a:t>
            </a:r>
          </a:p>
        </p:txBody>
      </p:sp>
      <p:sp>
        <p:nvSpPr>
          <p:cNvPr id="5" name="Rectangle 1"/>
          <p:cNvSpPr>
            <a:spLocks noChangeArrowheads="1"/>
          </p:cNvSpPr>
          <p:nvPr/>
        </p:nvSpPr>
        <p:spPr bwMode="auto">
          <a:xfrm>
            <a:off x="14668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
            </a: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82241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1124744"/>
            <a:ext cx="4176464"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4380415"/>
            <a:ext cx="4620369" cy="2071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1484784"/>
            <a:ext cx="3990975"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91680" y="331398"/>
            <a:ext cx="5256584" cy="584775"/>
          </a:xfrm>
          <a:prstGeom prst="rect">
            <a:avLst/>
          </a:prstGeom>
          <a:noFill/>
        </p:spPr>
        <p:txBody>
          <a:bodyPr wrap="square" rtlCol="0">
            <a:spAutoFit/>
          </a:bodyPr>
          <a:lstStyle/>
          <a:p>
            <a:r>
              <a:rPr lang="en-IN" sz="3200" b="1" dirty="0" smtClean="0">
                <a:solidFill>
                  <a:schemeClr val="bg2">
                    <a:lumMod val="50000"/>
                  </a:schemeClr>
                </a:solidFill>
              </a:rPr>
              <a:t>Frontend</a:t>
            </a:r>
            <a:r>
              <a:rPr lang="en-IN" sz="3200" dirty="0" smtClean="0"/>
              <a:t> </a:t>
            </a:r>
            <a:r>
              <a:rPr lang="en-IN" sz="3200" b="1" dirty="0" smtClean="0">
                <a:solidFill>
                  <a:schemeClr val="bg2">
                    <a:lumMod val="50000"/>
                  </a:schemeClr>
                </a:solidFill>
              </a:rPr>
              <a:t>Code Snippets</a:t>
            </a:r>
            <a:endParaRPr lang="en-IN" sz="3200" b="1" dirty="0">
              <a:solidFill>
                <a:schemeClr val="bg2">
                  <a:lumMod val="50000"/>
                </a:schemeClr>
              </a:solidFill>
            </a:endParaRPr>
          </a:p>
        </p:txBody>
      </p:sp>
    </p:spTree>
    <p:extLst>
      <p:ext uri="{BB962C8B-B14F-4D97-AF65-F5344CB8AC3E}">
        <p14:creationId xmlns:p14="http://schemas.microsoft.com/office/powerpoint/2010/main" val="3409921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Backend Code Snippets</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628800"/>
            <a:ext cx="4176464" cy="189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907" y="3717032"/>
            <a:ext cx="4561622"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3107585"/>
            <a:ext cx="4766096" cy="1218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7482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09CB12-EDC4-405B-89F3-E49B73AADFD7}"/>
              </a:ext>
            </a:extLst>
          </p:cNvPr>
          <p:cNvSpPr>
            <a:spLocks noGrp="1"/>
          </p:cNvSpPr>
          <p:nvPr>
            <p:ph type="title"/>
          </p:nvPr>
        </p:nvSpPr>
        <p:spPr/>
        <p:txBody>
          <a:bodyPr/>
          <a:lstStyle/>
          <a:p>
            <a:r>
              <a:rPr lang="en-US" dirty="0"/>
              <a:t>Admin </a:t>
            </a:r>
            <a:r>
              <a:rPr lang="en-US" dirty="0" smtClean="0"/>
              <a:t>signup &amp; login</a:t>
            </a:r>
            <a:endParaRPr lang="en-US" dirty="0"/>
          </a:p>
        </p:txBody>
      </p:sp>
      <p:pic>
        <p:nvPicPr>
          <p:cNvPr id="4" name="Picture 3">
            <a:extLst>
              <a:ext uri="{FF2B5EF4-FFF2-40B4-BE49-F238E27FC236}">
                <a16:creationId xmlns:a16="http://schemas.microsoft.com/office/drawing/2014/main" xmlns="" id="{00B50E85-610A-40DA-98DB-B18E6C99AA77}"/>
              </a:ext>
            </a:extLst>
          </p:cNvPr>
          <p:cNvPicPr/>
          <p:nvPr/>
        </p:nvPicPr>
        <p:blipFill>
          <a:blip r:embed="rId2"/>
          <a:stretch>
            <a:fillRect/>
          </a:stretch>
        </p:blipFill>
        <p:spPr>
          <a:xfrm>
            <a:off x="639626" y="1340768"/>
            <a:ext cx="6452653" cy="2304256"/>
          </a:xfrm>
          <a:prstGeom prst="rect">
            <a:avLst/>
          </a:prstGeom>
        </p:spPr>
      </p:pic>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201656" y="3789040"/>
            <a:ext cx="5328592" cy="274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5840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Admin </a:t>
            </a:r>
            <a:r>
              <a:rPr lang="en-IN" dirty="0" smtClean="0"/>
              <a:t>Home Page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57375"/>
            <a:ext cx="7620000" cy="4286250"/>
          </a:xfrm>
        </p:spPr>
      </p:pic>
    </p:spTree>
    <p:extLst>
      <p:ext uri="{BB962C8B-B14F-4D97-AF65-F5344CB8AC3E}">
        <p14:creationId xmlns:p14="http://schemas.microsoft.com/office/powerpoint/2010/main" val="3354173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PATIENT MODULE</a:t>
            </a:r>
            <a:endParaRPr lang="en-IN" dirty="0"/>
          </a:p>
        </p:txBody>
      </p:sp>
      <p:sp>
        <p:nvSpPr>
          <p:cNvPr id="3" name="Content Placeholder 2"/>
          <p:cNvSpPr>
            <a:spLocks noGrp="1"/>
          </p:cNvSpPr>
          <p:nvPr>
            <p:ph idx="1"/>
          </p:nvPr>
        </p:nvSpPr>
        <p:spPr>
          <a:xfrm>
            <a:off x="457200" y="1916832"/>
            <a:ext cx="7620000" cy="4483968"/>
          </a:xfrm>
        </p:spPr>
        <p:txBody>
          <a:bodyPr/>
          <a:lstStyle/>
          <a:p>
            <a:pPr marL="651510" indent="-5143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Patient can Login and </a:t>
            </a:r>
            <a:r>
              <a:rPr lang="en-IN" dirty="0" err="1">
                <a:latin typeface="Times New Roman" panose="02020603050405020304" pitchFamily="18" charset="0"/>
                <a:cs typeface="Times New Roman" panose="02020603050405020304" pitchFamily="18" charset="0"/>
              </a:rPr>
              <a:t>SignUp</a:t>
            </a:r>
            <a:r>
              <a:rPr lang="en-IN" dirty="0">
                <a:latin typeface="Times New Roman" panose="02020603050405020304" pitchFamily="18" charset="0"/>
                <a:cs typeface="Times New Roman" panose="02020603050405020304" pitchFamily="18" charset="0"/>
              </a:rPr>
              <a:t> </a:t>
            </a:r>
          </a:p>
          <a:p>
            <a:pPr marL="651510" indent="-5143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Patient can see the Doctor List </a:t>
            </a:r>
          </a:p>
          <a:p>
            <a:pPr marL="651510" indent="-5143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Patient can Register the Appointment.</a:t>
            </a:r>
          </a:p>
          <a:p>
            <a:pPr marL="651510" indent="-5143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Patient can fill the form of Discharge Appointment</a:t>
            </a:r>
          </a:p>
          <a:p>
            <a:pPr marL="651510" indent="-5143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Patient can give the Feedback to the Doctor</a:t>
            </a:r>
          </a:p>
          <a:p>
            <a:endParaRPr lang="en-IN" dirty="0"/>
          </a:p>
        </p:txBody>
      </p:sp>
    </p:spTree>
    <p:extLst>
      <p:ext uri="{BB962C8B-B14F-4D97-AF65-F5344CB8AC3E}">
        <p14:creationId xmlns:p14="http://schemas.microsoft.com/office/powerpoint/2010/main" val="1000175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Code Snippets</a:t>
            </a:r>
            <a:endParaRPr lang="en-IN"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268760"/>
            <a:ext cx="6059016" cy="312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5773091"/>
            <a:ext cx="38290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4546314"/>
            <a:ext cx="4968552" cy="1226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724128" y="6194096"/>
            <a:ext cx="1944216" cy="307777"/>
          </a:xfrm>
          <a:prstGeom prst="rect">
            <a:avLst/>
          </a:prstGeom>
          <a:noFill/>
        </p:spPr>
        <p:txBody>
          <a:bodyPr wrap="square" rtlCol="0">
            <a:spAutoFit/>
          </a:bodyPr>
          <a:lstStyle/>
          <a:p>
            <a:r>
              <a:rPr lang="en-IN" sz="1400" dirty="0" smtClean="0"/>
              <a:t>Controller</a:t>
            </a:r>
            <a:endParaRPr lang="en-IN" sz="1400" dirty="0"/>
          </a:p>
        </p:txBody>
      </p:sp>
      <p:sp>
        <p:nvSpPr>
          <p:cNvPr id="6" name="TextBox 5"/>
          <p:cNvSpPr txBox="1"/>
          <p:nvPr/>
        </p:nvSpPr>
        <p:spPr>
          <a:xfrm>
            <a:off x="5832140" y="4981939"/>
            <a:ext cx="2448272" cy="307777"/>
          </a:xfrm>
          <a:prstGeom prst="rect">
            <a:avLst/>
          </a:prstGeom>
          <a:noFill/>
        </p:spPr>
        <p:txBody>
          <a:bodyPr wrap="square" rtlCol="0">
            <a:spAutoFit/>
          </a:bodyPr>
          <a:lstStyle/>
          <a:p>
            <a:r>
              <a:rPr lang="en-IN" sz="1400" dirty="0" smtClean="0"/>
              <a:t>Repository</a:t>
            </a:r>
            <a:endParaRPr lang="en-IN" sz="1400" dirty="0"/>
          </a:p>
        </p:txBody>
      </p:sp>
      <p:cxnSp>
        <p:nvCxnSpPr>
          <p:cNvPr id="9" name="Straight Arrow Connector 8"/>
          <p:cNvCxnSpPr/>
          <p:nvPr/>
        </p:nvCxnSpPr>
        <p:spPr>
          <a:xfrm>
            <a:off x="5004048" y="5159369"/>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716016" y="6347984"/>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053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135F9F-7BE6-4B84-8B17-99F35AFA16A0}"/>
              </a:ext>
            </a:extLst>
          </p:cNvPr>
          <p:cNvSpPr>
            <a:spLocks noGrp="1"/>
          </p:cNvSpPr>
          <p:nvPr>
            <p:ph type="title"/>
          </p:nvPr>
        </p:nvSpPr>
        <p:spPr/>
        <p:txBody>
          <a:bodyPr/>
          <a:lstStyle/>
          <a:p>
            <a:r>
              <a:rPr lang="en-US" dirty="0"/>
              <a:t>Patient signup </a:t>
            </a:r>
            <a:r>
              <a:rPr lang="en-US" dirty="0" smtClean="0"/>
              <a:t>&amp; login:</a:t>
            </a:r>
            <a:endParaRPr lang="en-US" dirty="0"/>
          </a:p>
        </p:txBody>
      </p:sp>
      <p:pic>
        <p:nvPicPr>
          <p:cNvPr id="5"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979712" y="4293096"/>
            <a:ext cx="4248472" cy="225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xmlns="" id="{0823013B-8722-4A33-92AD-66981C839602}"/>
              </a:ext>
            </a:extLst>
          </p:cNvPr>
          <p:cNvPicPr/>
          <p:nvPr/>
        </p:nvPicPr>
        <p:blipFill>
          <a:blip r:embed="rId3"/>
          <a:stretch>
            <a:fillRect/>
          </a:stretch>
        </p:blipFill>
        <p:spPr>
          <a:xfrm>
            <a:off x="1187624" y="1340768"/>
            <a:ext cx="6048672" cy="2822115"/>
          </a:xfrm>
          <a:prstGeom prst="rect">
            <a:avLst/>
          </a:prstGeom>
        </p:spPr>
      </p:pic>
    </p:spTree>
    <p:extLst>
      <p:ext uri="{BB962C8B-B14F-4D97-AF65-F5344CB8AC3E}">
        <p14:creationId xmlns:p14="http://schemas.microsoft.com/office/powerpoint/2010/main" val="2365118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Patient </a:t>
            </a:r>
            <a:r>
              <a:rPr lang="en-IN" dirty="0" smtClean="0"/>
              <a:t>Home Page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57375"/>
            <a:ext cx="7620000" cy="4286250"/>
          </a:xfrm>
        </p:spPr>
      </p:pic>
    </p:spTree>
    <p:extLst>
      <p:ext uri="{BB962C8B-B14F-4D97-AF65-F5344CB8AC3E}">
        <p14:creationId xmlns:p14="http://schemas.microsoft.com/office/powerpoint/2010/main" val="1939999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Times New Roman" panose="02020603050405020304" pitchFamily="18" charset="0"/>
              </a:rPr>
              <a:t>DOCTOR MODULE</a:t>
            </a:r>
            <a:endParaRPr lang="en-IN" dirty="0"/>
          </a:p>
        </p:txBody>
      </p:sp>
      <p:sp>
        <p:nvSpPr>
          <p:cNvPr id="3" name="Content Placeholder 2"/>
          <p:cNvSpPr>
            <a:spLocks noGrp="1"/>
          </p:cNvSpPr>
          <p:nvPr>
            <p:ph idx="1"/>
          </p:nvPr>
        </p:nvSpPr>
        <p:spPr>
          <a:xfrm>
            <a:off x="457200" y="2060848"/>
            <a:ext cx="7620000" cy="4339952"/>
          </a:xfrm>
        </p:spPr>
        <p:txBody>
          <a:bodyPr/>
          <a:lstStyle/>
          <a:p>
            <a:pPr marL="514350" indent="-514350">
              <a:buFont typeface="Wingdings" panose="05000000000000000000" pitchFamily="2" charset="2"/>
              <a:buChar char="v"/>
            </a:pPr>
            <a:r>
              <a:rPr lang="en-US" dirty="0">
                <a:solidFill>
                  <a:schemeClr val="tx1"/>
                </a:solidFill>
              </a:rPr>
              <a:t>Doctor can Login and </a:t>
            </a:r>
            <a:r>
              <a:rPr lang="en-US" dirty="0" err="1">
                <a:solidFill>
                  <a:schemeClr val="tx1"/>
                </a:solidFill>
              </a:rPr>
              <a:t>SignUp</a:t>
            </a:r>
            <a:r>
              <a:rPr lang="en-US" dirty="0">
                <a:solidFill>
                  <a:schemeClr val="tx1"/>
                </a:solidFill>
              </a:rPr>
              <a:t> </a:t>
            </a:r>
          </a:p>
          <a:p>
            <a:pPr marL="514350" indent="-514350">
              <a:buFont typeface="Wingdings" panose="05000000000000000000" pitchFamily="2" charset="2"/>
              <a:buChar char="v"/>
            </a:pPr>
            <a:r>
              <a:rPr lang="en-US" dirty="0">
                <a:solidFill>
                  <a:schemeClr val="tx1"/>
                </a:solidFill>
              </a:rPr>
              <a:t>Doctor can see the Appointment List and Discharge List</a:t>
            </a:r>
          </a:p>
          <a:p>
            <a:pPr marL="514350" indent="-514350">
              <a:buFont typeface="Wingdings" panose="05000000000000000000" pitchFamily="2" charset="2"/>
              <a:buChar char="v"/>
            </a:pPr>
            <a:r>
              <a:rPr lang="en-US" dirty="0">
                <a:solidFill>
                  <a:schemeClr val="tx1"/>
                </a:solidFill>
              </a:rPr>
              <a:t>Doctor can DELETE  the Appointment </a:t>
            </a:r>
          </a:p>
          <a:p>
            <a:endParaRPr lang="en-IN" dirty="0"/>
          </a:p>
        </p:txBody>
      </p:sp>
    </p:spTree>
    <p:extLst>
      <p:ext uri="{BB962C8B-B14F-4D97-AF65-F5344CB8AC3E}">
        <p14:creationId xmlns:p14="http://schemas.microsoft.com/office/powerpoint/2010/main" val="1098030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Code Snippets</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484784"/>
            <a:ext cx="7620000" cy="2264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092" y="3933056"/>
            <a:ext cx="580072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818" y="5373216"/>
            <a:ext cx="49149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960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Content:-</a:t>
            </a:r>
            <a:endParaRPr lang="en-IN" dirty="0"/>
          </a:p>
        </p:txBody>
      </p:sp>
      <p:graphicFrame>
        <p:nvGraphicFramePr>
          <p:cNvPr id="9" name="Diagram 8">
            <a:extLst>
              <a:ext uri="{FF2B5EF4-FFF2-40B4-BE49-F238E27FC236}">
                <a16:creationId xmlns:a16="http://schemas.microsoft.com/office/drawing/2014/main" xmlns="" id="{2D7BA4CE-D6B7-4165-9F5E-23908511F1ED}"/>
              </a:ext>
            </a:extLst>
          </p:cNvPr>
          <p:cNvGraphicFramePr/>
          <p:nvPr/>
        </p:nvGraphicFramePr>
        <p:xfrm>
          <a:off x="457200" y="1397000"/>
          <a:ext cx="8229600" cy="15279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xmlns="" id="{AE353DD9-85F6-499E-94BE-11108E8D95EC}"/>
              </a:ext>
            </a:extLst>
          </p:cNvPr>
          <p:cNvGraphicFramePr/>
          <p:nvPr>
            <p:extLst>
              <p:ext uri="{D42A27DB-BD31-4B8C-83A1-F6EECF244321}">
                <p14:modId xmlns:p14="http://schemas.microsoft.com/office/powerpoint/2010/main" val="1220775730"/>
              </p:ext>
            </p:extLst>
          </p:nvPr>
        </p:nvGraphicFramePr>
        <p:xfrm>
          <a:off x="457200" y="3068960"/>
          <a:ext cx="8229600" cy="16561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 12">
            <a:extLst>
              <a:ext uri="{FF2B5EF4-FFF2-40B4-BE49-F238E27FC236}">
                <a16:creationId xmlns:a16="http://schemas.microsoft.com/office/drawing/2014/main" xmlns="" id="{B9CEDCE4-F5AC-4114-8F06-3F97942E84C4}"/>
              </a:ext>
            </a:extLst>
          </p:cNvPr>
          <p:cNvGraphicFramePr/>
          <p:nvPr>
            <p:extLst>
              <p:ext uri="{D42A27DB-BD31-4B8C-83A1-F6EECF244321}">
                <p14:modId xmlns:p14="http://schemas.microsoft.com/office/powerpoint/2010/main" val="2126385794"/>
              </p:ext>
            </p:extLst>
          </p:nvPr>
        </p:nvGraphicFramePr>
        <p:xfrm>
          <a:off x="457200" y="4869160"/>
          <a:ext cx="8229600" cy="165618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989644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Backend Code Snippets</a:t>
            </a:r>
            <a:endParaRPr lang="en-IN"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2924944"/>
            <a:ext cx="650557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5373216"/>
            <a:ext cx="5328592" cy="115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755676"/>
            <a:ext cx="42481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510786" y="1960076"/>
            <a:ext cx="2304256" cy="276999"/>
          </a:xfrm>
          <a:prstGeom prst="rect">
            <a:avLst/>
          </a:prstGeom>
          <a:noFill/>
        </p:spPr>
        <p:txBody>
          <a:bodyPr wrap="square" rtlCol="0">
            <a:spAutoFit/>
          </a:bodyPr>
          <a:lstStyle/>
          <a:p>
            <a:r>
              <a:rPr lang="en-IN" sz="1200" dirty="0" smtClean="0"/>
              <a:t>List all appointments(controller)</a:t>
            </a:r>
            <a:endParaRPr lang="en-IN" sz="1200" dirty="0"/>
          </a:p>
        </p:txBody>
      </p:sp>
      <p:cxnSp>
        <p:nvCxnSpPr>
          <p:cNvPr id="6" name="Straight Arrow Connector 5"/>
          <p:cNvCxnSpPr/>
          <p:nvPr/>
        </p:nvCxnSpPr>
        <p:spPr>
          <a:xfrm>
            <a:off x="4211960" y="2098576"/>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45640" y="4106677"/>
            <a:ext cx="2768707" cy="276999"/>
          </a:xfrm>
          <a:prstGeom prst="rect">
            <a:avLst/>
          </a:prstGeom>
          <a:noFill/>
        </p:spPr>
        <p:txBody>
          <a:bodyPr wrap="square" rtlCol="0">
            <a:spAutoFit/>
          </a:bodyPr>
          <a:lstStyle/>
          <a:p>
            <a:r>
              <a:rPr lang="en-IN" sz="1200" dirty="0" smtClean="0"/>
              <a:t>Delete appointments(controller)</a:t>
            </a:r>
            <a:endParaRPr lang="en-IN" sz="1200" dirty="0"/>
          </a:p>
        </p:txBody>
      </p:sp>
      <p:cxnSp>
        <p:nvCxnSpPr>
          <p:cNvPr id="9" name="Straight Arrow Connector 8"/>
          <p:cNvCxnSpPr/>
          <p:nvPr/>
        </p:nvCxnSpPr>
        <p:spPr>
          <a:xfrm>
            <a:off x="4212560" y="4245176"/>
            <a:ext cx="129822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77865" y="6010255"/>
            <a:ext cx="2304256" cy="276999"/>
          </a:xfrm>
          <a:prstGeom prst="rect">
            <a:avLst/>
          </a:prstGeom>
          <a:noFill/>
        </p:spPr>
        <p:txBody>
          <a:bodyPr wrap="square" rtlCol="0">
            <a:spAutoFit/>
          </a:bodyPr>
          <a:lstStyle/>
          <a:p>
            <a:r>
              <a:rPr lang="en-IN" sz="1200" dirty="0" smtClean="0"/>
              <a:t>Delete appointments(repository)</a:t>
            </a:r>
            <a:endParaRPr lang="en-IN" sz="1200" dirty="0"/>
          </a:p>
        </p:txBody>
      </p:sp>
      <p:cxnSp>
        <p:nvCxnSpPr>
          <p:cNvPr id="12" name="Straight Arrow Connector 11"/>
          <p:cNvCxnSpPr/>
          <p:nvPr/>
        </p:nvCxnSpPr>
        <p:spPr>
          <a:xfrm>
            <a:off x="4680012" y="6148754"/>
            <a:ext cx="11656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682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7B262E-DDB8-435F-98B5-4C5EA9594360}"/>
              </a:ext>
            </a:extLst>
          </p:cNvPr>
          <p:cNvSpPr>
            <a:spLocks noGrp="1"/>
          </p:cNvSpPr>
          <p:nvPr>
            <p:ph type="title"/>
          </p:nvPr>
        </p:nvSpPr>
        <p:spPr/>
        <p:txBody>
          <a:bodyPr/>
          <a:lstStyle/>
          <a:p>
            <a:r>
              <a:rPr lang="en-US" dirty="0"/>
              <a:t>Doctor </a:t>
            </a:r>
            <a:r>
              <a:rPr lang="en-US" dirty="0" smtClean="0"/>
              <a:t>signup &amp; login :</a:t>
            </a:r>
            <a:endParaRPr lang="en-US" dirty="0"/>
          </a:p>
        </p:txBody>
      </p:sp>
      <p:pic>
        <p:nvPicPr>
          <p:cNvPr id="5" name="Picture 4">
            <a:extLst>
              <a:ext uri="{FF2B5EF4-FFF2-40B4-BE49-F238E27FC236}">
                <a16:creationId xmlns:a16="http://schemas.microsoft.com/office/drawing/2014/main" xmlns="" id="{5509B83A-3BAF-4160-B705-A8A54A54460B}"/>
              </a:ext>
            </a:extLst>
          </p:cNvPr>
          <p:cNvPicPr/>
          <p:nvPr/>
        </p:nvPicPr>
        <p:blipFill>
          <a:blip r:embed="rId2"/>
          <a:stretch>
            <a:fillRect/>
          </a:stretch>
        </p:blipFill>
        <p:spPr>
          <a:xfrm>
            <a:off x="539552" y="1340768"/>
            <a:ext cx="6912768" cy="2376264"/>
          </a:xfrm>
          <a:prstGeom prst="rect">
            <a:avLst/>
          </a:prstGeom>
        </p:spPr>
      </p:pic>
      <p:pic>
        <p:nvPicPr>
          <p:cNvPr id="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15616" y="3933055"/>
            <a:ext cx="5328592" cy="289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8363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Doctor </a:t>
            </a:r>
            <a:r>
              <a:rPr lang="en-IN" dirty="0" smtClean="0"/>
              <a:t>Home Page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57375"/>
            <a:ext cx="7620000" cy="4286250"/>
          </a:xfrm>
        </p:spPr>
      </p:pic>
    </p:spTree>
    <p:extLst>
      <p:ext uri="{BB962C8B-B14F-4D97-AF65-F5344CB8AC3E}">
        <p14:creationId xmlns:p14="http://schemas.microsoft.com/office/powerpoint/2010/main" val="758888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Testing-Code Snippets</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1449365"/>
            <a:ext cx="422910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1690688"/>
            <a:ext cx="4410075"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8222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Testing Output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2636912"/>
            <a:ext cx="7620000" cy="2672953"/>
          </a:xfrm>
        </p:spPr>
      </p:pic>
    </p:spTree>
    <p:extLst>
      <p:ext uri="{BB962C8B-B14F-4D97-AF65-F5344CB8AC3E}">
        <p14:creationId xmlns:p14="http://schemas.microsoft.com/office/powerpoint/2010/main" val="30058371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a:t>
            </a:r>
          </a:p>
        </p:txBody>
      </p:sp>
      <p:graphicFrame>
        <p:nvGraphicFramePr>
          <p:cNvPr id="4" name="Content Placeholder 3"/>
          <p:cNvGraphicFramePr>
            <a:graphicFrameLocks noGrp="1"/>
          </p:cNvGraphicFramePr>
          <p:nvPr>
            <p:ph idx="1"/>
          </p:nvPr>
        </p:nvGraphicFramePr>
        <p:xfrm>
          <a:off x="457200" y="1600200"/>
          <a:ext cx="8229600"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0211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304" y="188640"/>
            <a:ext cx="8229600" cy="1143000"/>
          </a:xfrm>
        </p:spPr>
        <p:txBody>
          <a:bodyPr/>
          <a:lstStyle/>
          <a:p>
            <a:r>
              <a:rPr lang="en-US" dirty="0"/>
              <a:t>Disadvantage:-</a:t>
            </a:r>
            <a:endParaRPr lang="en-IN" dirty="0"/>
          </a:p>
        </p:txBody>
      </p:sp>
      <p:graphicFrame>
        <p:nvGraphicFramePr>
          <p:cNvPr id="4" name="Content Placeholder 2"/>
          <p:cNvGraphicFramePr>
            <a:graphicFrameLocks noGrp="1"/>
          </p:cNvGraphicFramePr>
          <p:nvPr>
            <p:ph idx="1"/>
            <p:extLst>
              <p:ext uri="{D42A27DB-BD31-4B8C-83A1-F6EECF244321}">
                <p14:modId xmlns:p14="http://schemas.microsoft.com/office/powerpoint/2010/main" val="132433729"/>
              </p:ext>
            </p:extLst>
          </p:nvPr>
        </p:nvGraphicFramePr>
        <p:xfrm>
          <a:off x="457200" y="1600200"/>
          <a:ext cx="8229600"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59005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Requirements</a:t>
            </a:r>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q"/>
            </a:pPr>
            <a:r>
              <a:rPr lang="en-GB" dirty="0">
                <a:solidFill>
                  <a:schemeClr val="tx1"/>
                </a:solidFill>
                <a:latin typeface="Times New Roman" panose="02020603050405020304" pitchFamily="18" charset="0"/>
                <a:ea typeface="Arial Unicode MS" panose="020B0604020202020204" pitchFamily="34" charset="-128"/>
                <a:cs typeface="Times New Roman" panose="02020603050405020304" pitchFamily="18" charset="0"/>
              </a:rPr>
              <a:t>The Basic System Requirements for Running this project are listed below:</a:t>
            </a:r>
          </a:p>
          <a:p>
            <a:pPr>
              <a:lnSpc>
                <a:spcPct val="150000"/>
              </a:lnSpc>
              <a:buFont typeface="Wingdings" panose="05000000000000000000" pitchFamily="2" charset="2"/>
              <a:buChar char="q"/>
            </a:pPr>
            <a:r>
              <a:rPr lang="en-GB" dirty="0">
                <a:latin typeface="Times New Roman" panose="02020603050405020304" pitchFamily="18" charset="0"/>
                <a:ea typeface="Arial Unicode MS" panose="020B0604020202020204" pitchFamily="34" charset="-128"/>
                <a:cs typeface="Times New Roman" panose="02020603050405020304" pitchFamily="18" charset="0"/>
              </a:rPr>
              <a:t>Visual studio,</a:t>
            </a:r>
            <a:r>
              <a:rPr lang="en-GB" dirty="0">
                <a:solidFill>
                  <a:schemeClr val="tx1"/>
                </a:solidFill>
                <a:latin typeface="Times New Roman" panose="02020603050405020304" pitchFamily="18" charset="0"/>
                <a:ea typeface="Arial Unicode MS" panose="020B0604020202020204" pitchFamily="34" charset="-128"/>
                <a:cs typeface="Times New Roman" panose="02020603050405020304" pitchFamily="18" charset="0"/>
              </a:rPr>
              <a:t> STS, Postman and </a:t>
            </a:r>
            <a:r>
              <a:rPr lang="en-GB" dirty="0" err="1">
                <a:solidFill>
                  <a:schemeClr val="tx1"/>
                </a:solidFill>
                <a:latin typeface="Times New Roman" panose="02020603050405020304" pitchFamily="18" charset="0"/>
                <a:ea typeface="Arial Unicode MS" panose="020B0604020202020204" pitchFamily="34" charset="-128"/>
                <a:cs typeface="Times New Roman" panose="02020603050405020304" pitchFamily="18" charset="0"/>
              </a:rPr>
              <a:t>MySql</a:t>
            </a:r>
            <a:r>
              <a:rPr lang="en-GB" dirty="0">
                <a:solidFill>
                  <a:schemeClr val="tx1"/>
                </a:solidFill>
                <a:latin typeface="Times New Roman" panose="02020603050405020304" pitchFamily="18" charset="0"/>
                <a:ea typeface="Arial Unicode MS" panose="020B0604020202020204" pitchFamily="34" charset="-128"/>
                <a:cs typeface="Times New Roman" panose="02020603050405020304" pitchFamily="18" charset="0"/>
              </a:rPr>
              <a:t> to be installed to the system</a:t>
            </a:r>
          </a:p>
          <a:p>
            <a:pPr>
              <a:lnSpc>
                <a:spcPct val="150000"/>
              </a:lnSpc>
              <a:buFont typeface="Wingdings" panose="05000000000000000000" pitchFamily="2" charset="2"/>
              <a:buChar char="q"/>
            </a:pPr>
            <a:r>
              <a:rPr lang="en-GB" dirty="0">
                <a:latin typeface="Times New Roman" panose="02020603050405020304" pitchFamily="18" charset="0"/>
                <a:ea typeface="Arial Unicode MS" panose="020B0604020202020204" pitchFamily="34" charset="-128"/>
                <a:cs typeface="Times New Roman" panose="02020603050405020304" pitchFamily="18" charset="0"/>
              </a:rPr>
              <a:t>1 GB</a:t>
            </a:r>
            <a:r>
              <a:rPr lang="en-GB" dirty="0">
                <a:solidFill>
                  <a:schemeClr val="tx1"/>
                </a:solidFill>
                <a:latin typeface="Times New Roman" panose="02020603050405020304" pitchFamily="18" charset="0"/>
                <a:ea typeface="Arial Unicode MS" panose="020B0604020202020204" pitchFamily="34" charset="-128"/>
                <a:cs typeface="Times New Roman" panose="02020603050405020304" pitchFamily="18" charset="0"/>
              </a:rPr>
              <a:t> Random Access Memory</a:t>
            </a:r>
          </a:p>
          <a:p>
            <a:pPr>
              <a:lnSpc>
                <a:spcPct val="150000"/>
              </a:lnSpc>
              <a:buFont typeface="Wingdings" panose="05000000000000000000" pitchFamily="2" charset="2"/>
              <a:buChar char="q"/>
            </a:pPr>
            <a:r>
              <a:rPr lang="en-GB" dirty="0">
                <a:solidFill>
                  <a:schemeClr val="tx1"/>
                </a:solidFill>
                <a:latin typeface="Times New Roman" panose="02020603050405020304" pitchFamily="18" charset="0"/>
                <a:ea typeface="Arial Unicode MS" panose="020B0604020202020204" pitchFamily="34" charset="-128"/>
                <a:cs typeface="Times New Roman" panose="02020603050405020304" pitchFamily="18" charset="0"/>
              </a:rPr>
              <a:t>200 MB of Free Space on Hard Disk</a:t>
            </a:r>
          </a:p>
          <a:p>
            <a:pPr>
              <a:lnSpc>
                <a:spcPct val="150000"/>
              </a:lnSpc>
              <a:buFont typeface="Wingdings" panose="05000000000000000000" pitchFamily="2" charset="2"/>
              <a:buChar char="q"/>
            </a:pPr>
            <a:r>
              <a:rPr lang="en-GB" dirty="0">
                <a:solidFill>
                  <a:schemeClr val="tx1"/>
                </a:solidFill>
                <a:latin typeface="Times New Roman" panose="02020603050405020304" pitchFamily="18" charset="0"/>
                <a:ea typeface="Arial Unicode MS" panose="020B0604020202020204" pitchFamily="34" charset="-128"/>
                <a:cs typeface="Times New Roman" panose="02020603050405020304" pitchFamily="18" charset="0"/>
              </a:rPr>
              <a:t>Microsoft Windows 8,10,11 or Linux or Equivalent OS</a:t>
            </a:r>
          </a:p>
          <a:p>
            <a:pPr>
              <a:lnSpc>
                <a:spcPct val="150000"/>
              </a:lnSpc>
              <a:buFont typeface="Wingdings" panose="05000000000000000000" pitchFamily="2" charset="2"/>
              <a:buChar char="q"/>
            </a:pPr>
            <a:r>
              <a:rPr lang="en-GB" dirty="0">
                <a:solidFill>
                  <a:schemeClr val="tx1"/>
                </a:solidFill>
                <a:latin typeface="Times New Roman" panose="02020603050405020304" pitchFamily="18" charset="0"/>
                <a:ea typeface="Arial Unicode MS" panose="020B0604020202020204" pitchFamily="34" charset="-128"/>
                <a:cs typeface="Times New Roman" panose="02020603050405020304" pitchFamily="18" charset="0"/>
              </a:rPr>
              <a:t>Web Browser (Microsoft Edge, Google Chrome)</a:t>
            </a:r>
          </a:p>
          <a:p>
            <a:pPr marL="137160" indent="0">
              <a:buNone/>
            </a:pPr>
            <a:endParaRPr lang="en-IN" dirty="0"/>
          </a:p>
        </p:txBody>
      </p:sp>
    </p:spTree>
    <p:extLst>
      <p:ext uri="{BB962C8B-B14F-4D97-AF65-F5344CB8AC3E}">
        <p14:creationId xmlns:p14="http://schemas.microsoft.com/office/powerpoint/2010/main" val="3202593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 Flow:-</a:t>
            </a:r>
          </a:p>
        </p:txBody>
      </p:sp>
      <p:sp>
        <p:nvSpPr>
          <p:cNvPr id="9" name="Rectangle 8">
            <a:extLst>
              <a:ext uri="{FF2B5EF4-FFF2-40B4-BE49-F238E27FC236}">
                <a16:creationId xmlns:a16="http://schemas.microsoft.com/office/drawing/2014/main" xmlns="" id="{9FD1865F-A316-4CBC-863D-2815B7AE21EC}"/>
              </a:ext>
            </a:extLst>
          </p:cNvPr>
          <p:cNvSpPr/>
          <p:nvPr/>
        </p:nvSpPr>
        <p:spPr>
          <a:xfrm>
            <a:off x="1334479" y="2132856"/>
            <a:ext cx="2304256" cy="1981944"/>
          </a:xfrm>
          <a:prstGeom prst="rect">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solidFill>
                <a:schemeClr val="bg1"/>
              </a:solidFill>
            </a:endParaRPr>
          </a:p>
          <a:p>
            <a:pPr marL="285750" indent="-285750" algn="just">
              <a:buFont typeface="Wingdings" panose="05000000000000000000" pitchFamily="2" charset="2"/>
              <a:buChar char="Ø"/>
            </a:pPr>
            <a:r>
              <a:rPr lang="en-US" dirty="0">
                <a:solidFill>
                  <a:schemeClr val="bg1"/>
                </a:solidFill>
              </a:rPr>
              <a:t>Email</a:t>
            </a:r>
          </a:p>
          <a:p>
            <a:pPr marL="285750" indent="-285750" algn="just">
              <a:buFont typeface="Wingdings" panose="05000000000000000000" pitchFamily="2" charset="2"/>
              <a:buChar char="Ø"/>
            </a:pPr>
            <a:r>
              <a:rPr lang="en-US" dirty="0">
                <a:solidFill>
                  <a:schemeClr val="bg1"/>
                </a:solidFill>
              </a:rPr>
              <a:t>Username</a:t>
            </a:r>
          </a:p>
          <a:p>
            <a:pPr marL="285750" indent="-285750" algn="just">
              <a:buFont typeface="Wingdings" panose="05000000000000000000" pitchFamily="2" charset="2"/>
              <a:buChar char="Ø"/>
            </a:pPr>
            <a:r>
              <a:rPr lang="en-US" dirty="0">
                <a:solidFill>
                  <a:schemeClr val="bg1"/>
                </a:solidFill>
              </a:rPr>
              <a:t>password</a:t>
            </a:r>
          </a:p>
        </p:txBody>
      </p:sp>
      <p:sp>
        <p:nvSpPr>
          <p:cNvPr id="10" name="Rectangle 9">
            <a:extLst>
              <a:ext uri="{FF2B5EF4-FFF2-40B4-BE49-F238E27FC236}">
                <a16:creationId xmlns:a16="http://schemas.microsoft.com/office/drawing/2014/main" xmlns="" id="{8CFC1443-E0AF-4BA8-9978-2716D57D7BA9}"/>
              </a:ext>
            </a:extLst>
          </p:cNvPr>
          <p:cNvSpPr/>
          <p:nvPr/>
        </p:nvSpPr>
        <p:spPr>
          <a:xfrm>
            <a:off x="1331640" y="2132856"/>
            <a:ext cx="2304256" cy="432048"/>
          </a:xfrm>
          <a:prstGeom prst="rect">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rPr>
              <a:t>Admin</a:t>
            </a:r>
          </a:p>
        </p:txBody>
      </p:sp>
      <p:sp>
        <p:nvSpPr>
          <p:cNvPr id="12" name="Rectangle 11">
            <a:extLst>
              <a:ext uri="{FF2B5EF4-FFF2-40B4-BE49-F238E27FC236}">
                <a16:creationId xmlns:a16="http://schemas.microsoft.com/office/drawing/2014/main" xmlns="" id="{7E266580-04DC-40BA-96F7-0E34DEE96433}"/>
              </a:ext>
            </a:extLst>
          </p:cNvPr>
          <p:cNvSpPr/>
          <p:nvPr/>
        </p:nvSpPr>
        <p:spPr>
          <a:xfrm>
            <a:off x="5580112" y="1335893"/>
            <a:ext cx="2664296" cy="2304256"/>
          </a:xfrm>
          <a:prstGeom prst="rect">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Wingdings" panose="05000000000000000000" pitchFamily="2" charset="2"/>
              <a:buChar char="Ø"/>
            </a:pPr>
            <a:endParaRPr lang="en-US" sz="1200" dirty="0">
              <a:solidFill>
                <a:schemeClr val="bg1"/>
              </a:solidFill>
              <a:latin typeface="Arial" panose="020B0604020202020204" pitchFamily="34" charset="0"/>
              <a:cs typeface="Arial" panose="020B0604020202020204" pitchFamily="34" charset="0"/>
            </a:endParaRPr>
          </a:p>
          <a:p>
            <a:pPr marL="171450" indent="-171450" algn="just">
              <a:buFont typeface="Wingdings" panose="05000000000000000000" pitchFamily="2" charset="2"/>
              <a:buChar char="Ø"/>
            </a:pPr>
            <a:endParaRPr lang="en-US" sz="1200" dirty="0">
              <a:solidFill>
                <a:schemeClr val="bg1"/>
              </a:solidFill>
              <a:latin typeface="Arial" panose="020B0604020202020204" pitchFamily="34" charset="0"/>
              <a:cs typeface="Arial" panose="020B0604020202020204" pitchFamily="34" charset="0"/>
            </a:endParaRPr>
          </a:p>
          <a:p>
            <a:pPr marL="171450" indent="-171450" algn="just">
              <a:buFont typeface="Wingdings" panose="05000000000000000000" pitchFamily="2" charset="2"/>
              <a:buChar char="Ø"/>
            </a:pPr>
            <a:endParaRPr lang="en-US" sz="1200" dirty="0">
              <a:solidFill>
                <a:schemeClr val="bg1"/>
              </a:solidFill>
              <a:latin typeface="Arial" panose="020B0604020202020204" pitchFamily="34" charset="0"/>
              <a:cs typeface="Arial" panose="020B0604020202020204" pitchFamily="34" charset="0"/>
            </a:endParaRPr>
          </a:p>
          <a:p>
            <a:pPr marL="171450" indent="-171450" algn="just">
              <a:buFont typeface="Wingdings" panose="05000000000000000000" pitchFamily="2" charset="2"/>
              <a:buChar char="Ø"/>
            </a:pPr>
            <a:endParaRPr lang="en-US" sz="1200" dirty="0">
              <a:solidFill>
                <a:schemeClr val="bg1"/>
              </a:solidFill>
              <a:latin typeface="Arial" panose="020B0604020202020204" pitchFamily="34" charset="0"/>
              <a:cs typeface="Arial" panose="020B0604020202020204" pitchFamily="34" charset="0"/>
            </a:endParaRPr>
          </a:p>
          <a:p>
            <a:pPr marL="171450" indent="-171450" algn="just">
              <a:buFont typeface="Wingdings" panose="05000000000000000000" pitchFamily="2" charset="2"/>
              <a:buChar char="Ø"/>
            </a:pPr>
            <a:endParaRPr lang="en-US" sz="1200" dirty="0">
              <a:solidFill>
                <a:schemeClr val="bg1"/>
              </a:solidFill>
              <a:latin typeface="Arial" panose="020B0604020202020204" pitchFamily="34" charset="0"/>
              <a:cs typeface="Arial" panose="020B0604020202020204" pitchFamily="34" charset="0"/>
            </a:endParaRPr>
          </a:p>
          <a:p>
            <a:pPr marL="171450" indent="-171450" algn="just">
              <a:buFont typeface="Wingdings" panose="05000000000000000000" pitchFamily="2" charset="2"/>
              <a:buChar char="Ø"/>
            </a:pPr>
            <a:endParaRPr lang="en-US" sz="1200" dirty="0">
              <a:solidFill>
                <a:schemeClr val="bg1"/>
              </a:solidFill>
              <a:latin typeface="Arial" panose="020B0604020202020204" pitchFamily="34" charset="0"/>
              <a:cs typeface="Arial" panose="020B0604020202020204" pitchFamily="34" charset="0"/>
            </a:endParaRPr>
          </a:p>
          <a:p>
            <a:pPr marL="171450" indent="-171450" algn="just">
              <a:buFont typeface="Wingdings" panose="05000000000000000000" pitchFamily="2" charset="2"/>
              <a:buChar char="Ø"/>
            </a:pPr>
            <a:r>
              <a:rPr lang="en-US" sz="1400" dirty="0">
                <a:solidFill>
                  <a:schemeClr val="bg1"/>
                </a:solidFill>
                <a:latin typeface="Arial" panose="020B0604020202020204" pitchFamily="34" charset="0"/>
                <a:cs typeface="Arial" panose="020B0604020202020204" pitchFamily="34" charset="0"/>
              </a:rPr>
              <a:t>Id</a:t>
            </a:r>
          </a:p>
          <a:p>
            <a:pPr marL="171450" indent="-171450" algn="just">
              <a:buFont typeface="Wingdings" panose="05000000000000000000" pitchFamily="2" charset="2"/>
              <a:buChar char="Ø"/>
            </a:pPr>
            <a:r>
              <a:rPr lang="en-US" sz="1400" dirty="0">
                <a:solidFill>
                  <a:schemeClr val="bg1"/>
                </a:solidFill>
                <a:latin typeface="Arial" panose="020B0604020202020204" pitchFamily="34" charset="0"/>
                <a:cs typeface="Arial" panose="020B0604020202020204" pitchFamily="34" charset="0"/>
              </a:rPr>
              <a:t>Doctor name</a:t>
            </a:r>
          </a:p>
          <a:p>
            <a:pPr marL="171450" indent="-171450" algn="just">
              <a:buFont typeface="Wingdings" panose="05000000000000000000" pitchFamily="2" charset="2"/>
              <a:buChar char="Ø"/>
            </a:pPr>
            <a:r>
              <a:rPr lang="en-US" sz="1400" dirty="0">
                <a:solidFill>
                  <a:schemeClr val="bg1"/>
                </a:solidFill>
                <a:latin typeface="Arial" panose="020B0604020202020204" pitchFamily="34" charset="0"/>
                <a:cs typeface="Arial" panose="020B0604020202020204" pitchFamily="34" charset="0"/>
              </a:rPr>
              <a:t>Gender</a:t>
            </a:r>
          </a:p>
          <a:p>
            <a:pPr marL="171450" indent="-171450" algn="just">
              <a:buFont typeface="Wingdings" panose="05000000000000000000" pitchFamily="2" charset="2"/>
              <a:buChar char="Ø"/>
            </a:pPr>
            <a:r>
              <a:rPr lang="en-US" sz="1400" dirty="0">
                <a:solidFill>
                  <a:schemeClr val="bg1"/>
                </a:solidFill>
                <a:latin typeface="Arial" panose="020B0604020202020204" pitchFamily="34" charset="0"/>
                <a:cs typeface="Arial" panose="020B0604020202020204" pitchFamily="34" charset="0"/>
              </a:rPr>
              <a:t>Contact no.</a:t>
            </a:r>
          </a:p>
          <a:p>
            <a:pPr marL="171450" indent="-171450" algn="just">
              <a:buFont typeface="Wingdings" panose="05000000000000000000" pitchFamily="2" charset="2"/>
              <a:buChar char="Ø"/>
            </a:pPr>
            <a:r>
              <a:rPr lang="en-US" sz="1400" dirty="0">
                <a:solidFill>
                  <a:schemeClr val="bg1"/>
                </a:solidFill>
                <a:latin typeface="Arial" panose="020B0604020202020204" pitchFamily="34" charset="0"/>
                <a:cs typeface="Arial" panose="020B0604020202020204" pitchFamily="34" charset="0"/>
              </a:rPr>
              <a:t>Address</a:t>
            </a:r>
          </a:p>
          <a:p>
            <a:pPr marL="171450" indent="-171450" algn="just">
              <a:buFont typeface="Wingdings" panose="05000000000000000000" pitchFamily="2" charset="2"/>
              <a:buChar char="Ø"/>
            </a:pPr>
            <a:r>
              <a:rPr lang="en-US" sz="1400" dirty="0">
                <a:solidFill>
                  <a:schemeClr val="bg1"/>
                </a:solidFill>
                <a:latin typeface="Arial" panose="020B0604020202020204" pitchFamily="34" charset="0"/>
                <a:cs typeface="Arial" panose="020B0604020202020204" pitchFamily="34" charset="0"/>
              </a:rPr>
              <a:t>Specialization</a:t>
            </a:r>
          </a:p>
          <a:p>
            <a:pPr marL="171450" indent="-171450" algn="just">
              <a:buFont typeface="Wingdings" panose="05000000000000000000" pitchFamily="2" charset="2"/>
              <a:buChar char="Ø"/>
            </a:pPr>
            <a:r>
              <a:rPr lang="en-US" sz="1400" dirty="0">
                <a:solidFill>
                  <a:schemeClr val="bg1"/>
                </a:solidFill>
                <a:latin typeface="Arial" panose="020B0604020202020204" pitchFamily="34" charset="0"/>
                <a:cs typeface="Arial" panose="020B0604020202020204" pitchFamily="34" charset="0"/>
              </a:rPr>
              <a:t>Experience</a:t>
            </a:r>
          </a:p>
          <a:p>
            <a:pPr marL="171450" indent="-171450" algn="just">
              <a:buFont typeface="Wingdings" panose="05000000000000000000" pitchFamily="2" charset="2"/>
              <a:buChar char="Ø"/>
            </a:pPr>
            <a:r>
              <a:rPr lang="en-US" sz="1400" dirty="0">
                <a:solidFill>
                  <a:schemeClr val="bg1"/>
                </a:solidFill>
                <a:latin typeface="Arial" panose="020B0604020202020204" pitchFamily="34" charset="0"/>
                <a:cs typeface="Arial" panose="020B0604020202020204" pitchFamily="34" charset="0"/>
              </a:rPr>
              <a:t>Status</a:t>
            </a:r>
          </a:p>
          <a:p>
            <a:pPr marL="171450" indent="-171450" algn="just">
              <a:buFont typeface="Wingdings" panose="05000000000000000000" pitchFamily="2" charset="2"/>
              <a:buChar char="Ø"/>
            </a:pPr>
            <a:endParaRPr lang="en-US" sz="1400"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endParaRPr>
          </a:p>
        </p:txBody>
      </p:sp>
      <p:sp>
        <p:nvSpPr>
          <p:cNvPr id="13" name="Rectangle 12">
            <a:extLst>
              <a:ext uri="{FF2B5EF4-FFF2-40B4-BE49-F238E27FC236}">
                <a16:creationId xmlns:a16="http://schemas.microsoft.com/office/drawing/2014/main" xmlns="" id="{CC4C82B5-BA86-4C4D-9352-0D24100BF6DF}"/>
              </a:ext>
            </a:extLst>
          </p:cNvPr>
          <p:cNvSpPr/>
          <p:nvPr/>
        </p:nvSpPr>
        <p:spPr>
          <a:xfrm>
            <a:off x="5580112" y="1335893"/>
            <a:ext cx="2664296" cy="432048"/>
          </a:xfrm>
          <a:prstGeom prst="rect">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rPr>
              <a:t>Doctor</a:t>
            </a:r>
          </a:p>
        </p:txBody>
      </p:sp>
      <p:sp>
        <p:nvSpPr>
          <p:cNvPr id="14" name="Rectangle 13">
            <a:extLst>
              <a:ext uri="{FF2B5EF4-FFF2-40B4-BE49-F238E27FC236}">
                <a16:creationId xmlns:a16="http://schemas.microsoft.com/office/drawing/2014/main" xmlns="" id="{8F43EA7F-F15E-4AA7-8FEE-DDEC760401BD}"/>
              </a:ext>
            </a:extLst>
          </p:cNvPr>
          <p:cNvSpPr/>
          <p:nvPr/>
        </p:nvSpPr>
        <p:spPr>
          <a:xfrm>
            <a:off x="5580112" y="3861048"/>
            <a:ext cx="2664295" cy="2664296"/>
          </a:xfrm>
          <a:prstGeom prst="rect">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Ø"/>
            </a:pPr>
            <a:r>
              <a:rPr lang="en-US" dirty="0">
                <a:solidFill>
                  <a:schemeClr val="bg1"/>
                </a:solidFill>
              </a:rPr>
              <a:t>Patient id</a:t>
            </a:r>
          </a:p>
          <a:p>
            <a:pPr marL="285750" indent="-285750" algn="just">
              <a:buFont typeface="Wingdings" panose="05000000000000000000" pitchFamily="2" charset="2"/>
              <a:buChar char="Ø"/>
            </a:pPr>
            <a:r>
              <a:rPr lang="en-US" dirty="0">
                <a:solidFill>
                  <a:schemeClr val="bg1"/>
                </a:solidFill>
              </a:rPr>
              <a:t>Patient name</a:t>
            </a:r>
          </a:p>
          <a:p>
            <a:pPr marL="285750" indent="-285750" algn="just">
              <a:buFont typeface="Wingdings" panose="05000000000000000000" pitchFamily="2" charset="2"/>
              <a:buChar char="Ø"/>
            </a:pPr>
            <a:r>
              <a:rPr lang="en-US" dirty="0">
                <a:solidFill>
                  <a:schemeClr val="bg1"/>
                </a:solidFill>
              </a:rPr>
              <a:t>Gender</a:t>
            </a:r>
          </a:p>
          <a:p>
            <a:pPr marL="285750" indent="-285750" algn="just">
              <a:buFont typeface="Wingdings" panose="05000000000000000000" pitchFamily="2" charset="2"/>
              <a:buChar char="Ø"/>
            </a:pPr>
            <a:r>
              <a:rPr lang="en-US" dirty="0">
                <a:solidFill>
                  <a:schemeClr val="bg1"/>
                </a:solidFill>
              </a:rPr>
              <a:t>Phone number</a:t>
            </a:r>
          </a:p>
          <a:p>
            <a:pPr algn="ctr"/>
            <a:endParaRPr lang="en-US" dirty="0">
              <a:solidFill>
                <a:schemeClr val="bg1"/>
              </a:solidFill>
            </a:endParaRPr>
          </a:p>
        </p:txBody>
      </p:sp>
      <p:sp>
        <p:nvSpPr>
          <p:cNvPr id="15" name="Rectangle 14">
            <a:extLst>
              <a:ext uri="{FF2B5EF4-FFF2-40B4-BE49-F238E27FC236}">
                <a16:creationId xmlns:a16="http://schemas.microsoft.com/office/drawing/2014/main" xmlns="" id="{089199CA-A95D-401E-95D4-D0D5F05037E9}"/>
              </a:ext>
            </a:extLst>
          </p:cNvPr>
          <p:cNvSpPr/>
          <p:nvPr/>
        </p:nvSpPr>
        <p:spPr>
          <a:xfrm>
            <a:off x="5580112" y="3861048"/>
            <a:ext cx="2664295" cy="648072"/>
          </a:xfrm>
          <a:prstGeom prst="rect">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rPr>
              <a:t>Patient</a:t>
            </a:r>
          </a:p>
        </p:txBody>
      </p:sp>
      <p:cxnSp>
        <p:nvCxnSpPr>
          <p:cNvPr id="17" name="Straight Arrow Connector 16">
            <a:extLst>
              <a:ext uri="{FF2B5EF4-FFF2-40B4-BE49-F238E27FC236}">
                <a16:creationId xmlns:a16="http://schemas.microsoft.com/office/drawing/2014/main" xmlns="" id="{FDC8C322-A6A0-48E7-998E-68AC8E8772F6}"/>
              </a:ext>
            </a:extLst>
          </p:cNvPr>
          <p:cNvCxnSpPr>
            <a:stCxn id="9" idx="3"/>
          </p:cNvCxnSpPr>
          <p:nvPr/>
        </p:nvCxnSpPr>
        <p:spPr>
          <a:xfrm flipV="1">
            <a:off x="3638735" y="2276872"/>
            <a:ext cx="1941377" cy="8469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xmlns="" id="{B4BA508D-2D79-4820-8B08-497C534B42D7}"/>
              </a:ext>
            </a:extLst>
          </p:cNvPr>
          <p:cNvCxnSpPr>
            <a:stCxn id="9" idx="3"/>
          </p:cNvCxnSpPr>
          <p:nvPr/>
        </p:nvCxnSpPr>
        <p:spPr>
          <a:xfrm>
            <a:off x="3638735" y="3123828"/>
            <a:ext cx="1941377" cy="18893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39563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a:latin typeface="Times New Roman" panose="02020603050405020304" pitchFamily="18" charset="0"/>
                <a:cs typeface="Times New Roman" panose="02020603050405020304" pitchFamily="18" charset="0"/>
              </a:rPr>
              <a:t>Future scope &amp; Improvements</a:t>
            </a:r>
            <a:endParaRPr lang="en-IN" dirty="0"/>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proposed system is Hospital Management System, the system include more facilities like pharmacy system for the stock details of medicines in  the pharmacy.</a:t>
            </a:r>
          </a:p>
          <a:p>
            <a:r>
              <a:rPr lang="en-IN" dirty="0">
                <a:latin typeface="Times New Roman" panose="02020603050405020304" pitchFamily="18" charset="0"/>
                <a:cs typeface="Times New Roman" panose="02020603050405020304" pitchFamily="18" charset="0"/>
              </a:rPr>
              <a:t>They providing such features enable the users to include more comments into the system.</a:t>
            </a:r>
          </a:p>
          <a:p>
            <a:pPr marL="0" indent="0">
              <a:buNone/>
            </a:pPr>
            <a:endParaRPr lang="en-IN" dirty="0"/>
          </a:p>
        </p:txBody>
      </p:sp>
    </p:spTree>
    <p:extLst>
      <p:ext uri="{BB962C8B-B14F-4D97-AF65-F5344CB8AC3E}">
        <p14:creationId xmlns:p14="http://schemas.microsoft.com/office/powerpoint/2010/main" val="4144930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C29258-DF3C-4EF4-AF77-DC422D7539B3}"/>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xmlns="" id="{756AA85B-AD87-4602-95A0-45C845E1C42E}"/>
              </a:ext>
            </a:extLst>
          </p:cNvPr>
          <p:cNvSpPr>
            <a:spLocks noGrp="1"/>
          </p:cNvSpPr>
          <p:nvPr>
            <p:ph idx="1"/>
          </p:nvPr>
        </p:nvSpPr>
        <p:spPr/>
        <p:txBody>
          <a:bodyPr>
            <a:normAutofit/>
          </a:bodyPr>
          <a:lstStyle/>
          <a:p>
            <a:pPr algn="just"/>
            <a:r>
              <a:rPr lang="en-US" dirty="0"/>
              <a:t>Hospital Management System is an organized computerized system designed and programmed to deal with day-to-day operations and management of hospital activities.</a:t>
            </a:r>
          </a:p>
          <a:p>
            <a:pPr algn="just"/>
            <a:r>
              <a:rPr lang="en-US" dirty="0"/>
              <a:t> The program can look after inpatients, outpatients, records, database treatments, status illness.</a:t>
            </a:r>
          </a:p>
          <a:p>
            <a:pPr algn="just"/>
            <a:r>
              <a:rPr lang="en-US" dirty="0"/>
              <a:t>The interface is very user-friendly. The data are well protected for personal use and makes the data processing very fast.</a:t>
            </a:r>
          </a:p>
        </p:txBody>
      </p:sp>
    </p:spTree>
    <p:extLst>
      <p:ext uri="{BB962C8B-B14F-4D97-AF65-F5344CB8AC3E}">
        <p14:creationId xmlns:p14="http://schemas.microsoft.com/office/powerpoint/2010/main" val="1689617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Hospital management systems allows us the ability to optimize and digitize all the processes within the institution.</a:t>
            </a:r>
          </a:p>
          <a:p>
            <a:r>
              <a:rPr lang="en-US" sz="2400" dirty="0">
                <a:latin typeface="Times New Roman" panose="02020603050405020304" pitchFamily="18" charset="0"/>
                <a:cs typeface="Times New Roman" panose="02020603050405020304" pitchFamily="18" charset="0"/>
              </a:rPr>
              <a:t>It will help to improve customer service, reduce process costs, streamline the search of medical records, bills, patients, doctors, etc.</a:t>
            </a:r>
          </a:p>
          <a:p>
            <a:r>
              <a:rPr lang="en-US" sz="2400" dirty="0">
                <a:latin typeface="Times New Roman" panose="02020603050405020304" pitchFamily="18" charset="0"/>
                <a:cs typeface="Times New Roman" panose="02020603050405020304" pitchFamily="18" charset="0"/>
              </a:rPr>
              <a:t>Hospital Management System will contributed enormously to better health and influenced the lives and well-being of billions of humans</a:t>
            </a:r>
            <a:endParaRPr lang="en-IN" sz="2400" dirty="0"/>
          </a:p>
        </p:txBody>
      </p:sp>
    </p:spTree>
    <p:extLst>
      <p:ext uri="{BB962C8B-B14F-4D97-AF65-F5344CB8AC3E}">
        <p14:creationId xmlns:p14="http://schemas.microsoft.com/office/powerpoint/2010/main" val="4709914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Meeting</a:t>
            </a:r>
          </a:p>
        </p:txBody>
      </p:sp>
      <p:pic>
        <p:nvPicPr>
          <p:cNvPr id="4" name="Picture 2">
            <a:extLst>
              <a:ext uri="{FF2B5EF4-FFF2-40B4-BE49-F238E27FC236}">
                <a16:creationId xmlns:a16="http://schemas.microsoft.com/office/drawing/2014/main" xmlns="" id="{BDAD32D0-9841-4755-AAC0-8A9D6D9325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417638"/>
            <a:ext cx="7620000" cy="4891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9832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538"/>
          <a:stretch/>
        </p:blipFill>
        <p:spPr>
          <a:xfrm>
            <a:off x="0" y="0"/>
            <a:ext cx="9144000" cy="6858000"/>
          </a:xfrm>
        </p:spPr>
      </p:pic>
    </p:spTree>
    <p:extLst>
      <p:ext uri="{BB962C8B-B14F-4D97-AF65-F5344CB8AC3E}">
        <p14:creationId xmlns:p14="http://schemas.microsoft.com/office/powerpoint/2010/main" val="1987846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normAutofit/>
          </a:bodyPr>
          <a:lstStyle/>
          <a:p>
            <a:pPr algn="just" fontAlgn="base"/>
            <a:r>
              <a:rPr lang="en-US" dirty="0"/>
              <a:t>Hospital Management System is a system enabling hospitals to manage information and data related to all aspects of healthcare.</a:t>
            </a:r>
          </a:p>
          <a:p>
            <a:pPr algn="just" fontAlgn="base"/>
            <a:r>
              <a:rPr lang="en-US" dirty="0"/>
              <a:t>Such as processes, providers, patients, and more, which in turn ensures that processes are completed swiftly and effectively. </a:t>
            </a:r>
          </a:p>
          <a:p>
            <a:pPr algn="just" fontAlgn="base"/>
            <a:r>
              <a:rPr lang="en-US" dirty="0"/>
              <a:t>It may be due to some sort of stress, changes in climates, work-overload (this is one of the major issues who work in the corporate world) or someone might hurt himself/herself. So we can help with this application.</a:t>
            </a:r>
          </a:p>
          <a:p>
            <a:pPr fontAlgn="base"/>
            <a:endParaRPr lang="en-IN" dirty="0"/>
          </a:p>
        </p:txBody>
      </p:sp>
    </p:spTree>
    <p:extLst>
      <p:ext uri="{BB962C8B-B14F-4D97-AF65-F5344CB8AC3E}">
        <p14:creationId xmlns:p14="http://schemas.microsoft.com/office/powerpoint/2010/main" val="317854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
            </a:r>
            <a:br>
              <a:rPr lang="en-IN" b="1" dirty="0"/>
            </a:br>
            <a:r>
              <a:rPr lang="en-IN" b="1" dirty="0"/>
              <a:t>How Can It Help?</a:t>
            </a:r>
            <a:br>
              <a:rPr lang="en-IN" b="1" dirty="0"/>
            </a:br>
            <a:endParaRPr lang="en-IN" dirty="0"/>
          </a:p>
        </p:txBody>
      </p:sp>
      <p:sp>
        <p:nvSpPr>
          <p:cNvPr id="3" name="Content Placeholder 2"/>
          <p:cNvSpPr>
            <a:spLocks noGrp="1"/>
          </p:cNvSpPr>
          <p:nvPr>
            <p:ph idx="1"/>
          </p:nvPr>
        </p:nvSpPr>
        <p:spPr/>
        <p:txBody>
          <a:bodyPr>
            <a:normAutofit/>
          </a:bodyPr>
          <a:lstStyle/>
          <a:p>
            <a:pPr fontAlgn="base"/>
            <a:r>
              <a:rPr lang="en-US" dirty="0"/>
              <a:t>There are several other reasons that a person needs medical assistance. And, to provide the best medical assistance, the management of the hospital must be disciplined, well-versed in its service-providing techniques. They should be able to keep track of the records of the doctors, patients, nurses, and other hospital staff.</a:t>
            </a:r>
          </a:p>
          <a:p>
            <a:pPr fontAlgn="base"/>
            <a:r>
              <a:rPr lang="en-US" dirty="0"/>
              <a:t>Main aim is to minimize the paperwork of the hospital as minimum as possible, if not completely.</a:t>
            </a:r>
          </a:p>
          <a:p>
            <a:pPr fontAlgn="base"/>
            <a:endParaRPr lang="en-US" dirty="0"/>
          </a:p>
        </p:txBody>
      </p:sp>
    </p:spTree>
    <p:extLst>
      <p:ext uri="{BB962C8B-B14F-4D97-AF65-F5344CB8AC3E}">
        <p14:creationId xmlns:p14="http://schemas.microsoft.com/office/powerpoint/2010/main" val="1053212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US" dirty="0"/>
              <a:t>It is not very efficient, is not reliable, and is a very time-consuming process to maintain work on paper. In today’s highly technological era, it is not feasible not also technically but also economically. So, this is an automated system for keeping the track of all the activities and maintaining their records.</a:t>
            </a:r>
          </a:p>
          <a:p>
            <a:endParaRPr lang="en-IN" dirty="0"/>
          </a:p>
          <a:p>
            <a:endParaRPr lang="en-US" dirty="0"/>
          </a:p>
          <a:p>
            <a:endParaRPr lang="en-IN" dirty="0"/>
          </a:p>
        </p:txBody>
      </p:sp>
    </p:spTree>
    <p:extLst>
      <p:ext uri="{BB962C8B-B14F-4D97-AF65-F5344CB8AC3E}">
        <p14:creationId xmlns:p14="http://schemas.microsoft.com/office/powerpoint/2010/main" val="2085872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88640"/>
            <a:ext cx="8229600" cy="1143000"/>
          </a:xfrm>
        </p:spPr>
        <p:txBody>
          <a:bodyPr/>
          <a:lstStyle/>
          <a:p>
            <a:r>
              <a:rPr lang="en-IN" dirty="0"/>
              <a:t>Objective:-</a:t>
            </a:r>
          </a:p>
        </p:txBody>
      </p:sp>
      <p:graphicFrame>
        <p:nvGraphicFramePr>
          <p:cNvPr id="4" name="Content Placeholder 3"/>
          <p:cNvGraphicFramePr>
            <a:graphicFrameLocks noGrp="1"/>
          </p:cNvGraphicFramePr>
          <p:nvPr>
            <p:ph idx="1"/>
          </p:nvPr>
        </p:nvGraphicFramePr>
        <p:xfrm>
          <a:off x="457200" y="1600200"/>
          <a:ext cx="8229600" cy="4708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3404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p>
        </p:txBody>
      </p:sp>
      <p:graphicFrame>
        <p:nvGraphicFramePr>
          <p:cNvPr id="4" name="Content Placeholder 2"/>
          <p:cNvGraphicFramePr>
            <a:graphicFrameLocks noGrp="1"/>
          </p:cNvGraphicFramePr>
          <p:nvPr>
            <p:ph idx="1"/>
          </p:nvPr>
        </p:nvGraphicFramePr>
        <p:xfrm>
          <a:off x="457200" y="1600200"/>
          <a:ext cx="8229600"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7728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1377</TotalTime>
  <Words>1109</Words>
  <Application>Microsoft Office PowerPoint</Application>
  <PresentationFormat>On-screen Show (4:3)</PresentationFormat>
  <Paragraphs>176</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Adjacency</vt:lpstr>
      <vt:lpstr>PowerPoint Presentation</vt:lpstr>
      <vt:lpstr>Group:-3</vt:lpstr>
      <vt:lpstr>Content:-</vt:lpstr>
      <vt:lpstr>Abstract</vt:lpstr>
      <vt:lpstr>Introduction:-</vt:lpstr>
      <vt:lpstr> How Can It Help? </vt:lpstr>
      <vt:lpstr>PowerPoint Presentation</vt:lpstr>
      <vt:lpstr>Objective:-</vt:lpstr>
      <vt:lpstr>Objective:-</vt:lpstr>
      <vt:lpstr>Tools And Language Used:-</vt:lpstr>
      <vt:lpstr>Back End</vt:lpstr>
      <vt:lpstr>Contd : </vt:lpstr>
      <vt:lpstr>Front End</vt:lpstr>
      <vt:lpstr>Contd :</vt:lpstr>
      <vt:lpstr>Key Feature of Hospital Management System:-</vt:lpstr>
      <vt:lpstr>Key Feature of Hospital Management System:-</vt:lpstr>
      <vt:lpstr>Modules:-</vt:lpstr>
      <vt:lpstr>Home Page</vt:lpstr>
      <vt:lpstr>ADMIN MODULE:-</vt:lpstr>
      <vt:lpstr>PowerPoint Presentation</vt:lpstr>
      <vt:lpstr>Backend Code Snippets</vt:lpstr>
      <vt:lpstr>Admin signup &amp; login</vt:lpstr>
      <vt:lpstr>Admin Home Page</vt:lpstr>
      <vt:lpstr>PATIENT MODULE</vt:lpstr>
      <vt:lpstr>Code Snippets</vt:lpstr>
      <vt:lpstr>Patient signup &amp; login:</vt:lpstr>
      <vt:lpstr>Patient Home Page</vt:lpstr>
      <vt:lpstr>DOCTOR MODULE</vt:lpstr>
      <vt:lpstr>Code Snippets</vt:lpstr>
      <vt:lpstr>Backend Code Snippets</vt:lpstr>
      <vt:lpstr>Doctor signup &amp; login :</vt:lpstr>
      <vt:lpstr>Doctor Home Page</vt:lpstr>
      <vt:lpstr>Testing-Code Snippets</vt:lpstr>
      <vt:lpstr>Testing Output</vt:lpstr>
      <vt:lpstr>Advantage:-</vt:lpstr>
      <vt:lpstr>Disadvantage:-</vt:lpstr>
      <vt:lpstr>System Requirements</vt:lpstr>
      <vt:lpstr>App Flow:-</vt:lpstr>
      <vt:lpstr>Future scope &amp; Improvements</vt:lpstr>
      <vt:lpstr>Conclusion</vt:lpstr>
      <vt:lpstr>Meeting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ACER</cp:lastModifiedBy>
  <cp:revision>34</cp:revision>
  <dcterms:created xsi:type="dcterms:W3CDTF">2022-10-25T05:06:54Z</dcterms:created>
  <dcterms:modified xsi:type="dcterms:W3CDTF">2022-10-27T08:37:37Z</dcterms:modified>
</cp:coreProperties>
</file>