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1" r:id="rId4"/>
    <p:sldId id="270" r:id="rId5"/>
    <p:sldId id="268" r:id="rId6"/>
    <p:sldId id="273" r:id="rId7"/>
    <p:sldId id="27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599" autoAdjust="0"/>
  </p:normalViewPr>
  <p:slideViewPr>
    <p:cSldViewPr>
      <p:cViewPr>
        <p:scale>
          <a:sx n="112" d="100"/>
          <a:sy n="112" d="100"/>
        </p:scale>
        <p:origin x="-256" y="-2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CBA4AA-07AD-4372-92E9-2666F73410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6879" y="0"/>
            <a:ext cx="12181946" cy="6852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2" y="1524000"/>
            <a:ext cx="9144000" cy="2667000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Fantasy Football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Simran Gaglani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B981B-137A-4F14-ACC8-19DE6A5EC4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Explain My Project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</a:t>
            </a: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team roster is built by choosing 15 football players from a larger pool of players with varying position types. The same player cannot be listed twice in one 15 player roster.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	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We want the most optimal players on our roster to maximize our 	fantasy score. 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hus, c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reate a team roster that yields the most points 	possible. (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Maximize points earned)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Here’s the catch: each football player has a price associated with them, and the total budget cannot exceed $200 while choosing players for the roster.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31520"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 contras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228548-6554-4D41-8B41-EF79878C0A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1589" y="0"/>
            <a:ext cx="12190413" cy="685372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Explain My Project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Team roster consists of a starting lineup and 6 bench slots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</a:t>
            </a:r>
            <a:r>
              <a:rPr lang="en-US" sz="3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Starting Lineup: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1</a:t>
            </a:r>
            <a:r>
              <a:rPr lang="en-US" sz="3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Quarterback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3 </a:t>
            </a:r>
            <a:r>
              <a:rPr lang="en-US" sz="3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Wide receivers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</a:t>
            </a:r>
            <a:r>
              <a:rPr lang="en-US" sz="3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2 Running backs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1 </a:t>
            </a:r>
            <a:r>
              <a:rPr lang="en-US" sz="3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Tight-end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1</a:t>
            </a:r>
            <a:r>
              <a:rPr lang="en-US" sz="3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Kicker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1 Defense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All starting lineup positions can only house a player of that position type. The players who do not make in your starting lineup will fill the bench slots.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5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</a:t>
            </a:r>
            <a:r>
              <a:rPr lang="en-US" sz="5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he bench slots can house any player position type, but only generate half the points earned by the player</a:t>
            </a:r>
          </a:p>
          <a:p>
            <a:pPr marL="731520" lvl="3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FB964F-17BA-4E50-A346-20A02D06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Explaining My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D555C-77B1-419F-BE88-6F14A903B0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812" y="1981200"/>
            <a:ext cx="5843020" cy="3886200"/>
          </a:xfrm>
          <a:prstGeom prst="rect">
            <a:avLst/>
          </a:prstGeo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356C53C-E37A-4EF2-B6F9-1DE0D78B2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7812" y="1827508"/>
            <a:ext cx="4419598" cy="4267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The results yielded from the code iterated through the lists and was able to create an optimal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15-player team roster with a starting lineup position (‘Starters’) and 6 bench slots (‘Backup’), with maximized points. 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prints the fantasy points earned by each optimal player in the roster. Additionally, a count of price keeps track of the total money spent on each player (195.3), to yield a total fantasy football score of 1813.4 </a:t>
            </a:r>
          </a:p>
          <a:p>
            <a:r>
              <a:rPr lang="en-US" sz="1800" b="0" i="0" dirty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A1, A2, = ($A1 + A2 + ½ * A2) </a:t>
            </a:r>
            <a:endParaRPr lang="en-US" sz="18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Maximizing Points 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4B00C54F-E41C-487D-B925-FC683B8F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2255521"/>
            <a:ext cx="9144000" cy="3566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Constraints for 15 Players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BD581-7081-4010-9ACB-8FC56B78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3021330"/>
            <a:ext cx="9144000" cy="2034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82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Constraints for Unique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1AA15-5736-4C74-A04A-EE69F444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64" y="1981200"/>
            <a:ext cx="75102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antasy football rankings 2021: Top 100 players in your draft | RSN">
            <a:extLst>
              <a:ext uri="{FF2B5EF4-FFF2-40B4-BE49-F238E27FC236}">
                <a16:creationId xmlns:a16="http://schemas.microsoft.com/office/drawing/2014/main" id="{8A2477E1-D575-44D8-A417-072D8EE21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12188825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E06E76-5B33-4D2A-A0AF-5713F1E9C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2" y="405730"/>
            <a:ext cx="4547526" cy="5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504</TotalTime>
  <Words>305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Corbel</vt:lpstr>
      <vt:lpstr>Lato</vt:lpstr>
      <vt:lpstr>Times New Roman</vt:lpstr>
      <vt:lpstr>Chalkboard 16x9</vt:lpstr>
      <vt:lpstr> Fantasy Football</vt:lpstr>
      <vt:lpstr>Explain My Project </vt:lpstr>
      <vt:lpstr>Explain My Project </vt:lpstr>
      <vt:lpstr>Explaining My Results</vt:lpstr>
      <vt:lpstr>Maximizing Points </vt:lpstr>
      <vt:lpstr>Constraints for 15 Players</vt:lpstr>
      <vt:lpstr>Constraints for Unique Players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</dc:title>
  <dc:creator>Gaglani, Simran (Student)</dc:creator>
  <cp:lastModifiedBy>Gaglani, Simran (Student)</cp:lastModifiedBy>
  <cp:revision>19</cp:revision>
  <dcterms:created xsi:type="dcterms:W3CDTF">2021-12-16T09:29:42Z</dcterms:created>
  <dcterms:modified xsi:type="dcterms:W3CDTF">2021-12-16T18:37:29Z</dcterms:modified>
</cp:coreProperties>
</file>