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0" r:id="rId17"/>
    <p:sldId id="275" r:id="rId18"/>
    <p:sldId id="271" r:id="rId19"/>
    <p:sldId id="276" r:id="rId20"/>
    <p:sldId id="272" r:id="rId21"/>
    <p:sldId id="277" r:id="rId22"/>
    <p:sldId id="273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FC32F-CE60-4EF3-B554-9BB9ED0256A8}" type="datetimeFigureOut">
              <a:rPr lang="en-IN" smtClean="0"/>
              <a:pPr/>
              <a:t>13-10-2011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80F4-4B9E-4013-A3C2-CA41F6DB4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thapar\computer_basics\java\java_se\Projects\emailPLUS\docs\database.av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thapar\computer_basics\java\java_se\Projects\emailPLUS\docs\email.av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thapar\computer_basics\java\java_se\Projects\emailPLUS\docs\delete.avi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Alpha Net Technologies Pvt. Ltd.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Chandigarh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Submitted By: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Vishal</a:t>
            </a:r>
            <a:r>
              <a:rPr lang="en-US" dirty="0" smtClean="0">
                <a:solidFill>
                  <a:schemeClr val="tx2"/>
                </a:solidFill>
              </a:rPr>
              <a:t> Gupta         </a:t>
            </a:r>
            <a:r>
              <a:rPr lang="en-US" dirty="0" err="1" smtClean="0">
                <a:solidFill>
                  <a:schemeClr val="tx2"/>
                </a:solidFill>
              </a:rPr>
              <a:t>Simrandeep</a:t>
            </a:r>
            <a:r>
              <a:rPr lang="en-US" dirty="0" smtClean="0">
                <a:solidFill>
                  <a:schemeClr val="tx2"/>
                </a:solidFill>
              </a:rPr>
              <a:t> Singh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    100903114               100903105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345208" cy="612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280" y="188640"/>
            <a:ext cx="8373168" cy="624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639" y="180454"/>
            <a:ext cx="8432825" cy="627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179" y="275207"/>
            <a:ext cx="7941245" cy="621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992888" cy="621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Snapshots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2924944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HOME SCREEN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84976" cy="654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atabas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824" y="3068960"/>
            <a:ext cx="304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COMPOSE PANEL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624"/>
            <a:ext cx="9036496" cy="68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mail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229600" cy="17190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emailPLUS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(Window Interface to email manager)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824" y="2708920"/>
            <a:ext cx="2952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INBOX PANEL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48002" cy="67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let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2924944"/>
            <a:ext cx="3785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JASPER REPORT VIEW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09" y="67825"/>
            <a:ext cx="8993291" cy="681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2996952"/>
            <a:ext cx="3162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THANK YOU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Preface &amp; Abstract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tx2">
                    <a:lumMod val="75000"/>
                  </a:schemeClr>
                </a:solidFill>
              </a:rPr>
              <a:t>emailPLUS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is an window application which allows its users to connect with any mail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server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etrieves e-mails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using </a:t>
            </a:r>
            <a:r>
              <a:rPr lang="en-IN" i="1" dirty="0">
                <a:solidFill>
                  <a:schemeClr val="tx2">
                    <a:lumMod val="75000"/>
                  </a:schemeClr>
                </a:solidFill>
              </a:rPr>
              <a:t>POP3 </a:t>
            </a:r>
            <a:r>
              <a:rPr lang="en-IN" i="1" dirty="0" smtClean="0">
                <a:solidFill>
                  <a:schemeClr val="tx2">
                    <a:lumMod val="75000"/>
                  </a:schemeClr>
                </a:solidFill>
              </a:rPr>
              <a:t>protocol &amp; sends through SMTP Protocol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Users will be able to configure any mail account with this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application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to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access email accounts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Security is enhanced by the use of spam filter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Technology used</a:t>
            </a:r>
          </a:p>
          <a:p>
            <a:pPr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Front End: core Java (1.6), Java mail APIs (1.4.3)</a:t>
            </a:r>
          </a:p>
          <a:p>
            <a:pPr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Back End: MYSQL (5.5)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Need Of Project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Only registered users can use this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To access more than one mail accounts using a single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interface/platform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Maintain history of all the activities of users of this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System Outline View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lang="en-US" b="1" dirty="0">
                <a:solidFill>
                  <a:schemeClr val="tx2"/>
                </a:solidFill>
              </a:rPr>
              <a:t>Inputs</a:t>
            </a:r>
            <a:r>
              <a:rPr lang="en-US" dirty="0">
                <a:solidFill>
                  <a:schemeClr val="tx2"/>
                </a:solidFill>
              </a:rPr>
              <a:t> required for this system are: </a:t>
            </a:r>
            <a:endParaRPr lang="en-IN" dirty="0">
              <a:solidFill>
                <a:schemeClr val="tx2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tx2"/>
                </a:solidFill>
              </a:rPr>
              <a:t>		Login</a:t>
            </a:r>
            <a:endParaRPr lang="en-IN" dirty="0">
              <a:solidFill>
                <a:schemeClr val="tx2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tx2"/>
                </a:solidFill>
              </a:rPr>
              <a:t>		User </a:t>
            </a:r>
            <a:r>
              <a:rPr lang="en-US" dirty="0">
                <a:solidFill>
                  <a:schemeClr val="tx2"/>
                </a:solidFill>
              </a:rPr>
              <a:t>Information</a:t>
            </a:r>
            <a:endParaRPr lang="en-IN" dirty="0">
              <a:solidFill>
                <a:schemeClr val="tx2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tx2"/>
                </a:solidFill>
              </a:rPr>
              <a:t>		Mail </a:t>
            </a:r>
            <a:r>
              <a:rPr lang="en-US" dirty="0">
                <a:solidFill>
                  <a:schemeClr val="tx2"/>
                </a:solidFill>
              </a:rPr>
              <a:t>Server connection </a:t>
            </a:r>
            <a:r>
              <a:rPr lang="en-US" dirty="0" smtClean="0">
                <a:solidFill>
                  <a:schemeClr val="tx2"/>
                </a:solidFill>
              </a:rPr>
              <a:t>detail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b="1" dirty="0">
                <a:solidFill>
                  <a:schemeClr val="tx2"/>
                </a:solidFill>
              </a:rPr>
              <a:t>Outputs</a:t>
            </a:r>
            <a:r>
              <a:rPr lang="en-US" dirty="0">
                <a:solidFill>
                  <a:schemeClr val="tx2"/>
                </a:solidFill>
              </a:rPr>
              <a:t> required for this system:</a:t>
            </a:r>
            <a:endParaRPr lang="en-IN" dirty="0">
              <a:solidFill>
                <a:schemeClr val="tx2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tx2"/>
                </a:solidFill>
              </a:rPr>
              <a:t>		Retrieve </a:t>
            </a:r>
            <a:r>
              <a:rPr lang="en-US" dirty="0">
                <a:solidFill>
                  <a:schemeClr val="tx2"/>
                </a:solidFill>
              </a:rPr>
              <a:t>&amp; view emails from mail server.</a:t>
            </a:r>
            <a:endParaRPr lang="en-IN" dirty="0">
              <a:solidFill>
                <a:schemeClr val="tx2"/>
              </a:solidFill>
            </a:endParaRPr>
          </a:p>
          <a:p>
            <a:pPr lvl="0">
              <a:buNone/>
            </a:pPr>
            <a:r>
              <a:rPr lang="en-IN" dirty="0" smtClean="0">
                <a:solidFill>
                  <a:schemeClr val="tx2"/>
                </a:solidFill>
              </a:rPr>
              <a:t>		Compose </a:t>
            </a:r>
            <a:r>
              <a:rPr lang="en-IN" dirty="0">
                <a:solidFill>
                  <a:schemeClr val="tx2"/>
                </a:solidFill>
              </a:rPr>
              <a:t>and send mail using email account on mail server.</a:t>
            </a:r>
          </a:p>
          <a:p>
            <a:pPr lvl="0">
              <a:buNone/>
            </a:pPr>
            <a:r>
              <a:rPr lang="en-IN" dirty="0" smtClean="0">
                <a:solidFill>
                  <a:schemeClr val="tx2"/>
                </a:solidFill>
              </a:rPr>
              <a:t>		Listing </a:t>
            </a:r>
            <a:r>
              <a:rPr lang="en-IN" dirty="0">
                <a:solidFill>
                  <a:schemeClr val="tx2"/>
                </a:solidFill>
              </a:rPr>
              <a:t>of user activities.</a:t>
            </a:r>
          </a:p>
          <a:p>
            <a:pPr lvl="0">
              <a:buNone/>
            </a:pPr>
            <a:r>
              <a:rPr lang="en-IN" dirty="0" smtClean="0">
                <a:solidFill>
                  <a:schemeClr val="tx2"/>
                </a:solidFill>
              </a:rPr>
              <a:t>		Listing </a:t>
            </a:r>
            <a:r>
              <a:rPr lang="en-IN" dirty="0">
                <a:solidFill>
                  <a:schemeClr val="tx2"/>
                </a:solidFill>
              </a:rPr>
              <a:t>of user details.</a:t>
            </a:r>
          </a:p>
          <a:p>
            <a:pPr lvl="0">
              <a:buNone/>
            </a:pPr>
            <a:r>
              <a:rPr lang="en-IN" dirty="0" smtClean="0">
                <a:solidFill>
                  <a:schemeClr val="tx2"/>
                </a:solidFill>
              </a:rPr>
              <a:t>		Details </a:t>
            </a:r>
            <a:r>
              <a:rPr lang="en-IN" dirty="0">
                <a:solidFill>
                  <a:schemeClr val="tx2"/>
                </a:solidFill>
              </a:rPr>
              <a:t>of data sent using </a:t>
            </a:r>
            <a:r>
              <a:rPr lang="en-IN" dirty="0" err="1">
                <a:solidFill>
                  <a:schemeClr val="tx2"/>
                </a:solidFill>
              </a:rPr>
              <a:t>emailPLUS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</a:pPr>
            <a:r>
              <a:rPr lang="en-US" dirty="0" smtClean="0">
                <a:solidFill>
                  <a:schemeClr val="tx2"/>
                </a:solidFill>
              </a:rPr>
              <a:t>		User </a:t>
            </a:r>
            <a:r>
              <a:rPr lang="en-US" dirty="0">
                <a:solidFill>
                  <a:schemeClr val="tx2"/>
                </a:solidFill>
              </a:rPr>
              <a:t>Maintenance</a:t>
            </a:r>
            <a:endParaRPr lang="en-IN" dirty="0">
              <a:solidFill>
                <a:schemeClr val="tx2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chemeClr val="tx2"/>
                </a:solidFill>
              </a:rPr>
              <a:t>		Reports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IN" dirty="0">
              <a:solidFill>
                <a:schemeClr val="tx2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System Modules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2"/>
                </a:solidFill>
              </a:rPr>
              <a:t>Login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User </a:t>
            </a:r>
            <a:r>
              <a:rPr lang="en-IN" dirty="0">
                <a:solidFill>
                  <a:schemeClr val="tx2"/>
                </a:solidFill>
              </a:rPr>
              <a:t>Maintenance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Mail </a:t>
            </a:r>
            <a:r>
              <a:rPr lang="en-IN" dirty="0">
                <a:solidFill>
                  <a:schemeClr val="tx2"/>
                </a:solidFill>
              </a:rPr>
              <a:t>Server Configuration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Mail </a:t>
            </a:r>
            <a:r>
              <a:rPr lang="en-IN" dirty="0">
                <a:solidFill>
                  <a:schemeClr val="tx2"/>
                </a:solidFill>
              </a:rPr>
              <a:t>Receiver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Mail </a:t>
            </a:r>
            <a:r>
              <a:rPr lang="en-IN" dirty="0">
                <a:solidFill>
                  <a:schemeClr val="tx2"/>
                </a:solidFill>
              </a:rPr>
              <a:t>Composer and Sender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Reports</a:t>
            </a:r>
            <a:endParaRPr lang="en-IN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	    a</a:t>
            </a:r>
            <a:r>
              <a:rPr lang="en-IN" dirty="0">
                <a:solidFill>
                  <a:schemeClr val="tx2"/>
                </a:solidFill>
              </a:rPr>
              <a:t>. All Users </a:t>
            </a:r>
            <a:r>
              <a:rPr lang="en-IN" dirty="0" smtClean="0">
                <a:solidFill>
                  <a:schemeClr val="tx2"/>
                </a:solidFill>
              </a:rPr>
              <a:t>details</a:t>
            </a:r>
          </a:p>
          <a:p>
            <a:pPr>
              <a:buNone/>
            </a:pPr>
            <a:r>
              <a:rPr lang="en-IN" dirty="0" smtClean="0">
                <a:solidFill>
                  <a:schemeClr val="tx2"/>
                </a:solidFill>
              </a:rPr>
              <a:t>        b</a:t>
            </a:r>
            <a:r>
              <a:rPr lang="en-IN" dirty="0">
                <a:solidFill>
                  <a:schemeClr val="tx2"/>
                </a:solidFill>
              </a:rPr>
              <a:t>. User Activities – Login and logout time of users.</a:t>
            </a:r>
          </a:p>
          <a:p>
            <a:pPr>
              <a:buNone/>
            </a:pP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 smtClean="0">
                <a:solidFill>
                  <a:schemeClr val="tx2"/>
                </a:solidFill>
              </a:rPr>
              <a:t>       c</a:t>
            </a:r>
            <a:r>
              <a:rPr lang="en-IN" dirty="0">
                <a:solidFill>
                  <a:schemeClr val="tx2"/>
                </a:solidFill>
              </a:rPr>
              <a:t>. Sent email </a:t>
            </a:r>
            <a:r>
              <a:rPr lang="en-IN" dirty="0" smtClean="0">
                <a:solidFill>
                  <a:schemeClr val="tx2"/>
                </a:solidFill>
              </a:rPr>
              <a:t>details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Flow Diagrams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475252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147</Words>
  <Application>Microsoft Office PowerPoint</Application>
  <PresentationFormat>On-screen Show (4:3)</PresentationFormat>
  <Paragraphs>48</Paragraphs>
  <Slides>23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Alpha Net Technologies Pvt. Ltd. Chandigarh</vt:lpstr>
      <vt:lpstr>emailPLUS (Window Interface to email manager)</vt:lpstr>
      <vt:lpstr>Preface &amp; Abstract</vt:lpstr>
      <vt:lpstr>Slide 4</vt:lpstr>
      <vt:lpstr>Need Of Project</vt:lpstr>
      <vt:lpstr>System Outline View</vt:lpstr>
      <vt:lpstr>System Modules</vt:lpstr>
      <vt:lpstr>Data Flow Diagrams</vt:lpstr>
      <vt:lpstr>Slide 9</vt:lpstr>
      <vt:lpstr>Slide 10</vt:lpstr>
      <vt:lpstr>Slide 11</vt:lpstr>
      <vt:lpstr>Slide 12</vt:lpstr>
      <vt:lpstr>Slide 13</vt:lpstr>
      <vt:lpstr>Slide 14</vt:lpstr>
      <vt:lpstr>Snapshots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Net Technologies Pvt. Ltd. Chandigarh</dc:title>
  <dc:creator>deepika</dc:creator>
  <cp:lastModifiedBy>deepika</cp:lastModifiedBy>
  <cp:revision>19</cp:revision>
  <dcterms:created xsi:type="dcterms:W3CDTF">2011-10-13T13:08:39Z</dcterms:created>
  <dcterms:modified xsi:type="dcterms:W3CDTF">2011-10-13T20:25:42Z</dcterms:modified>
</cp:coreProperties>
</file>