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9" r:id="rId13"/>
    <p:sldId id="271" r:id="rId14"/>
    <p:sldId id="272" r:id="rId15"/>
    <p:sldId id="273" r:id="rId16"/>
    <p:sldId id="274" r:id="rId17"/>
    <p:sldId id="275" r:id="rId18"/>
    <p:sldId id="268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6CF6C-84CF-5875-30C9-1693DF381CF1}" v="23" dt="2020-05-15T13:17:52.746"/>
    <p1510:client id="{6309C15F-C7FB-42BB-3E76-9B97B1DC893C}" v="79" dt="2020-05-04T06:53:36.690"/>
    <p1510:client id="{75048030-FAAC-4BCB-AC15-D8F9AFA31DBA}" v="1599" dt="2020-05-03T16:28:07.540"/>
    <p1510:client id="{75879EB1-9E77-BE0A-12CA-DF25FA17552F}" v="170" dt="2020-05-10T06:22:49.771"/>
    <p1510:client id="{9B42382A-A623-D053-B2BB-28905F516611}" v="179" dt="2020-05-03T16:42:07.550"/>
    <p1510:client id="{FE0AED09-3105-5361-A4B9-6C25770EFC80}" v="938" dt="2020-05-04T06:48:47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Simran" userId="S::simran.b.gupta@capgemini.com::957f6731-0def-4d68-8952-3ee85418edd7" providerId="AD" clId="Web-{FE0AED09-3105-5361-A4B9-6C25770EFC80}"/>
    <pc:docChg chg="addSld delSld modSld sldOrd">
      <pc:chgData name="Gupta, Simran" userId="S::simran.b.gupta@capgemini.com::957f6731-0def-4d68-8952-3ee85418edd7" providerId="AD" clId="Web-{FE0AED09-3105-5361-A4B9-6C25770EFC80}" dt="2020-05-04T06:48:47.807" v="925" actId="20577"/>
      <pc:docMkLst>
        <pc:docMk/>
      </pc:docMkLst>
      <pc:sldChg chg="modSp">
        <pc:chgData name="Gupta, Simran" userId="S::simran.b.gupta@capgemini.com::957f6731-0def-4d68-8952-3ee85418edd7" providerId="AD" clId="Web-{FE0AED09-3105-5361-A4B9-6C25770EFC80}" dt="2020-05-04T06:48:47.807" v="924" actId="20577"/>
        <pc:sldMkLst>
          <pc:docMk/>
          <pc:sldMk cId="3396549123" sldId="258"/>
        </pc:sldMkLst>
        <pc:spChg chg="mod">
          <ac:chgData name="Gupta, Simran" userId="S::simran.b.gupta@capgemini.com::957f6731-0def-4d68-8952-3ee85418edd7" providerId="AD" clId="Web-{FE0AED09-3105-5361-A4B9-6C25770EFC80}" dt="2020-05-04T06:48:47.807" v="924" actId="20577"/>
          <ac:spMkLst>
            <pc:docMk/>
            <pc:sldMk cId="3396549123" sldId="258"/>
            <ac:spMk id="3" creationId="{B1B1C732-88CD-40ED-8D6A-724CF2610C2F}"/>
          </ac:spMkLst>
        </pc:spChg>
      </pc:sldChg>
      <pc:sldChg chg="modSp">
        <pc:chgData name="Gupta, Simran" userId="S::simran.b.gupta@capgemini.com::957f6731-0def-4d68-8952-3ee85418edd7" providerId="AD" clId="Web-{FE0AED09-3105-5361-A4B9-6C25770EFC80}" dt="2020-05-04T05:13:37.312" v="8" actId="20577"/>
        <pc:sldMkLst>
          <pc:docMk/>
          <pc:sldMk cId="861232683" sldId="265"/>
        </pc:sldMkLst>
        <pc:spChg chg="mod">
          <ac:chgData name="Gupta, Simran" userId="S::simran.b.gupta@capgemini.com::957f6731-0def-4d68-8952-3ee85418edd7" providerId="AD" clId="Web-{FE0AED09-3105-5361-A4B9-6C25770EFC80}" dt="2020-05-04T05:13:37.312" v="8" actId="20577"/>
          <ac:spMkLst>
            <pc:docMk/>
            <pc:sldMk cId="861232683" sldId="265"/>
            <ac:spMk id="4" creationId="{D87EC478-900E-4862-B7C6-C474F2390758}"/>
          </ac:spMkLst>
        </pc:spChg>
      </pc:sldChg>
      <pc:sldChg chg="addSp delSp modSp">
        <pc:chgData name="Gupta, Simran" userId="S::simran.b.gupta@capgemini.com::957f6731-0def-4d68-8952-3ee85418edd7" providerId="AD" clId="Web-{FE0AED09-3105-5361-A4B9-6C25770EFC80}" dt="2020-05-04T05:15:15.733" v="38" actId="14100"/>
        <pc:sldMkLst>
          <pc:docMk/>
          <pc:sldMk cId="1752939318" sldId="267"/>
        </pc:sldMkLst>
        <pc:picChg chg="add mod">
          <ac:chgData name="Gupta, Simran" userId="S::simran.b.gupta@capgemini.com::957f6731-0def-4d68-8952-3ee85418edd7" providerId="AD" clId="Web-{FE0AED09-3105-5361-A4B9-6C25770EFC80}" dt="2020-05-04T05:15:15.733" v="38" actId="14100"/>
          <ac:picMkLst>
            <pc:docMk/>
            <pc:sldMk cId="1752939318" sldId="267"/>
            <ac:picMk id="2" creationId="{A872B90F-FE3A-463E-B307-2E5849F2986D}"/>
          </ac:picMkLst>
        </pc:picChg>
        <pc:picChg chg="del">
          <ac:chgData name="Gupta, Simran" userId="S::simran.b.gupta@capgemini.com::957f6731-0def-4d68-8952-3ee85418edd7" providerId="AD" clId="Web-{FE0AED09-3105-5361-A4B9-6C25770EFC80}" dt="2020-05-04T05:14:45.436" v="32"/>
          <ac:picMkLst>
            <pc:docMk/>
            <pc:sldMk cId="1752939318" sldId="267"/>
            <ac:picMk id="4" creationId="{66E933DC-3F97-4592-B4AA-CC65D30D8FF0}"/>
          </ac:picMkLst>
        </pc:picChg>
      </pc:sldChg>
      <pc:sldChg chg="modSp">
        <pc:chgData name="Gupta, Simran" userId="S::simran.b.gupta@capgemini.com::957f6731-0def-4d68-8952-3ee85418edd7" providerId="AD" clId="Web-{FE0AED09-3105-5361-A4B9-6C25770EFC80}" dt="2020-05-04T06:20:37.756" v="707" actId="20577"/>
        <pc:sldMkLst>
          <pc:docMk/>
          <pc:sldMk cId="1962271669" sldId="268"/>
        </pc:sldMkLst>
        <pc:spChg chg="mod">
          <ac:chgData name="Gupta, Simran" userId="S::simran.b.gupta@capgemini.com::957f6731-0def-4d68-8952-3ee85418edd7" providerId="AD" clId="Web-{FE0AED09-3105-5361-A4B9-6C25770EFC80}" dt="2020-05-04T06:20:37.756" v="707" actId="20577"/>
          <ac:spMkLst>
            <pc:docMk/>
            <pc:sldMk cId="1962271669" sldId="268"/>
            <ac:spMk id="4" creationId="{A4B09E55-F7EE-45EC-B193-36B31031E04C}"/>
          </ac:spMkLst>
        </pc:spChg>
      </pc:sldChg>
      <pc:sldChg chg="addSp delSp modSp new del">
        <pc:chgData name="Gupta, Simran" userId="S::simran.b.gupta@capgemini.com::957f6731-0def-4d68-8952-3ee85418edd7" providerId="AD" clId="Web-{FE0AED09-3105-5361-A4B9-6C25770EFC80}" dt="2020-05-04T05:48:38.333" v="47"/>
        <pc:sldMkLst>
          <pc:docMk/>
          <pc:sldMk cId="519759482" sldId="269"/>
        </pc:sldMkLst>
        <pc:spChg chg="del mod">
          <ac:chgData name="Gupta, Simran" userId="S::simran.b.gupta@capgemini.com::957f6731-0def-4d68-8952-3ee85418edd7" providerId="AD" clId="Web-{FE0AED09-3105-5361-A4B9-6C25770EFC80}" dt="2020-05-04T05:47:22.522" v="44"/>
          <ac:spMkLst>
            <pc:docMk/>
            <pc:sldMk cId="519759482" sldId="269"/>
            <ac:spMk id="3" creationId="{0A827EA2-6AA3-4D4D-9443-47E6C09FE17E}"/>
          </ac:spMkLst>
        </pc:spChg>
        <pc:picChg chg="add mod ord modCrop">
          <ac:chgData name="Gupta, Simran" userId="S::simran.b.gupta@capgemini.com::957f6731-0def-4d68-8952-3ee85418edd7" providerId="AD" clId="Web-{FE0AED09-3105-5361-A4B9-6C25770EFC80}" dt="2020-05-04T05:47:49.131" v="46"/>
          <ac:picMkLst>
            <pc:docMk/>
            <pc:sldMk cId="519759482" sldId="269"/>
            <ac:picMk id="4" creationId="{49C0372D-814E-4AC9-BC08-CAB0A7C5B0C4}"/>
          </ac:picMkLst>
        </pc:picChg>
      </pc:sldChg>
      <pc:sldChg chg="addSp delSp modSp new ord">
        <pc:chgData name="Gupta, Simran" userId="S::simran.b.gupta@capgemini.com::957f6731-0def-4d68-8952-3ee85418edd7" providerId="AD" clId="Web-{FE0AED09-3105-5361-A4B9-6C25770EFC80}" dt="2020-05-04T05:54:40.546" v="188" actId="20577"/>
        <pc:sldMkLst>
          <pc:docMk/>
          <pc:sldMk cId="2402842686" sldId="269"/>
        </pc:sldMkLst>
        <pc:spChg chg="mod">
          <ac:chgData name="Gupta, Simran" userId="S::simran.b.gupta@capgemini.com::957f6731-0def-4d68-8952-3ee85418edd7" providerId="AD" clId="Web-{FE0AED09-3105-5361-A4B9-6C25770EFC80}" dt="2020-05-04T05:50:52.815" v="73" actId="20577"/>
          <ac:spMkLst>
            <pc:docMk/>
            <pc:sldMk cId="2402842686" sldId="269"/>
            <ac:spMk id="2" creationId="{FB0605A8-3927-44BF-A1AF-B04A0479BEC2}"/>
          </ac:spMkLst>
        </pc:spChg>
        <pc:spChg chg="del mod">
          <ac:chgData name="Gupta, Simran" userId="S::simran.b.gupta@capgemini.com::957f6731-0def-4d68-8952-3ee85418edd7" providerId="AD" clId="Web-{FE0AED09-3105-5361-A4B9-6C25770EFC80}" dt="2020-05-04T05:49:06.801" v="50"/>
          <ac:spMkLst>
            <pc:docMk/>
            <pc:sldMk cId="2402842686" sldId="269"/>
            <ac:spMk id="3" creationId="{3C31EA45-4242-42E9-96F5-7EDB8E931D36}"/>
          </ac:spMkLst>
        </pc:spChg>
        <pc:spChg chg="mod">
          <ac:chgData name="Gupta, Simran" userId="S::simran.b.gupta@capgemini.com::957f6731-0def-4d68-8952-3ee85418edd7" providerId="AD" clId="Web-{FE0AED09-3105-5361-A4B9-6C25770EFC80}" dt="2020-05-04T05:54:40.546" v="188" actId="20577"/>
          <ac:spMkLst>
            <pc:docMk/>
            <pc:sldMk cId="2402842686" sldId="269"/>
            <ac:spMk id="4" creationId="{1760E367-775E-484B-B86B-7598AF5FFAAB}"/>
          </ac:spMkLst>
        </pc:spChg>
        <pc:spChg chg="add del mod">
          <ac:chgData name="Gupta, Simran" userId="S::simran.b.gupta@capgemini.com::957f6731-0def-4d68-8952-3ee85418edd7" providerId="AD" clId="Web-{FE0AED09-3105-5361-A4B9-6C25770EFC80}" dt="2020-05-04T05:49:37.973" v="55"/>
          <ac:spMkLst>
            <pc:docMk/>
            <pc:sldMk cId="2402842686" sldId="269"/>
            <ac:spMk id="8" creationId="{5CA8B0E3-ECA3-46F5-94DE-5935B0A993D6}"/>
          </ac:spMkLst>
        </pc:spChg>
        <pc:picChg chg="add del mod ord modCrop">
          <ac:chgData name="Gupta, Simran" userId="S::simran.b.gupta@capgemini.com::957f6731-0def-4d68-8952-3ee85418edd7" providerId="AD" clId="Web-{FE0AED09-3105-5361-A4B9-6C25770EFC80}" dt="2020-05-04T05:49:19.988" v="52"/>
          <ac:picMkLst>
            <pc:docMk/>
            <pc:sldMk cId="2402842686" sldId="269"/>
            <ac:picMk id="5" creationId="{A61E8B62-43B4-4B3D-A7B1-78E717E51093}"/>
          </ac:picMkLst>
        </pc:picChg>
        <pc:picChg chg="add mod ord modCrop">
          <ac:chgData name="Gupta, Simran" userId="S::simran.b.gupta@capgemini.com::957f6731-0def-4d68-8952-3ee85418edd7" providerId="AD" clId="Web-{FE0AED09-3105-5361-A4B9-6C25770EFC80}" dt="2020-05-04T05:50:26.581" v="57"/>
          <ac:picMkLst>
            <pc:docMk/>
            <pc:sldMk cId="2402842686" sldId="269"/>
            <ac:picMk id="9" creationId="{77831AC2-FC9E-4CCD-B480-BA1B6D57706C}"/>
          </ac:picMkLst>
        </pc:picChg>
      </pc:sldChg>
      <pc:sldChg chg="addSp modSp new del mod setBg">
        <pc:chgData name="Gupta, Simran" userId="S::simran.b.gupta@capgemini.com::957f6731-0def-4d68-8952-3ee85418edd7" providerId="AD" clId="Web-{FE0AED09-3105-5361-A4B9-6C25770EFC80}" dt="2020-05-04T05:57:20.184" v="218"/>
        <pc:sldMkLst>
          <pc:docMk/>
          <pc:sldMk cId="2128320318" sldId="270"/>
        </pc:sldMkLst>
        <pc:spChg chg="mod">
          <ac:chgData name="Gupta, Simran" userId="S::simran.b.gupta@capgemini.com::957f6731-0def-4d68-8952-3ee85418edd7" providerId="AD" clId="Web-{FE0AED09-3105-5361-A4B9-6C25770EFC80}" dt="2020-05-04T05:56:47.013" v="213" actId="20577"/>
          <ac:spMkLst>
            <pc:docMk/>
            <pc:sldMk cId="2128320318" sldId="270"/>
            <ac:spMk id="2" creationId="{F3B8851B-46FD-4010-9D6C-3CE454534A68}"/>
          </ac:spMkLst>
        </pc:spChg>
        <pc:spChg chg="mod">
          <ac:chgData name="Gupta, Simran" userId="S::simran.b.gupta@capgemini.com::957f6731-0def-4d68-8952-3ee85418edd7" providerId="AD" clId="Web-{FE0AED09-3105-5361-A4B9-6C25770EFC80}" dt="2020-05-04T05:55:47.873" v="192"/>
          <ac:spMkLst>
            <pc:docMk/>
            <pc:sldMk cId="2128320318" sldId="270"/>
            <ac:spMk id="3" creationId="{99D87B70-D3AE-43EC-93A5-83AC507348E9}"/>
          </ac:spMkLst>
        </pc:spChg>
        <pc:spChg chg="add">
          <ac:chgData name="Gupta, Simran" userId="S::simran.b.gupta@capgemini.com::957f6731-0def-4d68-8952-3ee85418edd7" providerId="AD" clId="Web-{FE0AED09-3105-5361-A4B9-6C25770EFC80}" dt="2020-05-04T05:55:47.873" v="192"/>
          <ac:spMkLst>
            <pc:docMk/>
            <pc:sldMk cId="2128320318" sldId="270"/>
            <ac:spMk id="9" creationId="{9203ABB4-7E2A-4248-9FE7-4A419AFF2F17}"/>
          </ac:spMkLst>
        </pc:spChg>
        <pc:spChg chg="add">
          <ac:chgData name="Gupta, Simran" userId="S::simran.b.gupta@capgemini.com::957f6731-0def-4d68-8952-3ee85418edd7" providerId="AD" clId="Web-{FE0AED09-3105-5361-A4B9-6C25770EFC80}" dt="2020-05-04T05:55:47.873" v="192"/>
          <ac:spMkLst>
            <pc:docMk/>
            <pc:sldMk cId="2128320318" sldId="270"/>
            <ac:spMk id="11" creationId="{3126970D-C1E5-4FB1-84E8-86CB9CED1C80}"/>
          </ac:spMkLst>
        </pc:spChg>
        <pc:picChg chg="add mod modCrop">
          <ac:chgData name="Gupta, Simran" userId="S::simran.b.gupta@capgemini.com::957f6731-0def-4d68-8952-3ee85418edd7" providerId="AD" clId="Web-{FE0AED09-3105-5361-A4B9-6C25770EFC80}" dt="2020-05-04T05:56:28.029" v="199" actId="14100"/>
          <ac:picMkLst>
            <pc:docMk/>
            <pc:sldMk cId="2128320318" sldId="270"/>
            <ac:picMk id="4" creationId="{7D03A659-B253-4451-A512-47AE5F803BCB}"/>
          </ac:picMkLst>
        </pc:picChg>
      </pc:sldChg>
      <pc:sldChg chg="addSp delSp modSp add ord replId">
        <pc:chgData name="Gupta, Simran" userId="S::simran.b.gupta@capgemini.com::957f6731-0def-4d68-8952-3ee85418edd7" providerId="AD" clId="Web-{FE0AED09-3105-5361-A4B9-6C25770EFC80}" dt="2020-05-04T06:28:41.482" v="728" actId="14100"/>
        <pc:sldMkLst>
          <pc:docMk/>
          <pc:sldMk cId="1480878350" sldId="271"/>
        </pc:sldMkLst>
        <pc:spChg chg="mod">
          <ac:chgData name="Gupta, Simran" userId="S::simran.b.gupta@capgemini.com::957f6731-0def-4d68-8952-3ee85418edd7" providerId="AD" clId="Web-{FE0AED09-3105-5361-A4B9-6C25770EFC80}" dt="2020-05-04T05:58:54.792" v="236" actId="20577"/>
          <ac:spMkLst>
            <pc:docMk/>
            <pc:sldMk cId="1480878350" sldId="271"/>
            <ac:spMk id="2" creationId="{CE316498-56AE-404F-B8C8-B1920D835CB8}"/>
          </ac:spMkLst>
        </pc:spChg>
        <pc:spChg chg="mod">
          <ac:chgData name="Gupta, Simran" userId="S::simran.b.gupta@capgemini.com::957f6731-0def-4d68-8952-3ee85418edd7" providerId="AD" clId="Web-{FE0AED09-3105-5361-A4B9-6C25770EFC80}" dt="2020-05-04T06:00:25.509" v="264" actId="20577"/>
          <ac:spMkLst>
            <pc:docMk/>
            <pc:sldMk cId="1480878350" sldId="271"/>
            <ac:spMk id="4" creationId="{D87EC478-900E-4862-B7C6-C474F2390758}"/>
          </ac:spMkLst>
        </pc:spChg>
        <pc:spChg chg="add del mod">
          <ac:chgData name="Gupta, Simran" userId="S::simran.b.gupta@capgemini.com::957f6731-0def-4d68-8952-3ee85418edd7" providerId="AD" clId="Web-{FE0AED09-3105-5361-A4B9-6C25770EFC80}" dt="2020-05-04T05:57:34.793" v="220"/>
          <ac:spMkLst>
            <pc:docMk/>
            <pc:sldMk cId="1480878350" sldId="271"/>
            <ac:spMk id="5" creationId="{029C7E83-06E0-4C82-8FCD-3D171D7A0C36}"/>
          </ac:spMkLst>
        </pc:spChg>
        <pc:spChg chg="add del mod">
          <ac:chgData name="Gupta, Simran" userId="S::simran.b.gupta@capgemini.com::957f6731-0def-4d68-8952-3ee85418edd7" providerId="AD" clId="Web-{FE0AED09-3105-5361-A4B9-6C25770EFC80}" dt="2020-05-04T05:58:01.699" v="224"/>
          <ac:spMkLst>
            <pc:docMk/>
            <pc:sldMk cId="1480878350" sldId="271"/>
            <ac:spMk id="11" creationId="{A75DC030-4FB6-4185-A239-BC914E50A590}"/>
          </ac:spMkLst>
        </pc:spChg>
        <pc:picChg chg="add del mod ord modCrop">
          <ac:chgData name="Gupta, Simran" userId="S::simran.b.gupta@capgemini.com::957f6731-0def-4d68-8952-3ee85418edd7" providerId="AD" clId="Web-{FE0AED09-3105-5361-A4B9-6C25770EFC80}" dt="2020-05-04T05:57:38.090" v="221"/>
          <ac:picMkLst>
            <pc:docMk/>
            <pc:sldMk cId="1480878350" sldId="271"/>
            <ac:picMk id="6" creationId="{CE780A96-E3E7-41E6-801B-B79BC3648920}"/>
          </ac:picMkLst>
        </pc:picChg>
        <pc:picChg chg="del">
          <ac:chgData name="Gupta, Simran" userId="S::simran.b.gupta@capgemini.com::957f6731-0def-4d68-8952-3ee85418edd7" providerId="AD" clId="Web-{FE0AED09-3105-5361-A4B9-6C25770EFC80}" dt="2020-05-04T05:57:28.403" v="219"/>
          <ac:picMkLst>
            <pc:docMk/>
            <pc:sldMk cId="1480878350" sldId="271"/>
            <ac:picMk id="9" creationId="{FF27D790-9C6B-4D6D-85A1-59B1CE92B53C}"/>
          </ac:picMkLst>
        </pc:picChg>
        <pc:picChg chg="add mod ord modCrop">
          <ac:chgData name="Gupta, Simran" userId="S::simran.b.gupta@capgemini.com::957f6731-0def-4d68-8952-3ee85418edd7" providerId="AD" clId="Web-{FE0AED09-3105-5361-A4B9-6C25770EFC80}" dt="2020-05-04T06:28:41.482" v="728" actId="14100"/>
          <ac:picMkLst>
            <pc:docMk/>
            <pc:sldMk cId="1480878350" sldId="271"/>
            <ac:picMk id="13" creationId="{E5DBEFFF-09D9-410B-8315-CA6EF05037C9}"/>
          </ac:picMkLst>
        </pc:picChg>
      </pc:sldChg>
      <pc:sldChg chg="addSp delSp modSp add ord replId">
        <pc:chgData name="Gupta, Simran" userId="S::simran.b.gupta@capgemini.com::957f6731-0def-4d68-8952-3ee85418edd7" providerId="AD" clId="Web-{FE0AED09-3105-5361-A4B9-6C25770EFC80}" dt="2020-05-04T06:09:30.954" v="495"/>
        <pc:sldMkLst>
          <pc:docMk/>
          <pc:sldMk cId="2839100023" sldId="272"/>
        </pc:sldMkLst>
        <pc:spChg chg="mod">
          <ac:chgData name="Gupta, Simran" userId="S::simran.b.gupta@capgemini.com::957f6731-0def-4d68-8952-3ee85418edd7" providerId="AD" clId="Web-{FE0AED09-3105-5361-A4B9-6C25770EFC80}" dt="2020-05-04T06:07:16.362" v="284" actId="20577"/>
          <ac:spMkLst>
            <pc:docMk/>
            <pc:sldMk cId="2839100023" sldId="272"/>
            <ac:spMk id="2" creationId="{FB0605A8-3927-44BF-A1AF-B04A0479BEC2}"/>
          </ac:spMkLst>
        </pc:spChg>
        <pc:spChg chg="mod">
          <ac:chgData name="Gupta, Simran" userId="S::simran.b.gupta@capgemini.com::957f6731-0def-4d68-8952-3ee85418edd7" providerId="AD" clId="Web-{FE0AED09-3105-5361-A4B9-6C25770EFC80}" dt="2020-05-04T06:08:52.361" v="491" actId="20577"/>
          <ac:spMkLst>
            <pc:docMk/>
            <pc:sldMk cId="2839100023" sldId="272"/>
            <ac:spMk id="4" creationId="{1760E367-775E-484B-B86B-7598AF5FFAAB}"/>
          </ac:spMkLst>
        </pc:spChg>
        <pc:spChg chg="add del mod">
          <ac:chgData name="Gupta, Simran" userId="S::simran.b.gupta@capgemini.com::957f6731-0def-4d68-8952-3ee85418edd7" providerId="AD" clId="Web-{FE0AED09-3105-5361-A4B9-6C25770EFC80}" dt="2020-05-04T06:03:13.897" v="271"/>
          <ac:spMkLst>
            <pc:docMk/>
            <pc:sldMk cId="2839100023" sldId="272"/>
            <ac:spMk id="5" creationId="{F023CE94-23F8-493F-99CF-5DAA69A257AC}"/>
          </ac:spMkLst>
        </pc:spChg>
        <pc:spChg chg="add del mod">
          <ac:chgData name="Gupta, Simran" userId="S::simran.b.gupta@capgemini.com::957f6731-0def-4d68-8952-3ee85418edd7" providerId="AD" clId="Web-{FE0AED09-3105-5361-A4B9-6C25770EFC80}" dt="2020-05-04T06:03:54.147" v="275"/>
          <ac:spMkLst>
            <pc:docMk/>
            <pc:sldMk cId="2839100023" sldId="272"/>
            <ac:spMk id="10" creationId="{47FC5CB0-61F7-4E8F-B274-2E99312F17F1}"/>
          </ac:spMkLst>
        </pc:spChg>
        <pc:picChg chg="add del mod ord modCrop">
          <ac:chgData name="Gupta, Simran" userId="S::simran.b.gupta@capgemini.com::957f6731-0def-4d68-8952-3ee85418edd7" providerId="AD" clId="Web-{FE0AED09-3105-5361-A4B9-6C25770EFC80}" dt="2020-05-04T06:03:29.178" v="272"/>
          <ac:picMkLst>
            <pc:docMk/>
            <pc:sldMk cId="2839100023" sldId="272"/>
            <ac:picMk id="6" creationId="{C877DB40-6ACD-4518-ABAD-C2B6E7E07C4E}"/>
          </ac:picMkLst>
        </pc:picChg>
        <pc:picChg chg="del">
          <ac:chgData name="Gupta, Simran" userId="S::simran.b.gupta@capgemini.com::957f6731-0def-4d68-8952-3ee85418edd7" providerId="AD" clId="Web-{FE0AED09-3105-5361-A4B9-6C25770EFC80}" dt="2020-05-04T06:01:00.899" v="268"/>
          <ac:picMkLst>
            <pc:docMk/>
            <pc:sldMk cId="2839100023" sldId="272"/>
            <ac:picMk id="9" creationId="{77831AC2-FC9E-4CCD-B480-BA1B6D57706C}"/>
          </ac:picMkLst>
        </pc:picChg>
        <pc:picChg chg="add mod ord modCrop">
          <ac:chgData name="Gupta, Simran" userId="S::simran.b.gupta@capgemini.com::957f6731-0def-4d68-8952-3ee85418edd7" providerId="AD" clId="Web-{FE0AED09-3105-5361-A4B9-6C25770EFC80}" dt="2020-05-04T06:04:48.302" v="277"/>
          <ac:picMkLst>
            <pc:docMk/>
            <pc:sldMk cId="2839100023" sldId="272"/>
            <ac:picMk id="11" creationId="{9CDA5A01-FBBA-453E-9200-B16D18A0D7F7}"/>
          </ac:picMkLst>
        </pc:picChg>
      </pc:sldChg>
      <pc:sldChg chg="addSp delSp modSp add replId">
        <pc:chgData name="Gupta, Simran" userId="S::simran.b.gupta@capgemini.com::957f6731-0def-4d68-8952-3ee85418edd7" providerId="AD" clId="Web-{FE0AED09-3105-5361-A4B9-6C25770EFC80}" dt="2020-05-04T06:47:43.277" v="913" actId="20577"/>
        <pc:sldMkLst>
          <pc:docMk/>
          <pc:sldMk cId="3848828610" sldId="273"/>
        </pc:sldMkLst>
        <pc:spChg chg="mod">
          <ac:chgData name="Gupta, Simran" userId="S::simran.b.gupta@capgemini.com::957f6731-0def-4d68-8952-3ee85418edd7" providerId="AD" clId="Web-{FE0AED09-3105-5361-A4B9-6C25770EFC80}" dt="2020-05-04T06:47:25.902" v="896" actId="20577"/>
          <ac:spMkLst>
            <pc:docMk/>
            <pc:sldMk cId="3848828610" sldId="273"/>
            <ac:spMk id="2" creationId="{CE316498-56AE-404F-B8C8-B1920D835CB8}"/>
          </ac:spMkLst>
        </pc:spChg>
        <pc:spChg chg="mod">
          <ac:chgData name="Gupta, Simran" userId="S::simran.b.gupta@capgemini.com::957f6731-0def-4d68-8952-3ee85418edd7" providerId="AD" clId="Web-{FE0AED09-3105-5361-A4B9-6C25770EFC80}" dt="2020-05-04T06:47:43.277" v="913" actId="20577"/>
          <ac:spMkLst>
            <pc:docMk/>
            <pc:sldMk cId="3848828610" sldId="273"/>
            <ac:spMk id="4" creationId="{D87EC478-900E-4862-B7C6-C474F2390758}"/>
          </ac:spMkLst>
        </pc:spChg>
        <pc:spChg chg="add del mod">
          <ac:chgData name="Gupta, Simran" userId="S::simran.b.gupta@capgemini.com::957f6731-0def-4d68-8952-3ee85418edd7" providerId="AD" clId="Web-{FE0AED09-3105-5361-A4B9-6C25770EFC80}" dt="2020-05-04T06:36:00.366" v="731"/>
          <ac:spMkLst>
            <pc:docMk/>
            <pc:sldMk cId="3848828610" sldId="273"/>
            <ac:spMk id="5" creationId="{F1130A99-E9ED-4413-BEE4-B12278FE5DE8}"/>
          </ac:spMkLst>
        </pc:spChg>
        <pc:picChg chg="add mod ord modCrop">
          <ac:chgData name="Gupta, Simran" userId="S::simran.b.gupta@capgemini.com::957f6731-0def-4d68-8952-3ee85418edd7" providerId="AD" clId="Web-{FE0AED09-3105-5361-A4B9-6C25770EFC80}" dt="2020-05-04T06:36:40.834" v="734" actId="14100"/>
          <ac:picMkLst>
            <pc:docMk/>
            <pc:sldMk cId="3848828610" sldId="273"/>
            <ac:picMk id="6" creationId="{73856746-D61F-4872-9F9E-DE025007CF5D}"/>
          </ac:picMkLst>
        </pc:picChg>
        <pc:picChg chg="del">
          <ac:chgData name="Gupta, Simran" userId="S::simran.b.gupta@capgemini.com::957f6731-0def-4d68-8952-3ee85418edd7" providerId="AD" clId="Web-{FE0AED09-3105-5361-A4B9-6C25770EFC80}" dt="2020-05-04T06:35:08.727" v="729"/>
          <ac:picMkLst>
            <pc:docMk/>
            <pc:sldMk cId="3848828610" sldId="273"/>
            <ac:picMk id="13" creationId="{E5DBEFFF-09D9-410B-8315-CA6EF05037C9}"/>
          </ac:picMkLst>
        </pc:picChg>
      </pc:sldChg>
      <pc:sldChg chg="addSp delSp modSp add ord replId">
        <pc:chgData name="Gupta, Simran" userId="S::simran.b.gupta@capgemini.com::957f6731-0def-4d68-8952-3ee85418edd7" providerId="AD" clId="Web-{FE0AED09-3105-5361-A4B9-6C25770EFC80}" dt="2020-05-04T06:43:50.296" v="856" actId="1076"/>
        <pc:sldMkLst>
          <pc:docMk/>
          <pc:sldMk cId="2861321771" sldId="274"/>
        </pc:sldMkLst>
        <pc:spChg chg="mod">
          <ac:chgData name="Gupta, Simran" userId="S::simran.b.gupta@capgemini.com::957f6731-0def-4d68-8952-3ee85418edd7" providerId="AD" clId="Web-{FE0AED09-3105-5361-A4B9-6C25770EFC80}" dt="2020-05-04T06:10:27.500" v="526" actId="20577"/>
          <ac:spMkLst>
            <pc:docMk/>
            <pc:sldMk cId="2861321771" sldId="274"/>
            <ac:spMk id="2" creationId="{FB0605A8-3927-44BF-A1AF-B04A0479BEC2}"/>
          </ac:spMkLst>
        </pc:spChg>
        <pc:spChg chg="mod">
          <ac:chgData name="Gupta, Simran" userId="S::simran.b.gupta@capgemini.com::957f6731-0def-4d68-8952-3ee85418edd7" providerId="AD" clId="Web-{FE0AED09-3105-5361-A4B9-6C25770EFC80}" dt="2020-05-04T06:43:50.296" v="856" actId="1076"/>
          <ac:spMkLst>
            <pc:docMk/>
            <pc:sldMk cId="2861321771" sldId="274"/>
            <ac:spMk id="4" creationId="{1760E367-775E-484B-B86B-7598AF5FFAAB}"/>
          </ac:spMkLst>
        </pc:spChg>
        <pc:spChg chg="add del mod">
          <ac:chgData name="Gupta, Simran" userId="S::simran.b.gupta@capgemini.com::957f6731-0def-4d68-8952-3ee85418edd7" providerId="AD" clId="Web-{FE0AED09-3105-5361-A4B9-6C25770EFC80}" dt="2020-05-04T06:11:18.311" v="532"/>
          <ac:spMkLst>
            <pc:docMk/>
            <pc:sldMk cId="2861321771" sldId="274"/>
            <ac:spMk id="5" creationId="{DEDAE339-5164-4723-958B-D10134148D04}"/>
          </ac:spMkLst>
        </pc:spChg>
        <pc:picChg chg="add mod ord modCrop">
          <ac:chgData name="Gupta, Simran" userId="S::simran.b.gupta@capgemini.com::957f6731-0def-4d68-8952-3ee85418edd7" providerId="AD" clId="Web-{FE0AED09-3105-5361-A4B9-6C25770EFC80}" dt="2020-05-04T06:12:12.264" v="537" actId="1076"/>
          <ac:picMkLst>
            <pc:docMk/>
            <pc:sldMk cId="2861321771" sldId="274"/>
            <ac:picMk id="6" creationId="{96AB03AB-8E02-41CF-B393-1E85C6C80B88}"/>
          </ac:picMkLst>
        </pc:picChg>
        <pc:picChg chg="del">
          <ac:chgData name="Gupta, Simran" userId="S::simran.b.gupta@capgemini.com::957f6731-0def-4d68-8952-3ee85418edd7" providerId="AD" clId="Web-{FE0AED09-3105-5361-A4B9-6C25770EFC80}" dt="2020-05-04T06:10:36.734" v="529"/>
          <ac:picMkLst>
            <pc:docMk/>
            <pc:sldMk cId="2861321771" sldId="274"/>
            <ac:picMk id="11" creationId="{9CDA5A01-FBBA-453E-9200-B16D18A0D7F7}"/>
          </ac:picMkLst>
        </pc:picChg>
      </pc:sldChg>
      <pc:sldChg chg="addSp delSp modSp add ord replId">
        <pc:chgData name="Gupta, Simran" userId="S::simran.b.gupta@capgemini.com::957f6731-0def-4d68-8952-3ee85418edd7" providerId="AD" clId="Web-{FE0AED09-3105-5361-A4B9-6C25770EFC80}" dt="2020-05-04T06:45:40.372" v="884" actId="20577"/>
        <pc:sldMkLst>
          <pc:docMk/>
          <pc:sldMk cId="4224856123" sldId="275"/>
        </pc:sldMkLst>
        <pc:spChg chg="mod">
          <ac:chgData name="Gupta, Simran" userId="S::simran.b.gupta@capgemini.com::957f6731-0def-4d68-8952-3ee85418edd7" providerId="AD" clId="Web-{FE0AED09-3105-5361-A4B9-6C25770EFC80}" dt="2020-05-04T06:23:00.175" v="718" actId="20577"/>
          <ac:spMkLst>
            <pc:docMk/>
            <pc:sldMk cId="4224856123" sldId="275"/>
            <ac:spMk id="2" creationId="{CE316498-56AE-404F-B8C8-B1920D835CB8}"/>
          </ac:spMkLst>
        </pc:spChg>
        <pc:spChg chg="mod">
          <ac:chgData name="Gupta, Simran" userId="S::simran.b.gupta@capgemini.com::957f6731-0def-4d68-8952-3ee85418edd7" providerId="AD" clId="Web-{FE0AED09-3105-5361-A4B9-6C25770EFC80}" dt="2020-05-04T06:45:40.372" v="884" actId="20577"/>
          <ac:spMkLst>
            <pc:docMk/>
            <pc:sldMk cId="4224856123" sldId="275"/>
            <ac:spMk id="4" creationId="{D87EC478-900E-4862-B7C6-C474F2390758}"/>
          </ac:spMkLst>
        </pc:spChg>
        <pc:spChg chg="add del mod">
          <ac:chgData name="Gupta, Simran" userId="S::simran.b.gupta@capgemini.com::957f6731-0def-4d68-8952-3ee85418edd7" providerId="AD" clId="Web-{FE0AED09-3105-5361-A4B9-6C25770EFC80}" dt="2020-05-04T06:27:05.062" v="723"/>
          <ac:spMkLst>
            <pc:docMk/>
            <pc:sldMk cId="4224856123" sldId="275"/>
            <ac:spMk id="5" creationId="{74E504CC-CD12-4CA6-90E8-649AFAD378AE}"/>
          </ac:spMkLst>
        </pc:spChg>
        <pc:picChg chg="add mod ord modCrop">
          <ac:chgData name="Gupta, Simran" userId="S::simran.b.gupta@capgemini.com::957f6731-0def-4d68-8952-3ee85418edd7" providerId="AD" clId="Web-{FE0AED09-3105-5361-A4B9-6C25770EFC80}" dt="2020-05-04T06:28:16.717" v="727" actId="14100"/>
          <ac:picMkLst>
            <pc:docMk/>
            <pc:sldMk cId="4224856123" sldId="275"/>
            <ac:picMk id="6" creationId="{DB628E39-2AED-4915-985E-25D434DB9DCF}"/>
          </ac:picMkLst>
        </pc:picChg>
        <pc:picChg chg="del">
          <ac:chgData name="Gupta, Simran" userId="S::simran.b.gupta@capgemini.com::957f6731-0def-4d68-8952-3ee85418edd7" providerId="AD" clId="Web-{FE0AED09-3105-5361-A4B9-6C25770EFC80}" dt="2020-05-04T06:26:44.531" v="721"/>
          <ac:picMkLst>
            <pc:docMk/>
            <pc:sldMk cId="4224856123" sldId="275"/>
            <ac:picMk id="13" creationId="{E5DBEFFF-09D9-410B-8315-CA6EF05037C9}"/>
          </ac:picMkLst>
        </pc:picChg>
      </pc:sldChg>
    </pc:docChg>
  </pc:docChgLst>
  <pc:docChgLst>
    <pc:chgData name="Gupta, Simran" userId="S::simran.b.gupta@capgemini.com::957f6731-0def-4d68-8952-3ee85418edd7" providerId="AD" clId="Web-{75879EB1-9E77-BE0A-12CA-DF25FA17552F}"/>
    <pc:docChg chg="modSld">
      <pc:chgData name="Gupta, Simran" userId="S::simran.b.gupta@capgemini.com::957f6731-0def-4d68-8952-3ee85418edd7" providerId="AD" clId="Web-{75879EB1-9E77-BE0A-12CA-DF25FA17552F}" dt="2020-05-10T06:23:32.774" v="161"/>
      <pc:docMkLst>
        <pc:docMk/>
      </pc:docMkLst>
      <pc:sldChg chg="addSp delSp modSp">
        <pc:chgData name="Gupta, Simran" userId="S::simran.b.gupta@capgemini.com::957f6731-0def-4d68-8952-3ee85418edd7" providerId="AD" clId="Web-{75879EB1-9E77-BE0A-12CA-DF25FA17552F}" dt="2020-05-10T06:22:48.302" v="156" actId="20577"/>
        <pc:sldMkLst>
          <pc:docMk/>
          <pc:sldMk cId="3059316376" sldId="256"/>
        </pc:sldMkLst>
        <pc:spChg chg="mod">
          <ac:chgData name="Gupta, Simran" userId="S::simran.b.gupta@capgemini.com::957f6731-0def-4d68-8952-3ee85418edd7" providerId="AD" clId="Web-{75879EB1-9E77-BE0A-12CA-DF25FA17552F}" dt="2020-05-10T06:22:38.473" v="154"/>
          <ac:spMkLst>
            <pc:docMk/>
            <pc:sldMk cId="3059316376" sldId="256"/>
            <ac:spMk id="2" creationId="{00000000-0000-0000-0000-000000000000}"/>
          </ac:spMkLst>
        </pc:spChg>
        <pc:spChg chg="mod">
          <ac:chgData name="Gupta, Simran" userId="S::simran.b.gupta@capgemini.com::957f6731-0def-4d68-8952-3ee85418edd7" providerId="AD" clId="Web-{75879EB1-9E77-BE0A-12CA-DF25FA17552F}" dt="2020-05-10T06:22:48.302" v="156" actId="20577"/>
          <ac:spMkLst>
            <pc:docMk/>
            <pc:sldMk cId="3059316376" sldId="256"/>
            <ac:spMk id="3" creationId="{00000000-0000-0000-0000-000000000000}"/>
          </ac:spMkLst>
        </pc:spChg>
        <pc:spChg chg="add del">
          <ac:chgData name="Gupta, Simran" userId="S::simran.b.gupta@capgemini.com::957f6731-0def-4d68-8952-3ee85418edd7" providerId="AD" clId="Web-{75879EB1-9E77-BE0A-12CA-DF25FA17552F}" dt="2020-05-10T06:22:38.473" v="155"/>
          <ac:spMkLst>
            <pc:docMk/>
            <pc:sldMk cId="3059316376" sldId="256"/>
            <ac:spMk id="9" creationId="{2F4AD318-2FB6-4C6E-931E-58E404FA18CD}"/>
          </ac:spMkLst>
        </pc:spChg>
        <pc:spChg chg="add del">
          <ac:chgData name="Gupta, Simran" userId="S::simran.b.gupta@capgemini.com::957f6731-0def-4d68-8952-3ee85418edd7" providerId="AD" clId="Web-{75879EB1-9E77-BE0A-12CA-DF25FA17552F}" dt="2020-05-10T06:22:38.473" v="155"/>
          <ac:spMkLst>
            <pc:docMk/>
            <pc:sldMk cId="3059316376" sldId="256"/>
            <ac:spMk id="11" creationId="{1A118E35-1CBF-4863-8497-F4DF1A166D2D}"/>
          </ac:spMkLst>
        </pc:spChg>
        <pc:spChg chg="add del">
          <ac:chgData name="Gupta, Simran" userId="S::simran.b.gupta@capgemini.com::957f6731-0def-4d68-8952-3ee85418edd7" providerId="AD" clId="Web-{75879EB1-9E77-BE0A-12CA-DF25FA17552F}" dt="2020-05-10T06:22:38.473" v="155"/>
          <ac:spMkLst>
            <pc:docMk/>
            <pc:sldMk cId="3059316376" sldId="256"/>
            <ac:spMk id="13" creationId="{6E187274-5DC2-4BE0-AF99-925D6D973550}"/>
          </ac:spMkLst>
        </pc:spChg>
        <pc:spChg chg="add">
          <ac:chgData name="Gupta, Simran" userId="S::simran.b.gupta@capgemini.com::957f6731-0def-4d68-8952-3ee85418edd7" providerId="AD" clId="Web-{75879EB1-9E77-BE0A-12CA-DF25FA17552F}" dt="2020-05-10T06:22:38.473" v="155"/>
          <ac:spMkLst>
            <pc:docMk/>
            <pc:sldMk cId="3059316376" sldId="256"/>
            <ac:spMk id="15" creationId="{2F4AD318-2FB6-4C6E-931E-58E404FA18CD}"/>
          </ac:spMkLst>
        </pc:spChg>
        <pc:spChg chg="add">
          <ac:chgData name="Gupta, Simran" userId="S::simran.b.gupta@capgemini.com::957f6731-0def-4d68-8952-3ee85418edd7" providerId="AD" clId="Web-{75879EB1-9E77-BE0A-12CA-DF25FA17552F}" dt="2020-05-10T06:22:38.473" v="155"/>
          <ac:spMkLst>
            <pc:docMk/>
            <pc:sldMk cId="3059316376" sldId="256"/>
            <ac:spMk id="16" creationId="{1A118E35-1CBF-4863-8497-F4DF1A166D2D}"/>
          </ac:spMkLst>
        </pc:spChg>
        <pc:spChg chg="add">
          <ac:chgData name="Gupta, Simran" userId="S::simran.b.gupta@capgemini.com::957f6731-0def-4d68-8952-3ee85418edd7" providerId="AD" clId="Web-{75879EB1-9E77-BE0A-12CA-DF25FA17552F}" dt="2020-05-10T06:22:38.473" v="155"/>
          <ac:spMkLst>
            <pc:docMk/>
            <pc:sldMk cId="3059316376" sldId="256"/>
            <ac:spMk id="17" creationId="{6E187274-5DC2-4BE0-AF99-925D6D973550}"/>
          </ac:spMkLst>
        </pc:spChg>
        <pc:spChg chg="add del">
          <ac:chgData name="Gupta, Simran" userId="S::simran.b.gupta@capgemini.com::957f6731-0def-4d68-8952-3ee85418edd7" providerId="AD" clId="Web-{75879EB1-9E77-BE0A-12CA-DF25FA17552F}" dt="2020-05-10T06:22:38.473" v="154"/>
          <ac:spMkLst>
            <pc:docMk/>
            <pc:sldMk cId="3059316376" sldId="256"/>
            <ac:spMk id="18" creationId="{5E58EE06-9B03-4D70-A63C-13660A9C8F39}"/>
          </ac:spMkLst>
        </pc:spChg>
        <pc:spChg chg="add del">
          <ac:chgData name="Gupta, Simran" userId="S::simran.b.gupta@capgemini.com::957f6731-0def-4d68-8952-3ee85418edd7" providerId="AD" clId="Web-{75879EB1-9E77-BE0A-12CA-DF25FA17552F}" dt="2020-05-10T06:22:38.473" v="154"/>
          <ac:spMkLst>
            <pc:docMk/>
            <pc:sldMk cId="3059316376" sldId="256"/>
            <ac:spMk id="20" creationId="{520A257B-6D54-40C8-8E37-BA113BEB881E}"/>
          </ac:spMkLst>
        </pc:spChg>
        <pc:spChg chg="add del">
          <ac:chgData name="Gupta, Simran" userId="S::simran.b.gupta@capgemini.com::957f6731-0def-4d68-8952-3ee85418edd7" providerId="AD" clId="Web-{75879EB1-9E77-BE0A-12CA-DF25FA17552F}" dt="2020-05-10T06:22:38.473" v="154"/>
          <ac:spMkLst>
            <pc:docMk/>
            <pc:sldMk cId="3059316376" sldId="256"/>
            <ac:spMk id="22" creationId="{EF92EDE9-7E29-473D-8499-DB2B58541039}"/>
          </ac:spMkLst>
        </pc:spChg>
      </pc:sldChg>
      <pc:sldChg chg="modSp">
        <pc:chgData name="Gupta, Simran" userId="S::simran.b.gupta@capgemini.com::957f6731-0def-4d68-8952-3ee85418edd7" providerId="AD" clId="Web-{75879EB1-9E77-BE0A-12CA-DF25FA17552F}" dt="2020-05-10T05:59:30.161" v="22" actId="20577"/>
        <pc:sldMkLst>
          <pc:docMk/>
          <pc:sldMk cId="3396549123" sldId="258"/>
        </pc:sldMkLst>
        <pc:spChg chg="mod">
          <ac:chgData name="Gupta, Simran" userId="S::simran.b.gupta@capgemini.com::957f6731-0def-4d68-8952-3ee85418edd7" providerId="AD" clId="Web-{75879EB1-9E77-BE0A-12CA-DF25FA17552F}" dt="2020-05-10T05:59:30.161" v="22" actId="20577"/>
          <ac:spMkLst>
            <pc:docMk/>
            <pc:sldMk cId="3396549123" sldId="258"/>
            <ac:spMk id="3" creationId="{B1B1C732-88CD-40ED-8D6A-724CF2610C2F}"/>
          </ac:spMkLst>
        </pc:spChg>
      </pc:sldChg>
      <pc:sldChg chg="modSp">
        <pc:chgData name="Gupta, Simran" userId="S::simran.b.gupta@capgemini.com::957f6731-0def-4d68-8952-3ee85418edd7" providerId="AD" clId="Web-{75879EB1-9E77-BE0A-12CA-DF25FA17552F}" dt="2020-05-10T06:14:59.833" v="108" actId="20577"/>
        <pc:sldMkLst>
          <pc:docMk/>
          <pc:sldMk cId="3030885804" sldId="261"/>
        </pc:sldMkLst>
        <pc:spChg chg="mod">
          <ac:chgData name="Gupta, Simran" userId="S::simran.b.gupta@capgemini.com::957f6731-0def-4d68-8952-3ee85418edd7" providerId="AD" clId="Web-{75879EB1-9E77-BE0A-12CA-DF25FA17552F}" dt="2020-05-10T06:14:59.833" v="108" actId="20577"/>
          <ac:spMkLst>
            <pc:docMk/>
            <pc:sldMk cId="3030885804" sldId="261"/>
            <ac:spMk id="3" creationId="{E596B2E0-D8DB-44A7-9589-6E4AA9CDACCC}"/>
          </ac:spMkLst>
        </pc:spChg>
      </pc:sldChg>
      <pc:sldChg chg="modSp">
        <pc:chgData name="Gupta, Simran" userId="S::simran.b.gupta@capgemini.com::957f6731-0def-4d68-8952-3ee85418edd7" providerId="AD" clId="Web-{75879EB1-9E77-BE0A-12CA-DF25FA17552F}" dt="2020-05-10T06:00:24.696" v="24" actId="20577"/>
        <pc:sldMkLst>
          <pc:docMk/>
          <pc:sldMk cId="1692948449" sldId="264"/>
        </pc:sldMkLst>
        <pc:spChg chg="mod">
          <ac:chgData name="Gupta, Simran" userId="S::simran.b.gupta@capgemini.com::957f6731-0def-4d68-8952-3ee85418edd7" providerId="AD" clId="Web-{75879EB1-9E77-BE0A-12CA-DF25FA17552F}" dt="2020-05-10T06:00:24.696" v="24" actId="20577"/>
          <ac:spMkLst>
            <pc:docMk/>
            <pc:sldMk cId="1692948449" sldId="264"/>
            <ac:spMk id="4" creationId="{681AE783-04CB-491A-9B87-632478D0C0E9}"/>
          </ac:spMkLst>
        </pc:spChg>
      </pc:sldChg>
      <pc:sldChg chg="addSp delSp modSp">
        <pc:chgData name="Gupta, Simran" userId="S::simran.b.gupta@capgemini.com::957f6731-0def-4d68-8952-3ee85418edd7" providerId="AD" clId="Web-{75879EB1-9E77-BE0A-12CA-DF25FA17552F}" dt="2020-05-10T06:07:29.224" v="60" actId="14100"/>
        <pc:sldMkLst>
          <pc:docMk/>
          <pc:sldMk cId="861232683" sldId="265"/>
        </pc:sldMkLst>
        <pc:spChg chg="mod">
          <ac:chgData name="Gupta, Simran" userId="S::simran.b.gupta@capgemini.com::957f6731-0def-4d68-8952-3ee85418edd7" providerId="AD" clId="Web-{75879EB1-9E77-BE0A-12CA-DF25FA17552F}" dt="2020-05-10T06:00:48.588" v="27" actId="20577"/>
          <ac:spMkLst>
            <pc:docMk/>
            <pc:sldMk cId="861232683" sldId="265"/>
            <ac:spMk id="4" creationId="{D87EC478-900E-4862-B7C6-C474F2390758}"/>
          </ac:spMkLst>
        </pc:spChg>
        <pc:spChg chg="add del mod">
          <ac:chgData name="Gupta, Simran" userId="S::simran.b.gupta@capgemini.com::957f6731-0def-4d68-8952-3ee85418edd7" providerId="AD" clId="Web-{75879EB1-9E77-BE0A-12CA-DF25FA17552F}" dt="2020-05-10T06:06:49.534" v="54"/>
          <ac:spMkLst>
            <pc:docMk/>
            <pc:sldMk cId="861232683" sldId="265"/>
            <ac:spMk id="5" creationId="{F8CFABDC-8FCC-4796-84F5-F90CB805F10A}"/>
          </ac:spMkLst>
        </pc:spChg>
        <pc:picChg chg="add mod ord modCrop">
          <ac:chgData name="Gupta, Simran" userId="S::simran.b.gupta@capgemini.com::957f6731-0def-4d68-8952-3ee85418edd7" providerId="AD" clId="Web-{75879EB1-9E77-BE0A-12CA-DF25FA17552F}" dt="2020-05-10T06:07:29.224" v="60" actId="14100"/>
          <ac:picMkLst>
            <pc:docMk/>
            <pc:sldMk cId="861232683" sldId="265"/>
            <ac:picMk id="6" creationId="{9554D7EB-E2A5-49A6-B4D7-3DD9EF43883D}"/>
          </ac:picMkLst>
        </pc:picChg>
        <pc:picChg chg="del">
          <ac:chgData name="Gupta, Simran" userId="S::simran.b.gupta@capgemini.com::957f6731-0def-4d68-8952-3ee85418edd7" providerId="AD" clId="Web-{75879EB1-9E77-BE0A-12CA-DF25FA17552F}" dt="2020-05-10T06:06:07.203" v="52"/>
          <ac:picMkLst>
            <pc:docMk/>
            <pc:sldMk cId="861232683" sldId="265"/>
            <ac:picMk id="9" creationId="{FF27D790-9C6B-4D6D-85A1-59B1CE92B53C}"/>
          </ac:picMkLst>
        </pc:picChg>
      </pc:sldChg>
      <pc:sldChg chg="addSp delSp modSp modNotes">
        <pc:chgData name="Gupta, Simran" userId="S::simran.b.gupta@capgemini.com::957f6731-0def-4d68-8952-3ee85418edd7" providerId="AD" clId="Web-{75879EB1-9E77-BE0A-12CA-DF25FA17552F}" dt="2020-05-10T06:23:32.774" v="161"/>
        <pc:sldMkLst>
          <pc:docMk/>
          <pc:sldMk cId="1962271669" sldId="268"/>
        </pc:sldMkLst>
        <pc:spChg chg="add del mod">
          <ac:chgData name="Gupta, Simran" userId="S::simran.b.gupta@capgemini.com::957f6731-0def-4d68-8952-3ee85418edd7" providerId="AD" clId="Web-{75879EB1-9E77-BE0A-12CA-DF25FA17552F}" dt="2020-05-10T06:20:50.278" v="146"/>
          <ac:spMkLst>
            <pc:docMk/>
            <pc:sldMk cId="1962271669" sldId="268"/>
            <ac:spMk id="6" creationId="{072AB994-4CCB-45B9-A0A4-AEA704CFD034}"/>
          </ac:spMkLst>
        </pc:spChg>
        <pc:picChg chg="del">
          <ac:chgData name="Gupta, Simran" userId="S::simran.b.gupta@capgemini.com::957f6731-0def-4d68-8952-3ee85418edd7" providerId="AD" clId="Web-{75879EB1-9E77-BE0A-12CA-DF25FA17552F}" dt="2020-05-10T06:20:03.822" v="144"/>
          <ac:picMkLst>
            <pc:docMk/>
            <pc:sldMk cId="1962271669" sldId="268"/>
            <ac:picMk id="5" creationId="{A13FFFE8-AFB4-4B83-807D-55904F4336C6}"/>
          </ac:picMkLst>
        </pc:picChg>
        <pc:picChg chg="add mod ord modCrop">
          <ac:chgData name="Gupta, Simran" userId="S::simran.b.gupta@capgemini.com::957f6731-0def-4d68-8952-3ee85418edd7" providerId="AD" clId="Web-{75879EB1-9E77-BE0A-12CA-DF25FA17552F}" dt="2020-05-10T06:21:26.796" v="152" actId="1076"/>
          <ac:picMkLst>
            <pc:docMk/>
            <pc:sldMk cId="1962271669" sldId="268"/>
            <ac:picMk id="7" creationId="{18399AC2-7E14-4758-905E-E9367363C77B}"/>
          </ac:picMkLst>
        </pc:picChg>
      </pc:sldChg>
      <pc:sldChg chg="addSp delSp modSp">
        <pc:chgData name="Gupta, Simran" userId="S::simran.b.gupta@capgemini.com::957f6731-0def-4d68-8952-3ee85418edd7" providerId="AD" clId="Web-{75879EB1-9E77-BE0A-12CA-DF25FA17552F}" dt="2020-05-10T06:09:05.778" v="68" actId="1076"/>
        <pc:sldMkLst>
          <pc:docMk/>
          <pc:sldMk cId="2402842686" sldId="269"/>
        </pc:sldMkLst>
        <pc:spChg chg="mod">
          <ac:chgData name="Gupta, Simran" userId="S::simran.b.gupta@capgemini.com::957f6731-0def-4d68-8952-3ee85418edd7" providerId="AD" clId="Web-{75879EB1-9E77-BE0A-12CA-DF25FA17552F}" dt="2020-05-10T06:01:16.231" v="31" actId="20577"/>
          <ac:spMkLst>
            <pc:docMk/>
            <pc:sldMk cId="2402842686" sldId="269"/>
            <ac:spMk id="4" creationId="{1760E367-775E-484B-B86B-7598AF5FFAAB}"/>
          </ac:spMkLst>
        </pc:spChg>
        <pc:spChg chg="add del mod">
          <ac:chgData name="Gupta, Simran" userId="S::simran.b.gupta@capgemini.com::957f6731-0def-4d68-8952-3ee85418edd7" providerId="AD" clId="Web-{75879EB1-9E77-BE0A-12CA-DF25FA17552F}" dt="2020-05-10T06:08:26.338" v="64"/>
          <ac:spMkLst>
            <pc:docMk/>
            <pc:sldMk cId="2402842686" sldId="269"/>
            <ac:spMk id="5" creationId="{97C1E610-BC1E-4D92-9CA1-3BE8FF2893EF}"/>
          </ac:spMkLst>
        </pc:spChg>
        <pc:picChg chg="add mod ord modCrop">
          <ac:chgData name="Gupta, Simran" userId="S::simran.b.gupta@capgemini.com::957f6731-0def-4d68-8952-3ee85418edd7" providerId="AD" clId="Web-{75879EB1-9E77-BE0A-12CA-DF25FA17552F}" dt="2020-05-10T06:09:05.778" v="68" actId="1076"/>
          <ac:picMkLst>
            <pc:docMk/>
            <pc:sldMk cId="2402842686" sldId="269"/>
            <ac:picMk id="6" creationId="{F27668E3-CE28-4542-9387-1D9486E55F69}"/>
          </ac:picMkLst>
        </pc:picChg>
        <pc:picChg chg="del">
          <ac:chgData name="Gupta, Simran" userId="S::simran.b.gupta@capgemini.com::957f6731-0def-4d68-8952-3ee85418edd7" providerId="AD" clId="Web-{75879EB1-9E77-BE0A-12CA-DF25FA17552F}" dt="2020-05-10T06:07:55.976" v="61"/>
          <ac:picMkLst>
            <pc:docMk/>
            <pc:sldMk cId="2402842686" sldId="269"/>
            <ac:picMk id="9" creationId="{77831AC2-FC9E-4CCD-B480-BA1B6D57706C}"/>
          </ac:picMkLst>
        </pc:picChg>
      </pc:sldChg>
      <pc:sldChg chg="addSp delSp modSp">
        <pc:chgData name="Gupta, Simran" userId="S::simran.b.gupta@capgemini.com::957f6731-0def-4d68-8952-3ee85418edd7" providerId="AD" clId="Web-{75879EB1-9E77-BE0A-12CA-DF25FA17552F}" dt="2020-05-10T06:10:52.926" v="78" actId="14100"/>
        <pc:sldMkLst>
          <pc:docMk/>
          <pc:sldMk cId="1480878350" sldId="271"/>
        </pc:sldMkLst>
        <pc:spChg chg="mod">
          <ac:chgData name="Gupta, Simran" userId="S::simran.b.gupta@capgemini.com::957f6731-0def-4d68-8952-3ee85418edd7" providerId="AD" clId="Web-{75879EB1-9E77-BE0A-12CA-DF25FA17552F}" dt="2020-05-10T06:01:50.717" v="37" actId="20577"/>
          <ac:spMkLst>
            <pc:docMk/>
            <pc:sldMk cId="1480878350" sldId="271"/>
            <ac:spMk id="4" creationId="{D87EC478-900E-4862-B7C6-C474F2390758}"/>
          </ac:spMkLst>
        </pc:spChg>
        <pc:spChg chg="add del mod">
          <ac:chgData name="Gupta, Simran" userId="S::simran.b.gupta@capgemini.com::957f6731-0def-4d68-8952-3ee85418edd7" providerId="AD" clId="Web-{75879EB1-9E77-BE0A-12CA-DF25FA17552F}" dt="2020-05-10T06:10:17.001" v="72"/>
          <ac:spMkLst>
            <pc:docMk/>
            <pc:sldMk cId="1480878350" sldId="271"/>
            <ac:spMk id="5" creationId="{BFF894EB-992A-42B2-9E5D-40DC463A2A23}"/>
          </ac:spMkLst>
        </pc:spChg>
        <pc:picChg chg="add mod ord modCrop">
          <ac:chgData name="Gupta, Simran" userId="S::simran.b.gupta@capgemini.com::957f6731-0def-4d68-8952-3ee85418edd7" providerId="AD" clId="Web-{75879EB1-9E77-BE0A-12CA-DF25FA17552F}" dt="2020-05-10T06:10:52.926" v="78" actId="14100"/>
          <ac:picMkLst>
            <pc:docMk/>
            <pc:sldMk cId="1480878350" sldId="271"/>
            <ac:picMk id="6" creationId="{F973236A-007F-43A7-A420-25332F967E5C}"/>
          </ac:picMkLst>
        </pc:picChg>
        <pc:picChg chg="del">
          <ac:chgData name="Gupta, Simran" userId="S::simran.b.gupta@capgemini.com::957f6731-0def-4d68-8952-3ee85418edd7" providerId="AD" clId="Web-{75879EB1-9E77-BE0A-12CA-DF25FA17552F}" dt="2020-05-10T06:09:56.203" v="69"/>
          <ac:picMkLst>
            <pc:docMk/>
            <pc:sldMk cId="1480878350" sldId="271"/>
            <ac:picMk id="13" creationId="{E5DBEFFF-09D9-410B-8315-CA6EF05037C9}"/>
          </ac:picMkLst>
        </pc:picChg>
      </pc:sldChg>
      <pc:sldChg chg="addSp delSp modSp">
        <pc:chgData name="Gupta, Simran" userId="S::simran.b.gupta@capgemini.com::957f6731-0def-4d68-8952-3ee85418edd7" providerId="AD" clId="Web-{75879EB1-9E77-BE0A-12CA-DF25FA17552F}" dt="2020-05-10T06:12:39.339" v="90" actId="1076"/>
        <pc:sldMkLst>
          <pc:docMk/>
          <pc:sldMk cId="2839100023" sldId="272"/>
        </pc:sldMkLst>
        <pc:spChg chg="mod">
          <ac:chgData name="Gupta, Simran" userId="S::simran.b.gupta@capgemini.com::957f6731-0def-4d68-8952-3ee85418edd7" providerId="AD" clId="Web-{75879EB1-9E77-BE0A-12CA-DF25FA17552F}" dt="2020-05-10T06:02:07.515" v="42" actId="20577"/>
          <ac:spMkLst>
            <pc:docMk/>
            <pc:sldMk cId="2839100023" sldId="272"/>
            <ac:spMk id="4" creationId="{1760E367-775E-484B-B86B-7598AF5FFAAB}"/>
          </ac:spMkLst>
        </pc:spChg>
        <pc:spChg chg="add del mod">
          <ac:chgData name="Gupta, Simran" userId="S::simran.b.gupta@capgemini.com::957f6731-0def-4d68-8952-3ee85418edd7" providerId="AD" clId="Web-{75879EB1-9E77-BE0A-12CA-DF25FA17552F}" dt="2020-05-10T06:11:47.726" v="82"/>
          <ac:spMkLst>
            <pc:docMk/>
            <pc:sldMk cId="2839100023" sldId="272"/>
            <ac:spMk id="5" creationId="{0EF4FC25-29B0-4DF8-B09F-1A3ED9BA40BA}"/>
          </ac:spMkLst>
        </pc:spChg>
        <pc:picChg chg="add mod ord modCrop">
          <ac:chgData name="Gupta, Simran" userId="S::simran.b.gupta@capgemini.com::957f6731-0def-4d68-8952-3ee85418edd7" providerId="AD" clId="Web-{75879EB1-9E77-BE0A-12CA-DF25FA17552F}" dt="2020-05-10T06:12:39.339" v="90" actId="1076"/>
          <ac:picMkLst>
            <pc:docMk/>
            <pc:sldMk cId="2839100023" sldId="272"/>
            <ac:picMk id="6" creationId="{7B00A0ED-13E7-48C7-BADF-16A4539CD627}"/>
          </ac:picMkLst>
        </pc:picChg>
        <pc:picChg chg="del">
          <ac:chgData name="Gupta, Simran" userId="S::simran.b.gupta@capgemini.com::957f6731-0def-4d68-8952-3ee85418edd7" providerId="AD" clId="Web-{75879EB1-9E77-BE0A-12CA-DF25FA17552F}" dt="2020-05-10T06:11:27.850" v="79"/>
          <ac:picMkLst>
            <pc:docMk/>
            <pc:sldMk cId="2839100023" sldId="272"/>
            <ac:picMk id="11" creationId="{9CDA5A01-FBBA-453E-9200-B16D18A0D7F7}"/>
          </ac:picMkLst>
        </pc:picChg>
      </pc:sldChg>
      <pc:sldChg chg="addSp delSp modSp">
        <pc:chgData name="Gupta, Simran" userId="S::simran.b.gupta@capgemini.com::957f6731-0def-4d68-8952-3ee85418edd7" providerId="AD" clId="Web-{75879EB1-9E77-BE0A-12CA-DF25FA17552F}" dt="2020-05-10T06:16:41.387" v="121" actId="1076"/>
        <pc:sldMkLst>
          <pc:docMk/>
          <pc:sldMk cId="3848828610" sldId="273"/>
        </pc:sldMkLst>
        <pc:spChg chg="mod">
          <ac:chgData name="Gupta, Simran" userId="S::simran.b.gupta@capgemini.com::957f6731-0def-4d68-8952-3ee85418edd7" providerId="AD" clId="Web-{75879EB1-9E77-BE0A-12CA-DF25FA17552F}" dt="2020-05-10T06:02:24.407" v="44" actId="20577"/>
          <ac:spMkLst>
            <pc:docMk/>
            <pc:sldMk cId="3848828610" sldId="273"/>
            <ac:spMk id="4" creationId="{D87EC478-900E-4862-B7C6-C474F2390758}"/>
          </ac:spMkLst>
        </pc:spChg>
        <pc:spChg chg="add del mod">
          <ac:chgData name="Gupta, Simran" userId="S::simran.b.gupta@capgemini.com::957f6731-0def-4d68-8952-3ee85418edd7" providerId="AD" clId="Web-{75879EB1-9E77-BE0A-12CA-DF25FA17552F}" dt="2020-05-10T06:15:58.431" v="113"/>
          <ac:spMkLst>
            <pc:docMk/>
            <pc:sldMk cId="3848828610" sldId="273"/>
            <ac:spMk id="5" creationId="{2FC52974-B379-4685-B6E4-4ACD4C8F06B2}"/>
          </ac:spMkLst>
        </pc:spChg>
        <pc:picChg chg="del">
          <ac:chgData name="Gupta, Simran" userId="S::simran.b.gupta@capgemini.com::957f6731-0def-4d68-8952-3ee85418edd7" providerId="AD" clId="Web-{75879EB1-9E77-BE0A-12CA-DF25FA17552F}" dt="2020-05-10T06:15:43.930" v="110"/>
          <ac:picMkLst>
            <pc:docMk/>
            <pc:sldMk cId="3848828610" sldId="273"/>
            <ac:picMk id="6" creationId="{73856746-D61F-4872-9F9E-DE025007CF5D}"/>
          </ac:picMkLst>
        </pc:picChg>
        <pc:picChg chg="add mod ord modCrop">
          <ac:chgData name="Gupta, Simran" userId="S::simran.b.gupta@capgemini.com::957f6731-0def-4d68-8952-3ee85418edd7" providerId="AD" clId="Web-{75879EB1-9E77-BE0A-12CA-DF25FA17552F}" dt="2020-05-10T06:16:41.387" v="121" actId="1076"/>
          <ac:picMkLst>
            <pc:docMk/>
            <pc:sldMk cId="3848828610" sldId="273"/>
            <ac:picMk id="7" creationId="{3E6C7B0F-9A6B-4603-BB98-E232556F7F9E}"/>
          </ac:picMkLst>
        </pc:picChg>
      </pc:sldChg>
      <pc:sldChg chg="addSp delSp modSp">
        <pc:chgData name="Gupta, Simran" userId="S::simran.b.gupta@capgemini.com::957f6731-0def-4d68-8952-3ee85418edd7" providerId="AD" clId="Web-{75879EB1-9E77-BE0A-12CA-DF25FA17552F}" dt="2020-05-10T06:18:34.613" v="133" actId="1076"/>
        <pc:sldMkLst>
          <pc:docMk/>
          <pc:sldMk cId="2861321771" sldId="274"/>
        </pc:sldMkLst>
        <pc:spChg chg="add del mod">
          <ac:chgData name="Gupta, Simran" userId="S::simran.b.gupta@capgemini.com::957f6731-0def-4d68-8952-3ee85418edd7" providerId="AD" clId="Web-{75879EB1-9E77-BE0A-12CA-DF25FA17552F}" dt="2020-05-10T06:17:46.844" v="125"/>
          <ac:spMkLst>
            <pc:docMk/>
            <pc:sldMk cId="2861321771" sldId="274"/>
            <ac:spMk id="5" creationId="{B427740E-103A-4E4A-BA55-FDDB69BEBA1B}"/>
          </ac:spMkLst>
        </pc:spChg>
        <pc:picChg chg="del">
          <ac:chgData name="Gupta, Simran" userId="S::simran.b.gupta@capgemini.com::957f6731-0def-4d68-8952-3ee85418edd7" providerId="AD" clId="Web-{75879EB1-9E77-BE0A-12CA-DF25FA17552F}" dt="2020-05-10T06:16:53.684" v="122"/>
          <ac:picMkLst>
            <pc:docMk/>
            <pc:sldMk cId="2861321771" sldId="274"/>
            <ac:picMk id="6" creationId="{96AB03AB-8E02-41CF-B393-1E85C6C80B88}"/>
          </ac:picMkLst>
        </pc:picChg>
        <pc:picChg chg="add mod ord modCrop">
          <ac:chgData name="Gupta, Simran" userId="S::simran.b.gupta@capgemini.com::957f6731-0def-4d68-8952-3ee85418edd7" providerId="AD" clId="Web-{75879EB1-9E77-BE0A-12CA-DF25FA17552F}" dt="2020-05-10T06:18:34.613" v="133" actId="1076"/>
          <ac:picMkLst>
            <pc:docMk/>
            <pc:sldMk cId="2861321771" sldId="274"/>
            <ac:picMk id="7" creationId="{A784E151-C418-42DA-B5AB-C982847D048F}"/>
          </ac:picMkLst>
        </pc:picChg>
      </pc:sldChg>
      <pc:sldChg chg="addSp delSp modSp">
        <pc:chgData name="Gupta, Simran" userId="S::simran.b.gupta@capgemini.com::957f6731-0def-4d68-8952-3ee85418edd7" providerId="AD" clId="Web-{75879EB1-9E77-BE0A-12CA-DF25FA17552F}" dt="2020-05-10T06:19:39.758" v="143" actId="14100"/>
        <pc:sldMkLst>
          <pc:docMk/>
          <pc:sldMk cId="4224856123" sldId="275"/>
        </pc:sldMkLst>
        <pc:spChg chg="mod">
          <ac:chgData name="Gupta, Simran" userId="S::simran.b.gupta@capgemini.com::957f6731-0def-4d68-8952-3ee85418edd7" providerId="AD" clId="Web-{75879EB1-9E77-BE0A-12CA-DF25FA17552F}" dt="2020-05-10T06:02:47.534" v="49" actId="20577"/>
          <ac:spMkLst>
            <pc:docMk/>
            <pc:sldMk cId="4224856123" sldId="275"/>
            <ac:spMk id="4" creationId="{D87EC478-900E-4862-B7C6-C474F2390758}"/>
          </ac:spMkLst>
        </pc:spChg>
        <pc:spChg chg="add del mod">
          <ac:chgData name="Gupta, Simran" userId="S::simran.b.gupta@capgemini.com::957f6731-0def-4d68-8952-3ee85418edd7" providerId="AD" clId="Web-{75879EB1-9E77-BE0A-12CA-DF25FA17552F}" dt="2020-05-10T06:19:10.178" v="137"/>
          <ac:spMkLst>
            <pc:docMk/>
            <pc:sldMk cId="4224856123" sldId="275"/>
            <ac:spMk id="5" creationId="{418ACEFE-6DF8-4AE5-93EC-E920B041BDA5}"/>
          </ac:spMkLst>
        </pc:spChg>
        <pc:picChg chg="del">
          <ac:chgData name="Gupta, Simran" userId="S::simran.b.gupta@capgemini.com::957f6731-0def-4d68-8952-3ee85418edd7" providerId="AD" clId="Web-{75879EB1-9E77-BE0A-12CA-DF25FA17552F}" dt="2020-05-10T06:18:53.692" v="134"/>
          <ac:picMkLst>
            <pc:docMk/>
            <pc:sldMk cId="4224856123" sldId="275"/>
            <ac:picMk id="6" creationId="{DB628E39-2AED-4915-985E-25D434DB9DCF}"/>
          </ac:picMkLst>
        </pc:picChg>
        <pc:picChg chg="add mod ord modCrop">
          <ac:chgData name="Gupta, Simran" userId="S::simran.b.gupta@capgemini.com::957f6731-0def-4d68-8952-3ee85418edd7" providerId="AD" clId="Web-{75879EB1-9E77-BE0A-12CA-DF25FA17552F}" dt="2020-05-10T06:19:39.758" v="143" actId="14100"/>
          <ac:picMkLst>
            <pc:docMk/>
            <pc:sldMk cId="4224856123" sldId="275"/>
            <ac:picMk id="7" creationId="{FFC393C3-D51B-412B-B885-2E6DAD840DFF}"/>
          </ac:picMkLst>
        </pc:picChg>
      </pc:sldChg>
    </pc:docChg>
  </pc:docChgLst>
  <pc:docChgLst>
    <pc:chgData name="Gupta, Simran" userId="S::simran.b.gupta@capgemini.com::957f6731-0def-4d68-8952-3ee85418edd7" providerId="AD" clId="Web-{75048030-FAAC-4BCB-AC15-D8F9AFA31DBA}"/>
    <pc:docChg chg="addSld delSld modSld sldOrd">
      <pc:chgData name="Gupta, Simran" userId="S::simran.b.gupta@capgemini.com::957f6731-0def-4d68-8952-3ee85418edd7" providerId="AD" clId="Web-{75048030-FAAC-4BCB-AC15-D8F9AFA31DBA}" dt="2020-05-03T16:28:07.540" v="1596"/>
      <pc:docMkLst>
        <pc:docMk/>
      </pc:docMkLst>
      <pc:sldChg chg="addSp delSp modSp mod setBg setClrOvrMap">
        <pc:chgData name="Gupta, Simran" userId="S::simran.b.gupta@capgemini.com::957f6731-0def-4d68-8952-3ee85418edd7" providerId="AD" clId="Web-{75048030-FAAC-4BCB-AC15-D8F9AFA31DBA}" dt="2020-05-03T15:46:32.200" v="999"/>
        <pc:sldMkLst>
          <pc:docMk/>
          <pc:sldMk cId="3059316376" sldId="256"/>
        </pc:sldMkLst>
        <pc:spChg chg="mod">
          <ac:chgData name="Gupta, Simran" userId="S::simran.b.gupta@capgemini.com::957f6731-0def-4d68-8952-3ee85418edd7" providerId="AD" clId="Web-{75048030-FAAC-4BCB-AC15-D8F9AFA31DBA}" dt="2020-05-03T15:46:32.200" v="999"/>
          <ac:spMkLst>
            <pc:docMk/>
            <pc:sldMk cId="3059316376" sldId="256"/>
            <ac:spMk id="2" creationId="{00000000-0000-0000-0000-000000000000}"/>
          </ac:spMkLst>
        </pc:spChg>
        <pc:spChg chg="mod">
          <ac:chgData name="Gupta, Simran" userId="S::simran.b.gupta@capgemini.com::957f6731-0def-4d68-8952-3ee85418edd7" providerId="AD" clId="Web-{75048030-FAAC-4BCB-AC15-D8F9AFA31DBA}" dt="2020-05-03T15:46:32.200" v="999"/>
          <ac:spMkLst>
            <pc:docMk/>
            <pc:sldMk cId="3059316376" sldId="256"/>
            <ac:spMk id="3" creationId="{00000000-0000-0000-0000-000000000000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5:46:32.184" v="998"/>
          <ac:spMkLst>
            <pc:docMk/>
            <pc:sldMk cId="3059316376" sldId="256"/>
            <ac:spMk id="5" creationId="{5E58EE06-9B03-4D70-A63C-13660A9C8F39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5:46:32.184" v="998"/>
          <ac:spMkLst>
            <pc:docMk/>
            <pc:sldMk cId="3059316376" sldId="256"/>
            <ac:spMk id="6" creationId="{520A257B-6D54-40C8-8E37-BA113BEB881E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5:46:32.184" v="998"/>
          <ac:spMkLst>
            <pc:docMk/>
            <pc:sldMk cId="3059316376" sldId="256"/>
            <ac:spMk id="7" creationId="{EF92EDE9-7E29-473D-8499-DB2B58541039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5:46:22.216" v="996"/>
          <ac:spMkLst>
            <pc:docMk/>
            <pc:sldMk cId="3059316376" sldId="256"/>
            <ac:spMk id="8" creationId="{90EB472E-7CA6-4C2D-81E9-CD39A44F0B83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5:46:32.200" v="999"/>
          <ac:spMkLst>
            <pc:docMk/>
            <pc:sldMk cId="3059316376" sldId="256"/>
            <ac:spMk id="9" creationId="{2F4AD318-2FB6-4C6E-931E-58E404FA18CD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5:46:22.216" v="996"/>
          <ac:spMkLst>
            <pc:docMk/>
            <pc:sldMk cId="3059316376" sldId="256"/>
            <ac:spMk id="10" creationId="{AE0A0486-F672-4FEF-A0A9-E6C3B7E3A545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5:46:32.200" v="999"/>
          <ac:spMkLst>
            <pc:docMk/>
            <pc:sldMk cId="3059316376" sldId="256"/>
            <ac:spMk id="11" creationId="{1A118E35-1CBF-4863-8497-F4DF1A166D2D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5:46:22.216" v="996"/>
          <ac:spMkLst>
            <pc:docMk/>
            <pc:sldMk cId="3059316376" sldId="256"/>
            <ac:spMk id="12" creationId="{4689BC21-5566-4B70-91EA-44B4299CB337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5:46:32.200" v="999"/>
          <ac:spMkLst>
            <pc:docMk/>
            <pc:sldMk cId="3059316376" sldId="256"/>
            <ac:spMk id="13" creationId="{6E187274-5DC2-4BE0-AF99-925D6D973550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5:46:22.216" v="996"/>
          <ac:spMkLst>
            <pc:docMk/>
            <pc:sldMk cId="3059316376" sldId="256"/>
            <ac:spMk id="14" creationId="{7F1FCE6A-97BC-41EB-809A-50936E0F940B}"/>
          </ac:spMkLst>
        </pc:spChg>
      </pc:sldChg>
      <pc:sldChg chg="addSp delSp modSp new mod setBg">
        <pc:chgData name="Gupta, Simran" userId="S::simran.b.gupta@capgemini.com::957f6731-0def-4d68-8952-3ee85418edd7" providerId="AD" clId="Web-{75048030-FAAC-4BCB-AC15-D8F9AFA31DBA}" dt="2020-05-03T15:46:03.278" v="992" actId="20577"/>
        <pc:sldMkLst>
          <pc:docMk/>
          <pc:sldMk cId="3622085482" sldId="257"/>
        </pc:sldMkLst>
        <pc:spChg chg="mod">
          <ac:chgData name="Gupta, Simran" userId="S::simran.b.gupta@capgemini.com::957f6731-0def-4d68-8952-3ee85418edd7" providerId="AD" clId="Web-{75048030-FAAC-4BCB-AC15-D8F9AFA31DBA}" dt="2020-05-03T15:45:40.576" v="991"/>
          <ac:spMkLst>
            <pc:docMk/>
            <pc:sldMk cId="3622085482" sldId="257"/>
            <ac:spMk id="2" creationId="{0ACA54EB-C489-4C9F-97D7-AE9E5257AFC5}"/>
          </ac:spMkLst>
        </pc:spChg>
        <pc:spChg chg="mod">
          <ac:chgData name="Gupta, Simran" userId="S::simran.b.gupta@capgemini.com::957f6731-0def-4d68-8952-3ee85418edd7" providerId="AD" clId="Web-{75048030-FAAC-4BCB-AC15-D8F9AFA31DBA}" dt="2020-05-03T15:46:03.278" v="992" actId="20577"/>
          <ac:spMkLst>
            <pc:docMk/>
            <pc:sldMk cId="3622085482" sldId="257"/>
            <ac:spMk id="3" creationId="{5AEEE794-7010-4CD6-AD30-BB2739460DB0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5:45:40.576" v="991"/>
          <ac:spMkLst>
            <pc:docMk/>
            <pc:sldMk cId="3622085482" sldId="257"/>
            <ac:spMk id="5" creationId="{43162304-DA60-4C31-9E2B-E22F8DA75FF5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5:45:40.576" v="991"/>
          <ac:spMkLst>
            <pc:docMk/>
            <pc:sldMk cId="3622085482" sldId="257"/>
            <ac:spMk id="6" creationId="{C4AE1EFF-264A-4A42-BEA1-0E875F40D74F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5:45:40.576" v="991"/>
          <ac:spMkLst>
            <pc:docMk/>
            <pc:sldMk cId="3622085482" sldId="257"/>
            <ac:spMk id="7" creationId="{80516254-1D9F-4F3A-9870-3A3280BE2BFE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5:45:40.560" v="990"/>
          <ac:spMkLst>
            <pc:docMk/>
            <pc:sldMk cId="3622085482" sldId="257"/>
            <ac:spMk id="8" creationId="{2F4AD318-2FB6-4C6E-931E-58E404FA18CD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5:45:40.560" v="990"/>
          <ac:spMkLst>
            <pc:docMk/>
            <pc:sldMk cId="3622085482" sldId="257"/>
            <ac:spMk id="10" creationId="{1A118E35-1CBF-4863-8497-F4DF1A166D2D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5:45:40.560" v="990"/>
          <ac:spMkLst>
            <pc:docMk/>
            <pc:sldMk cId="3622085482" sldId="257"/>
            <ac:spMk id="12" creationId="{6E187274-5DC2-4BE0-AF99-925D6D973550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5:45:40.576" v="991"/>
          <ac:spMkLst>
            <pc:docMk/>
            <pc:sldMk cId="3622085482" sldId="257"/>
            <ac:spMk id="14" creationId="{FC14672B-27A5-4CDA-ABAF-5E4CF4B41C23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5:45:40.576" v="991"/>
          <ac:spMkLst>
            <pc:docMk/>
            <pc:sldMk cId="3622085482" sldId="257"/>
            <ac:spMk id="18" creationId="{9A206779-5C74-4555-94BC-5845C92EC3A8}"/>
          </ac:spMkLst>
        </pc:spChg>
        <pc:cxnChg chg="add">
          <ac:chgData name="Gupta, Simran" userId="S::simran.b.gupta@capgemini.com::957f6731-0def-4d68-8952-3ee85418edd7" providerId="AD" clId="Web-{75048030-FAAC-4BCB-AC15-D8F9AFA31DBA}" dt="2020-05-03T15:45:40.576" v="991"/>
          <ac:cxnSpMkLst>
            <pc:docMk/>
            <pc:sldMk cId="3622085482" sldId="257"/>
            <ac:cxnSpMk id="16" creationId="{8D89589C-2C90-4407-A995-05EC3DD7AB14}"/>
          </ac:cxnSpMkLst>
        </pc:cxnChg>
      </pc:sldChg>
      <pc:sldChg chg="new del">
        <pc:chgData name="Gupta, Simran" userId="S::simran.b.gupta@capgemini.com::957f6731-0def-4d68-8952-3ee85418edd7" providerId="AD" clId="Web-{75048030-FAAC-4BCB-AC15-D8F9AFA31DBA}" dt="2020-05-03T15:05:03.545" v="311"/>
        <pc:sldMkLst>
          <pc:docMk/>
          <pc:sldMk cId="328543728" sldId="258"/>
        </pc:sldMkLst>
      </pc:sldChg>
      <pc:sldChg chg="new del">
        <pc:chgData name="Gupta, Simran" userId="S::simran.b.gupta@capgemini.com::957f6731-0def-4d68-8952-3ee85418edd7" providerId="AD" clId="Web-{75048030-FAAC-4BCB-AC15-D8F9AFA31DBA}" dt="2020-05-03T15:00:53.736" v="309"/>
        <pc:sldMkLst>
          <pc:docMk/>
          <pc:sldMk cId="2591021872" sldId="258"/>
        </pc:sldMkLst>
      </pc:sldChg>
      <pc:sldChg chg="addSp modSp new mod setBg">
        <pc:chgData name="Gupta, Simran" userId="S::simran.b.gupta@capgemini.com::957f6731-0def-4d68-8952-3ee85418edd7" providerId="AD" clId="Web-{75048030-FAAC-4BCB-AC15-D8F9AFA31DBA}" dt="2020-05-03T15:34:32.460" v="850" actId="20577"/>
        <pc:sldMkLst>
          <pc:docMk/>
          <pc:sldMk cId="3396549123" sldId="258"/>
        </pc:sldMkLst>
        <pc:spChg chg="mod">
          <ac:chgData name="Gupta, Simran" userId="S::simran.b.gupta@capgemini.com::957f6731-0def-4d68-8952-3ee85418edd7" providerId="AD" clId="Web-{75048030-FAAC-4BCB-AC15-D8F9AFA31DBA}" dt="2020-05-03T15:08:51.698" v="346" actId="14100"/>
          <ac:spMkLst>
            <pc:docMk/>
            <pc:sldMk cId="3396549123" sldId="258"/>
            <ac:spMk id="2" creationId="{53D31874-5D81-4F91-89BA-32CCAB809081}"/>
          </ac:spMkLst>
        </pc:spChg>
        <pc:spChg chg="mod">
          <ac:chgData name="Gupta, Simran" userId="S::simran.b.gupta@capgemini.com::957f6731-0def-4d68-8952-3ee85418edd7" providerId="AD" clId="Web-{75048030-FAAC-4BCB-AC15-D8F9AFA31DBA}" dt="2020-05-03T15:34:32.460" v="850" actId="20577"/>
          <ac:spMkLst>
            <pc:docMk/>
            <pc:sldMk cId="3396549123" sldId="258"/>
            <ac:spMk id="3" creationId="{B1B1C732-88CD-40ED-8D6A-724CF2610C2F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5:07:54.714" v="339"/>
          <ac:spMkLst>
            <pc:docMk/>
            <pc:sldMk cId="3396549123" sldId="258"/>
            <ac:spMk id="9" creationId="{DB8424AB-D56B-4256-866A-5B54DE93C20F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5:07:54.714" v="339"/>
          <ac:spMkLst>
            <pc:docMk/>
            <pc:sldMk cId="3396549123" sldId="258"/>
            <ac:spMk id="11" creationId="{FC999C28-AD33-4EB7-A5F1-C06D10A5FDF7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5:07:54.714" v="339"/>
          <ac:spMkLst>
            <pc:docMk/>
            <pc:sldMk cId="3396549123" sldId="258"/>
            <ac:spMk id="13" creationId="{07CBBDD0-4420-4A50-96AB-392F9B97CF03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5:07:54.714" v="339"/>
          <ac:spMkLst>
            <pc:docMk/>
            <pc:sldMk cId="3396549123" sldId="258"/>
            <ac:spMk id="15" creationId="{465BA403-54B9-4A0B-BC79-028C495C038E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5:07:54.714" v="339"/>
          <ac:spMkLst>
            <pc:docMk/>
            <pc:sldMk cId="3396549123" sldId="258"/>
            <ac:spMk id="17" creationId="{DC8C6883-513A-4FE8-8B55-7AA2A13A9BB9}"/>
          </ac:spMkLst>
        </pc:spChg>
        <pc:picChg chg="add mod">
          <ac:chgData name="Gupta, Simran" userId="S::simran.b.gupta@capgemini.com::957f6731-0def-4d68-8952-3ee85418edd7" providerId="AD" clId="Web-{75048030-FAAC-4BCB-AC15-D8F9AFA31DBA}" dt="2020-05-03T15:07:54.714" v="339"/>
          <ac:picMkLst>
            <pc:docMk/>
            <pc:sldMk cId="3396549123" sldId="258"/>
            <ac:picMk id="4" creationId="{86ADCEA9-C7CB-40EC-801A-EBFC6D84F817}"/>
          </ac:picMkLst>
        </pc:picChg>
      </pc:sldChg>
      <pc:sldChg chg="addSp delSp modSp new">
        <pc:chgData name="Gupta, Simran" userId="S::simran.b.gupta@capgemini.com::957f6731-0def-4d68-8952-3ee85418edd7" providerId="AD" clId="Web-{75048030-FAAC-4BCB-AC15-D8F9AFA31DBA}" dt="2020-05-03T15:39:12.409" v="911"/>
        <pc:sldMkLst>
          <pc:docMk/>
          <pc:sldMk cId="2092600610" sldId="259"/>
        </pc:sldMkLst>
        <pc:spChg chg="mod">
          <ac:chgData name="Gupta, Simran" userId="S::simran.b.gupta@capgemini.com::957f6731-0def-4d68-8952-3ee85418edd7" providerId="AD" clId="Web-{75048030-FAAC-4BCB-AC15-D8F9AFA31DBA}" dt="2020-05-03T15:38:41.675" v="905" actId="20577"/>
          <ac:spMkLst>
            <pc:docMk/>
            <pc:sldMk cId="2092600610" sldId="259"/>
            <ac:spMk id="2" creationId="{177B8860-F161-4871-A5C3-FEEF8B9D59BD}"/>
          </ac:spMkLst>
        </pc:spChg>
        <pc:spChg chg="del">
          <ac:chgData name="Gupta, Simran" userId="S::simran.b.gupta@capgemini.com::957f6731-0def-4d68-8952-3ee85418edd7" providerId="AD" clId="Web-{75048030-FAAC-4BCB-AC15-D8F9AFA31DBA}" dt="2020-05-03T15:34:47.084" v="852"/>
          <ac:spMkLst>
            <pc:docMk/>
            <pc:sldMk cId="2092600610" sldId="259"/>
            <ac:spMk id="3" creationId="{EBD8435D-B604-410F-85A6-01AA5F1A00F5}"/>
          </ac:spMkLst>
        </pc:spChg>
        <pc:spChg chg="mod">
          <ac:chgData name="Gupta, Simran" userId="S::simran.b.gupta@capgemini.com::957f6731-0def-4d68-8952-3ee85418edd7" providerId="AD" clId="Web-{75048030-FAAC-4BCB-AC15-D8F9AFA31DBA}" dt="2020-05-03T15:33:05.383" v="784" actId="20577"/>
          <ac:spMkLst>
            <pc:docMk/>
            <pc:sldMk cId="2092600610" sldId="259"/>
            <ac:spMk id="4" creationId="{D2F0F4D2-FA4F-45A5-9790-026B77C58705}"/>
          </ac:spMkLst>
        </pc:spChg>
        <pc:spChg chg="add del mod">
          <ac:chgData name="Gupta, Simran" userId="S::simran.b.gupta@capgemini.com::957f6731-0def-4d68-8952-3ee85418edd7" providerId="AD" clId="Web-{75048030-FAAC-4BCB-AC15-D8F9AFA31DBA}" dt="2020-05-03T15:39:12.409" v="911"/>
          <ac:spMkLst>
            <pc:docMk/>
            <pc:sldMk cId="2092600610" sldId="259"/>
            <ac:spMk id="8" creationId="{86001B0B-E6BD-469F-B4B1-A2A9F7486ADF}"/>
          </ac:spMkLst>
        </pc:spChg>
        <pc:picChg chg="add del mod ord modCrop">
          <ac:chgData name="Gupta, Simran" userId="S::simran.b.gupta@capgemini.com::957f6731-0def-4d68-8952-3ee85418edd7" providerId="AD" clId="Web-{75048030-FAAC-4BCB-AC15-D8F9AFA31DBA}" dt="2020-05-03T15:38:49.206" v="908"/>
          <ac:picMkLst>
            <pc:docMk/>
            <pc:sldMk cId="2092600610" sldId="259"/>
            <ac:picMk id="5" creationId="{57942961-490E-4BCE-85AF-DE12547B59AE}"/>
          </ac:picMkLst>
        </pc:picChg>
        <pc:picChg chg="add mod ord modCrop">
          <ac:chgData name="Gupta, Simran" userId="S::simran.b.gupta@capgemini.com::957f6731-0def-4d68-8952-3ee85418edd7" providerId="AD" clId="Web-{75048030-FAAC-4BCB-AC15-D8F9AFA31DBA}" dt="2020-05-03T15:39:12.409" v="911"/>
          <ac:picMkLst>
            <pc:docMk/>
            <pc:sldMk cId="2092600610" sldId="259"/>
            <ac:picMk id="9" creationId="{B2F80A03-FC92-4804-8C42-FD8336CB1283}"/>
          </ac:picMkLst>
        </pc:picChg>
      </pc:sldChg>
      <pc:sldChg chg="addSp delSp modSp new">
        <pc:chgData name="Gupta, Simran" userId="S::simran.b.gupta@capgemini.com::957f6731-0def-4d68-8952-3ee85418edd7" providerId="AD" clId="Web-{75048030-FAAC-4BCB-AC15-D8F9AFA31DBA}" dt="2020-05-03T15:38:17.707" v="898" actId="20577"/>
        <pc:sldMkLst>
          <pc:docMk/>
          <pc:sldMk cId="628978122" sldId="260"/>
        </pc:sldMkLst>
        <pc:spChg chg="mod">
          <ac:chgData name="Gupta, Simran" userId="S::simran.b.gupta@capgemini.com::957f6731-0def-4d68-8952-3ee85418edd7" providerId="AD" clId="Web-{75048030-FAAC-4BCB-AC15-D8F9AFA31DBA}" dt="2020-05-03T15:38:17.707" v="898" actId="20577"/>
          <ac:spMkLst>
            <pc:docMk/>
            <pc:sldMk cId="628978122" sldId="260"/>
            <ac:spMk id="2" creationId="{2905EE50-EB9C-4413-846F-ADC791304F49}"/>
          </ac:spMkLst>
        </pc:spChg>
        <pc:spChg chg="del">
          <ac:chgData name="Gupta, Simran" userId="S::simran.b.gupta@capgemini.com::957f6731-0def-4d68-8952-3ee85418edd7" providerId="AD" clId="Web-{75048030-FAAC-4BCB-AC15-D8F9AFA31DBA}" dt="2020-05-03T15:36:52.255" v="856"/>
          <ac:spMkLst>
            <pc:docMk/>
            <pc:sldMk cId="628978122" sldId="260"/>
            <ac:spMk id="3" creationId="{63AEA0F0-62C2-42F1-B3CA-04CC405B7B37}"/>
          </ac:spMkLst>
        </pc:spChg>
        <pc:spChg chg="mod">
          <ac:chgData name="Gupta, Simran" userId="S::simran.b.gupta@capgemini.com::957f6731-0def-4d68-8952-3ee85418edd7" providerId="AD" clId="Web-{75048030-FAAC-4BCB-AC15-D8F9AFA31DBA}" dt="2020-05-03T15:38:07.285" v="894" actId="20577"/>
          <ac:spMkLst>
            <pc:docMk/>
            <pc:sldMk cId="628978122" sldId="260"/>
            <ac:spMk id="4" creationId="{CFFEF01D-A2AA-426F-A71F-5E124B36D5A6}"/>
          </ac:spMkLst>
        </pc:spChg>
        <pc:spChg chg="add del mod">
          <ac:chgData name="Gupta, Simran" userId="S::simran.b.gupta@capgemini.com::957f6731-0def-4d68-8952-3ee85418edd7" providerId="AD" clId="Web-{75048030-FAAC-4BCB-AC15-D8F9AFA31DBA}" dt="2020-05-03T15:37:32.098" v="862"/>
          <ac:spMkLst>
            <pc:docMk/>
            <pc:sldMk cId="628978122" sldId="260"/>
            <ac:spMk id="8" creationId="{CD012429-8215-4D19-B125-087802B82131}"/>
          </ac:spMkLst>
        </pc:spChg>
        <pc:picChg chg="add del mod ord modCrop">
          <ac:chgData name="Gupta, Simran" userId="S::simran.b.gupta@capgemini.com::957f6731-0def-4d68-8952-3ee85418edd7" providerId="AD" clId="Web-{75048030-FAAC-4BCB-AC15-D8F9AFA31DBA}" dt="2020-05-03T15:37:06.176" v="858"/>
          <ac:picMkLst>
            <pc:docMk/>
            <pc:sldMk cId="628978122" sldId="260"/>
            <ac:picMk id="5" creationId="{9567FCF4-3AF7-4552-A74F-0B061A2F249E}"/>
          </ac:picMkLst>
        </pc:picChg>
        <pc:picChg chg="add mod ord modCrop">
          <ac:chgData name="Gupta, Simran" userId="S::simran.b.gupta@capgemini.com::957f6731-0def-4d68-8952-3ee85418edd7" providerId="AD" clId="Web-{75048030-FAAC-4BCB-AC15-D8F9AFA31DBA}" dt="2020-05-03T15:37:32.098" v="862"/>
          <ac:picMkLst>
            <pc:docMk/>
            <pc:sldMk cId="628978122" sldId="260"/>
            <ac:picMk id="9" creationId="{77BADFBF-1A91-48BD-83AF-FF4EF6927584}"/>
          </ac:picMkLst>
        </pc:picChg>
      </pc:sldChg>
      <pc:sldChg chg="addSp modSp new mod setBg">
        <pc:chgData name="Gupta, Simran" userId="S::simran.b.gupta@capgemini.com::957f6731-0def-4d68-8952-3ee85418edd7" providerId="AD" clId="Web-{75048030-FAAC-4BCB-AC15-D8F9AFA31DBA}" dt="2020-05-03T16:22:02.779" v="1571" actId="14100"/>
        <pc:sldMkLst>
          <pc:docMk/>
          <pc:sldMk cId="3030885804" sldId="261"/>
        </pc:sldMkLst>
        <pc:spChg chg="mod">
          <ac:chgData name="Gupta, Simran" userId="S::simran.b.gupta@capgemini.com::957f6731-0def-4d68-8952-3ee85418edd7" providerId="AD" clId="Web-{75048030-FAAC-4BCB-AC15-D8F9AFA31DBA}" dt="2020-05-03T16:21:34.389" v="1570"/>
          <ac:spMkLst>
            <pc:docMk/>
            <pc:sldMk cId="3030885804" sldId="261"/>
            <ac:spMk id="2" creationId="{1BA681E0-7A80-4518-BB40-9B0AC9DD2350}"/>
          </ac:spMkLst>
        </pc:spChg>
        <pc:spChg chg="mod">
          <ac:chgData name="Gupta, Simran" userId="S::simran.b.gupta@capgemini.com::957f6731-0def-4d68-8952-3ee85418edd7" providerId="AD" clId="Web-{75048030-FAAC-4BCB-AC15-D8F9AFA31DBA}" dt="2020-05-03T16:22:02.779" v="1571" actId="14100"/>
          <ac:spMkLst>
            <pc:docMk/>
            <pc:sldMk cId="3030885804" sldId="261"/>
            <ac:spMk id="3" creationId="{E596B2E0-D8DB-44A7-9589-6E4AA9CDACCC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1:34.389" v="1570"/>
          <ac:spMkLst>
            <pc:docMk/>
            <pc:sldMk cId="3030885804" sldId="261"/>
            <ac:spMk id="8" creationId="{43162304-DA60-4C31-9E2B-E22F8DA75FF5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1:34.389" v="1570"/>
          <ac:spMkLst>
            <pc:docMk/>
            <pc:sldMk cId="3030885804" sldId="261"/>
            <ac:spMk id="10" creationId="{C4AE1EFF-264A-4A42-BEA1-0E875F40D74F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1:34.389" v="1570"/>
          <ac:spMkLst>
            <pc:docMk/>
            <pc:sldMk cId="3030885804" sldId="261"/>
            <ac:spMk id="12" creationId="{4102E8E4-3982-4884-AA0F-68EC37047387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1:34.389" v="1570"/>
          <ac:spMkLst>
            <pc:docMk/>
            <pc:sldMk cId="3030885804" sldId="261"/>
            <ac:spMk id="14" creationId="{51EB3F61-F91A-45E6-81DA-F22A4CBAC4CD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1:34.389" v="1570"/>
          <ac:spMkLst>
            <pc:docMk/>
            <pc:sldMk cId="3030885804" sldId="261"/>
            <ac:spMk id="16" creationId="{C0D1CB9A-4C6B-4843-B8E9-CD0071D37B0D}"/>
          </ac:spMkLst>
        </pc:spChg>
      </pc:sldChg>
      <pc:sldChg chg="addSp modSp new mod setBg">
        <pc:chgData name="Gupta, Simran" userId="S::simran.b.gupta@capgemini.com::957f6731-0def-4d68-8952-3ee85418edd7" providerId="AD" clId="Web-{75048030-FAAC-4BCB-AC15-D8F9AFA31DBA}" dt="2020-05-03T16:22:40.919" v="1572"/>
        <pc:sldMkLst>
          <pc:docMk/>
          <pc:sldMk cId="84324314" sldId="262"/>
        </pc:sldMkLst>
        <pc:spChg chg="mod">
          <ac:chgData name="Gupta, Simran" userId="S::simran.b.gupta@capgemini.com::957f6731-0def-4d68-8952-3ee85418edd7" providerId="AD" clId="Web-{75048030-FAAC-4BCB-AC15-D8F9AFA31DBA}" dt="2020-05-03T16:22:40.919" v="1572"/>
          <ac:spMkLst>
            <pc:docMk/>
            <pc:sldMk cId="84324314" sldId="262"/>
            <ac:spMk id="2" creationId="{C4EBD221-A511-4943-A06C-FC28A7583B7C}"/>
          </ac:spMkLst>
        </pc:spChg>
        <pc:spChg chg="mod">
          <ac:chgData name="Gupta, Simran" userId="S::simran.b.gupta@capgemini.com::957f6731-0def-4d68-8952-3ee85418edd7" providerId="AD" clId="Web-{75048030-FAAC-4BCB-AC15-D8F9AFA31DBA}" dt="2020-05-03T16:22:40.919" v="1572"/>
          <ac:spMkLst>
            <pc:docMk/>
            <pc:sldMk cId="84324314" sldId="262"/>
            <ac:spMk id="3" creationId="{744AE40A-EA57-4B60-AF47-0EA435295DA3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2:40.919" v="1572"/>
          <ac:spMkLst>
            <pc:docMk/>
            <pc:sldMk cId="84324314" sldId="262"/>
            <ac:spMk id="8" creationId="{43162304-DA60-4C31-9E2B-E22F8DA75FF5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2:40.919" v="1572"/>
          <ac:spMkLst>
            <pc:docMk/>
            <pc:sldMk cId="84324314" sldId="262"/>
            <ac:spMk id="10" creationId="{C4AE1EFF-264A-4A42-BEA1-0E875F40D74F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2:40.919" v="1572"/>
          <ac:spMkLst>
            <pc:docMk/>
            <pc:sldMk cId="84324314" sldId="262"/>
            <ac:spMk id="12" creationId="{4102E8E4-3982-4884-AA0F-68EC37047387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2:40.919" v="1572"/>
          <ac:spMkLst>
            <pc:docMk/>
            <pc:sldMk cId="84324314" sldId="262"/>
            <ac:spMk id="14" creationId="{51EB3F61-F91A-45E6-81DA-F22A4CBAC4CD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2:40.919" v="1572"/>
          <ac:spMkLst>
            <pc:docMk/>
            <pc:sldMk cId="84324314" sldId="262"/>
            <ac:spMk id="16" creationId="{C0D1CB9A-4C6B-4843-B8E9-CD0071D37B0D}"/>
          </ac:spMkLst>
        </pc:spChg>
      </pc:sldChg>
      <pc:sldChg chg="new del">
        <pc:chgData name="Gupta, Simran" userId="S::simran.b.gupta@capgemini.com::957f6731-0def-4d68-8952-3ee85418edd7" providerId="AD" clId="Web-{75048030-FAAC-4BCB-AC15-D8F9AFA31DBA}" dt="2020-05-03T15:47:55.542" v="1020"/>
        <pc:sldMkLst>
          <pc:docMk/>
          <pc:sldMk cId="2802072060" sldId="262"/>
        </pc:sldMkLst>
      </pc:sldChg>
      <pc:sldChg chg="addSp delSp modSp new mod ord setBg">
        <pc:chgData name="Gupta, Simran" userId="S::simran.b.gupta@capgemini.com::957f6731-0def-4d68-8952-3ee85418edd7" providerId="AD" clId="Web-{75048030-FAAC-4BCB-AC15-D8F9AFA31DBA}" dt="2020-05-03T16:23:47.825" v="1586"/>
        <pc:sldMkLst>
          <pc:docMk/>
          <pc:sldMk cId="3843510407" sldId="263"/>
        </pc:sldMkLst>
        <pc:spChg chg="mod">
          <ac:chgData name="Gupta, Simran" userId="S::simran.b.gupta@capgemini.com::957f6731-0def-4d68-8952-3ee85418edd7" providerId="AD" clId="Web-{75048030-FAAC-4BCB-AC15-D8F9AFA31DBA}" dt="2020-05-03T16:23:47.825" v="1586"/>
          <ac:spMkLst>
            <pc:docMk/>
            <pc:sldMk cId="3843510407" sldId="263"/>
            <ac:spMk id="2" creationId="{CFEC4880-604E-4D16-B91D-629BC9EB51EE}"/>
          </ac:spMkLst>
        </pc:spChg>
        <pc:spChg chg="mod">
          <ac:chgData name="Gupta, Simran" userId="S::simran.b.gupta@capgemini.com::957f6731-0def-4d68-8952-3ee85418edd7" providerId="AD" clId="Web-{75048030-FAAC-4BCB-AC15-D8F9AFA31DBA}" dt="2020-05-03T16:23:47.825" v="1586"/>
          <ac:spMkLst>
            <pc:docMk/>
            <pc:sldMk cId="3843510407" sldId="263"/>
            <ac:spMk id="3" creationId="{5844E1EF-7D8C-46E6-B356-93A9A73FC538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3:47.825" v="1586"/>
          <ac:spMkLst>
            <pc:docMk/>
            <pc:sldMk cId="3843510407" sldId="263"/>
            <ac:spMk id="5" creationId="{43162304-DA60-4C31-9E2B-E22F8DA75FF5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3:47.825" v="1586"/>
          <ac:spMkLst>
            <pc:docMk/>
            <pc:sldMk cId="3843510407" sldId="263"/>
            <ac:spMk id="6" creationId="{C4AE1EFF-264A-4A42-BEA1-0E875F40D74F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3:47.825" v="1586"/>
          <ac:spMkLst>
            <pc:docMk/>
            <pc:sldMk cId="3843510407" sldId="263"/>
            <ac:spMk id="7" creationId="{4102E8E4-3982-4884-AA0F-68EC37047387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6:23:02.263" v="1574"/>
          <ac:spMkLst>
            <pc:docMk/>
            <pc:sldMk cId="3843510407" sldId="263"/>
            <ac:spMk id="8" creationId="{43162304-DA60-4C31-9E2B-E22F8DA75FF5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3:47.825" v="1586"/>
          <ac:spMkLst>
            <pc:docMk/>
            <pc:sldMk cId="3843510407" sldId="263"/>
            <ac:spMk id="9" creationId="{51EB3F61-F91A-45E6-81DA-F22A4CBAC4CD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6:23:02.263" v="1574"/>
          <ac:spMkLst>
            <pc:docMk/>
            <pc:sldMk cId="3843510407" sldId="263"/>
            <ac:spMk id="10" creationId="{C4AE1EFF-264A-4A42-BEA1-0E875F40D74F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3:47.825" v="1586"/>
          <ac:spMkLst>
            <pc:docMk/>
            <pc:sldMk cId="3843510407" sldId="263"/>
            <ac:spMk id="11" creationId="{C0D1CB9A-4C6B-4843-B8E9-CD0071D37B0D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6:23:02.263" v="1574"/>
          <ac:spMkLst>
            <pc:docMk/>
            <pc:sldMk cId="3843510407" sldId="263"/>
            <ac:spMk id="12" creationId="{4102E8E4-3982-4884-AA0F-68EC37047387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6:23:02.263" v="1574"/>
          <ac:spMkLst>
            <pc:docMk/>
            <pc:sldMk cId="3843510407" sldId="263"/>
            <ac:spMk id="14" creationId="{51EB3F61-F91A-45E6-81DA-F22A4CBAC4CD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6:23:02.263" v="1574"/>
          <ac:spMkLst>
            <pc:docMk/>
            <pc:sldMk cId="3843510407" sldId="263"/>
            <ac:spMk id="16" creationId="{C0D1CB9A-4C6B-4843-B8E9-CD0071D37B0D}"/>
          </ac:spMkLst>
        </pc:spChg>
      </pc:sldChg>
      <pc:sldChg chg="addSp delSp modSp new mod ord setBg">
        <pc:chgData name="Gupta, Simran" userId="S::simran.b.gupta@capgemini.com::957f6731-0def-4d68-8952-3ee85418edd7" providerId="AD" clId="Web-{75048030-FAAC-4BCB-AC15-D8F9AFA31DBA}" dt="2020-05-03T16:11:01.179" v="1405" actId="20577"/>
        <pc:sldMkLst>
          <pc:docMk/>
          <pc:sldMk cId="1692948449" sldId="264"/>
        </pc:sldMkLst>
        <pc:spChg chg="mod">
          <ac:chgData name="Gupta, Simran" userId="S::simran.b.gupta@capgemini.com::957f6731-0def-4d68-8952-3ee85418edd7" providerId="AD" clId="Web-{75048030-FAAC-4BCB-AC15-D8F9AFA31DBA}" dt="2020-05-03T16:11:01.179" v="1405" actId="20577"/>
          <ac:spMkLst>
            <pc:docMk/>
            <pc:sldMk cId="1692948449" sldId="264"/>
            <ac:spMk id="2" creationId="{6CCB6253-1BF6-4E3D-B982-9BA8D246304E}"/>
          </ac:spMkLst>
        </pc:spChg>
        <pc:spChg chg="del">
          <ac:chgData name="Gupta, Simran" userId="S::simran.b.gupta@capgemini.com::957f6731-0def-4d68-8952-3ee85418edd7" providerId="AD" clId="Web-{75048030-FAAC-4BCB-AC15-D8F9AFA31DBA}" dt="2020-05-03T16:03:11.358" v="1176"/>
          <ac:spMkLst>
            <pc:docMk/>
            <pc:sldMk cId="1692948449" sldId="264"/>
            <ac:spMk id="3" creationId="{62FE7D0E-60D2-47C6-883D-EB5923704690}"/>
          </ac:spMkLst>
        </pc:spChg>
        <pc:spChg chg="mod">
          <ac:chgData name="Gupta, Simran" userId="S::simran.b.gupta@capgemini.com::957f6731-0def-4d68-8952-3ee85418edd7" providerId="AD" clId="Web-{75048030-FAAC-4BCB-AC15-D8F9AFA31DBA}" dt="2020-05-03T16:10:11.446" v="1383" actId="20577"/>
          <ac:spMkLst>
            <pc:docMk/>
            <pc:sldMk cId="1692948449" sldId="264"/>
            <ac:spMk id="4" creationId="{681AE783-04CB-491A-9B87-632478D0C0E9}"/>
          </ac:spMkLst>
        </pc:spChg>
        <pc:spChg chg="add del mod">
          <ac:chgData name="Gupta, Simran" userId="S::simran.b.gupta@capgemini.com::957f6731-0def-4d68-8952-3ee85418edd7" providerId="AD" clId="Web-{75048030-FAAC-4BCB-AC15-D8F9AFA31DBA}" dt="2020-05-03T16:03:38.717" v="1180"/>
          <ac:spMkLst>
            <pc:docMk/>
            <pc:sldMk cId="1692948449" sldId="264"/>
            <ac:spMk id="8" creationId="{6DF5D802-3482-49A7-A03C-8BFEA17EC3FB}"/>
          </ac:spMkLst>
        </pc:spChg>
        <pc:spChg chg="add del mod">
          <ac:chgData name="Gupta, Simran" userId="S::simran.b.gupta@capgemini.com::957f6731-0def-4d68-8952-3ee85418edd7" providerId="AD" clId="Web-{75048030-FAAC-4BCB-AC15-D8F9AFA31DBA}" dt="2020-05-03T16:05:44.809" v="1194"/>
          <ac:spMkLst>
            <pc:docMk/>
            <pc:sldMk cId="1692948449" sldId="264"/>
            <ac:spMk id="12" creationId="{BCC7B484-0D7F-4070-9738-F064F356A650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6:04:08.217" v="1182"/>
          <ac:spMkLst>
            <pc:docMk/>
            <pc:sldMk cId="1692948449" sldId="264"/>
            <ac:spMk id="14" creationId="{4F645BF8-7885-4398-80BC-4C0DF24F5CEE}"/>
          </ac:spMkLst>
        </pc:spChg>
        <pc:spChg chg="add del">
          <ac:chgData name="Gupta, Simran" userId="S::simran.b.gupta@capgemini.com::957f6731-0def-4d68-8952-3ee85418edd7" providerId="AD" clId="Web-{75048030-FAAC-4BCB-AC15-D8F9AFA31DBA}" dt="2020-05-03T16:04:08.217" v="1182"/>
          <ac:spMkLst>
            <pc:docMk/>
            <pc:sldMk cId="1692948449" sldId="264"/>
            <ac:spMk id="16" creationId="{3212FB65-CD2B-4005-B910-132DCE19FCC7}"/>
          </ac:spMkLst>
        </pc:spChg>
        <pc:spChg chg="add del mod">
          <ac:chgData name="Gupta, Simran" userId="S::simran.b.gupta@capgemini.com::957f6731-0def-4d68-8952-3ee85418edd7" providerId="AD" clId="Web-{75048030-FAAC-4BCB-AC15-D8F9AFA31DBA}" dt="2020-05-03T16:06:16.715" v="1199"/>
          <ac:spMkLst>
            <pc:docMk/>
            <pc:sldMk cId="1692948449" sldId="264"/>
            <ac:spMk id="18" creationId="{C9211E54-F539-440D-8E85-CADA1435906E}"/>
          </ac:spMkLst>
        </pc:spChg>
        <pc:picChg chg="add del mod ord modCrop">
          <ac:chgData name="Gupta, Simran" userId="S::simran.b.gupta@capgemini.com::957f6731-0def-4d68-8952-3ee85418edd7" providerId="AD" clId="Web-{75048030-FAAC-4BCB-AC15-D8F9AFA31DBA}" dt="2020-05-03T16:03:17.014" v="1177"/>
          <ac:picMkLst>
            <pc:docMk/>
            <pc:sldMk cId="1692948449" sldId="264"/>
            <ac:picMk id="5" creationId="{1418270A-09FA-464B-8812-955CEE231AF5}"/>
          </ac:picMkLst>
        </pc:picChg>
        <pc:picChg chg="add del mod ord modCrop">
          <ac:chgData name="Gupta, Simran" userId="S::simran.b.gupta@capgemini.com::957f6731-0def-4d68-8952-3ee85418edd7" providerId="AD" clId="Web-{75048030-FAAC-4BCB-AC15-D8F9AFA31DBA}" dt="2020-05-03T16:04:55.825" v="1193"/>
          <ac:picMkLst>
            <pc:docMk/>
            <pc:sldMk cId="1692948449" sldId="264"/>
            <ac:picMk id="9" creationId="{2F8F88D6-4155-4C73-B961-55BAEDDAD25D}"/>
          </ac:picMkLst>
        </pc:picChg>
        <pc:picChg chg="add del mod ord modCrop">
          <ac:chgData name="Gupta, Simran" userId="S::simran.b.gupta@capgemini.com::957f6731-0def-4d68-8952-3ee85418edd7" providerId="AD" clId="Web-{75048030-FAAC-4BCB-AC15-D8F9AFA31DBA}" dt="2020-05-03T16:05:47.825" v="1195"/>
          <ac:picMkLst>
            <pc:docMk/>
            <pc:sldMk cId="1692948449" sldId="264"/>
            <ac:picMk id="13" creationId="{0075964D-A539-4540-AC3C-6801F2962263}"/>
          </ac:picMkLst>
        </pc:picChg>
        <pc:picChg chg="add mod ord modCrop">
          <ac:chgData name="Gupta, Simran" userId="S::simran.b.gupta@capgemini.com::957f6731-0def-4d68-8952-3ee85418edd7" providerId="AD" clId="Web-{75048030-FAAC-4BCB-AC15-D8F9AFA31DBA}" dt="2020-05-03T16:06:16.715" v="1199"/>
          <ac:picMkLst>
            <pc:docMk/>
            <pc:sldMk cId="1692948449" sldId="264"/>
            <ac:picMk id="19" creationId="{0D093EA3-A944-44C8-B1B2-74AC0D185F62}"/>
          </ac:picMkLst>
        </pc:picChg>
      </pc:sldChg>
      <pc:sldChg chg="addSp delSp modSp new mod setBg">
        <pc:chgData name="Gupta, Simran" userId="S::simran.b.gupta@capgemini.com::957f6731-0def-4d68-8952-3ee85418edd7" providerId="AD" clId="Web-{75048030-FAAC-4BCB-AC15-D8F9AFA31DBA}" dt="2020-05-03T16:17:32.814" v="1550" actId="1076"/>
        <pc:sldMkLst>
          <pc:docMk/>
          <pc:sldMk cId="861232683" sldId="265"/>
        </pc:sldMkLst>
        <pc:spChg chg="mod">
          <ac:chgData name="Gupta, Simran" userId="S::simran.b.gupta@capgemini.com::957f6731-0def-4d68-8952-3ee85418edd7" providerId="AD" clId="Web-{75048030-FAAC-4BCB-AC15-D8F9AFA31DBA}" dt="2020-05-03T16:15:36.707" v="1540"/>
          <ac:spMkLst>
            <pc:docMk/>
            <pc:sldMk cId="861232683" sldId="265"/>
            <ac:spMk id="2" creationId="{CE316498-56AE-404F-B8C8-B1920D835CB8}"/>
          </ac:spMkLst>
        </pc:spChg>
        <pc:spChg chg="del mod">
          <ac:chgData name="Gupta, Simran" userId="S::simran.b.gupta@capgemini.com::957f6731-0def-4d68-8952-3ee85418edd7" providerId="AD" clId="Web-{75048030-FAAC-4BCB-AC15-D8F9AFA31DBA}" dt="2020-05-03T16:13:42.521" v="1533"/>
          <ac:spMkLst>
            <pc:docMk/>
            <pc:sldMk cId="861232683" sldId="265"/>
            <ac:spMk id="3" creationId="{A96F6B9E-8613-4FE5-8F22-B0B839A8E682}"/>
          </ac:spMkLst>
        </pc:spChg>
        <pc:spChg chg="mod">
          <ac:chgData name="Gupta, Simran" userId="S::simran.b.gupta@capgemini.com::957f6731-0def-4d68-8952-3ee85418edd7" providerId="AD" clId="Web-{75048030-FAAC-4BCB-AC15-D8F9AFA31DBA}" dt="2020-05-03T16:15:36.707" v="1540"/>
          <ac:spMkLst>
            <pc:docMk/>
            <pc:sldMk cId="861232683" sldId="265"/>
            <ac:spMk id="4" creationId="{D87EC478-900E-4862-B7C6-C474F2390758}"/>
          </ac:spMkLst>
        </pc:spChg>
        <pc:spChg chg="add del mod">
          <ac:chgData name="Gupta, Simran" userId="S::simran.b.gupta@capgemini.com::957f6731-0def-4d68-8952-3ee85418edd7" providerId="AD" clId="Web-{75048030-FAAC-4BCB-AC15-D8F9AFA31DBA}" dt="2020-05-03T16:16:11.675" v="1543"/>
          <ac:spMkLst>
            <pc:docMk/>
            <pc:sldMk cId="861232683" sldId="265"/>
            <ac:spMk id="8" creationId="{24A96576-956B-4653-912C-4C50EFB9DA0D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15:36.707" v="1540"/>
          <ac:spMkLst>
            <pc:docMk/>
            <pc:sldMk cId="861232683" sldId="265"/>
            <ac:spMk id="10" creationId="{4F645BF8-7885-4398-80BC-4C0DF24F5CEE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15:36.707" v="1540"/>
          <ac:spMkLst>
            <pc:docMk/>
            <pc:sldMk cId="861232683" sldId="265"/>
            <ac:spMk id="12" creationId="{3212FB65-CD2B-4005-B910-132DCE19FCC7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15:36.707" v="1540"/>
          <ac:spMkLst>
            <pc:docMk/>
            <pc:sldMk cId="861232683" sldId="265"/>
            <ac:spMk id="14" creationId="{B5DC95B7-2A72-483B-BA19-2BE751205541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15:36.707" v="1540"/>
          <ac:spMkLst>
            <pc:docMk/>
            <pc:sldMk cId="861232683" sldId="265"/>
            <ac:spMk id="16" creationId="{1C822AFE-7E96-4A51-9E55-FCAEACD21357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15:36.707" v="1540"/>
          <ac:spMkLst>
            <pc:docMk/>
            <pc:sldMk cId="861232683" sldId="265"/>
            <ac:spMk id="18" creationId="{9169EA61-C175-4B7E-807B-58199DEA7FB3}"/>
          </ac:spMkLst>
        </pc:spChg>
        <pc:picChg chg="add del mod ord modCrop">
          <ac:chgData name="Gupta, Simran" userId="S::simran.b.gupta@capgemini.com::957f6731-0def-4d68-8952-3ee85418edd7" providerId="AD" clId="Web-{75048030-FAAC-4BCB-AC15-D8F9AFA31DBA}" dt="2020-05-03T16:15:42.332" v="1541"/>
          <ac:picMkLst>
            <pc:docMk/>
            <pc:sldMk cId="861232683" sldId="265"/>
            <ac:picMk id="5" creationId="{0392558A-B94A-445C-BA03-E784B8FF9883}"/>
          </ac:picMkLst>
        </pc:picChg>
        <pc:picChg chg="add mod ord modCrop">
          <ac:chgData name="Gupta, Simran" userId="S::simran.b.gupta@capgemini.com::957f6731-0def-4d68-8952-3ee85418edd7" providerId="AD" clId="Web-{75048030-FAAC-4BCB-AC15-D8F9AFA31DBA}" dt="2020-05-03T16:17:32.814" v="1550" actId="1076"/>
          <ac:picMkLst>
            <pc:docMk/>
            <pc:sldMk cId="861232683" sldId="265"/>
            <ac:picMk id="9" creationId="{FF27D790-9C6B-4D6D-85A1-59B1CE92B53C}"/>
          </ac:picMkLst>
        </pc:picChg>
      </pc:sldChg>
      <pc:sldChg chg="addSp delSp modSp new del">
        <pc:chgData name="Gupta, Simran" userId="S::simran.b.gupta@capgemini.com::957f6731-0def-4d68-8952-3ee85418edd7" providerId="AD" clId="Web-{75048030-FAAC-4BCB-AC15-D8F9AFA31DBA}" dt="2020-05-03T16:02:51.671" v="1175"/>
        <pc:sldMkLst>
          <pc:docMk/>
          <pc:sldMk cId="3450450784" sldId="265"/>
        </pc:sldMkLst>
        <pc:spChg chg="del mod">
          <ac:chgData name="Gupta, Simran" userId="S::simran.b.gupta@capgemini.com::957f6731-0def-4d68-8952-3ee85418edd7" providerId="AD" clId="Web-{75048030-FAAC-4BCB-AC15-D8F9AFA31DBA}" dt="2020-05-03T16:02:44.780" v="1174"/>
          <ac:spMkLst>
            <pc:docMk/>
            <pc:sldMk cId="3450450784" sldId="265"/>
            <ac:spMk id="4" creationId="{FCEA453B-7077-433D-845A-37755A8837D0}"/>
          </ac:spMkLst>
        </pc:spChg>
        <pc:spChg chg="mod">
          <ac:chgData name="Gupta, Simran" userId="S::simran.b.gupta@capgemini.com::957f6731-0def-4d68-8952-3ee85418edd7" providerId="AD" clId="Web-{75048030-FAAC-4BCB-AC15-D8F9AFA31DBA}" dt="2020-05-03T16:02:31.093" v="1173" actId="14100"/>
          <ac:spMkLst>
            <pc:docMk/>
            <pc:sldMk cId="3450450784" sldId="265"/>
            <ac:spMk id="6" creationId="{0E788577-2ACD-4BE8-BC3F-71EF66362EED}"/>
          </ac:spMkLst>
        </pc:spChg>
        <pc:picChg chg="add mod ord">
          <ac:chgData name="Gupta, Simran" userId="S::simran.b.gupta@capgemini.com::957f6731-0def-4d68-8952-3ee85418edd7" providerId="AD" clId="Web-{75048030-FAAC-4BCB-AC15-D8F9AFA31DBA}" dt="2020-05-03T16:02:44.780" v="1174"/>
          <ac:picMkLst>
            <pc:docMk/>
            <pc:sldMk cId="3450450784" sldId="265"/>
            <ac:picMk id="7" creationId="{667ACAE2-B03F-40EF-B115-7128BAF666BC}"/>
          </ac:picMkLst>
        </pc:picChg>
      </pc:sldChg>
      <pc:sldChg chg="new del ord">
        <pc:chgData name="Gupta, Simran" userId="S::simran.b.gupta@capgemini.com::957f6731-0def-4d68-8952-3ee85418edd7" providerId="AD" clId="Web-{75048030-FAAC-4BCB-AC15-D8F9AFA31DBA}" dt="2020-05-03T16:25:21.011" v="1589"/>
        <pc:sldMkLst>
          <pc:docMk/>
          <pc:sldMk cId="532690893" sldId="266"/>
        </pc:sldMkLst>
      </pc:sldChg>
      <pc:sldChg chg="new del">
        <pc:chgData name="Gupta, Simran" userId="S::simran.b.gupta@capgemini.com::957f6731-0def-4d68-8952-3ee85418edd7" providerId="AD" clId="Web-{75048030-FAAC-4BCB-AC15-D8F9AFA31DBA}" dt="2020-05-03T16:28:07.540" v="1596"/>
        <pc:sldMkLst>
          <pc:docMk/>
          <pc:sldMk cId="3583382488" sldId="266"/>
        </pc:sldMkLst>
      </pc:sldChg>
      <pc:sldChg chg="addSp delSp modSp new mod setBg">
        <pc:chgData name="Gupta, Simran" userId="S::simran.b.gupta@capgemini.com::957f6731-0def-4d68-8952-3ee85418edd7" providerId="AD" clId="Web-{75048030-FAAC-4BCB-AC15-D8F9AFA31DBA}" dt="2020-05-03T16:27:46.915" v="1595"/>
        <pc:sldMkLst>
          <pc:docMk/>
          <pc:sldMk cId="1752939318" sldId="267"/>
        </pc:sldMkLst>
        <pc:spChg chg="add">
          <ac:chgData name="Gupta, Simran" userId="S::simran.b.gupta@capgemini.com::957f6731-0def-4d68-8952-3ee85418edd7" providerId="AD" clId="Web-{75048030-FAAC-4BCB-AC15-D8F9AFA31DBA}" dt="2020-05-03T16:27:46.915" v="1595"/>
          <ac:spMkLst>
            <pc:docMk/>
            <pc:sldMk cId="1752939318" sldId="267"/>
            <ac:spMk id="9" creationId="{643222AA-4EF1-427F-B292-FAF0CC05B9C0}"/>
          </ac:spMkLst>
        </pc:spChg>
        <pc:spChg chg="add">
          <ac:chgData name="Gupta, Simran" userId="S::simran.b.gupta@capgemini.com::957f6731-0def-4d68-8952-3ee85418edd7" providerId="AD" clId="Web-{75048030-FAAC-4BCB-AC15-D8F9AFA31DBA}" dt="2020-05-03T16:27:46.915" v="1595"/>
          <ac:spMkLst>
            <pc:docMk/>
            <pc:sldMk cId="1752939318" sldId="267"/>
            <ac:spMk id="11" creationId="{FAB7EB8E-8A2B-48FD-BAC8-437293299F02}"/>
          </ac:spMkLst>
        </pc:spChg>
        <pc:picChg chg="add del mod">
          <ac:chgData name="Gupta, Simran" userId="S::simran.b.gupta@capgemini.com::957f6731-0def-4d68-8952-3ee85418edd7" providerId="AD" clId="Web-{75048030-FAAC-4BCB-AC15-D8F9AFA31DBA}" dt="2020-05-03T16:27:25.634" v="1593"/>
          <ac:picMkLst>
            <pc:docMk/>
            <pc:sldMk cId="1752939318" sldId="267"/>
            <ac:picMk id="2" creationId="{EEC6E53B-3F3D-457B-AC2F-B7FA7F118FB5}"/>
          </ac:picMkLst>
        </pc:picChg>
        <pc:picChg chg="add mod">
          <ac:chgData name="Gupta, Simran" userId="S::simran.b.gupta@capgemini.com::957f6731-0def-4d68-8952-3ee85418edd7" providerId="AD" clId="Web-{75048030-FAAC-4BCB-AC15-D8F9AFA31DBA}" dt="2020-05-03T16:27:46.915" v="1595"/>
          <ac:picMkLst>
            <pc:docMk/>
            <pc:sldMk cId="1752939318" sldId="267"/>
            <ac:picMk id="4" creationId="{66E933DC-3F97-4592-B4AA-CC65D30D8FF0}"/>
          </ac:picMkLst>
        </pc:picChg>
      </pc:sldChg>
    </pc:docChg>
  </pc:docChgLst>
  <pc:docChgLst>
    <pc:chgData name="Gupta, Simran" userId="S::simran.b.gupta@capgemini.com::957f6731-0def-4d68-8952-3ee85418edd7" providerId="AD" clId="Web-{9B42382A-A623-D053-B2BB-28905F516611}"/>
    <pc:docChg chg="addSld delSld modSld sldOrd">
      <pc:chgData name="Gupta, Simran" userId="S::simran.b.gupta@capgemini.com::957f6731-0def-4d68-8952-3ee85418edd7" providerId="AD" clId="Web-{9B42382A-A623-D053-B2BB-28905F516611}" dt="2020-05-03T16:42:07.550" v="176"/>
      <pc:docMkLst>
        <pc:docMk/>
      </pc:docMkLst>
      <pc:sldChg chg="modSp new del">
        <pc:chgData name="Gupta, Simran" userId="S::simran.b.gupta@capgemini.com::957f6731-0def-4d68-8952-3ee85418edd7" providerId="AD" clId="Web-{9B42382A-A623-D053-B2BB-28905F516611}" dt="2020-05-03T16:37:04.585" v="28"/>
        <pc:sldMkLst>
          <pc:docMk/>
          <pc:sldMk cId="1780876350" sldId="268"/>
        </pc:sldMkLst>
        <pc:spChg chg="mod">
          <ac:chgData name="Gupta, Simran" userId="S::simran.b.gupta@capgemini.com::957f6731-0def-4d68-8952-3ee85418edd7" providerId="AD" clId="Web-{9B42382A-A623-D053-B2BB-28905F516611}" dt="2020-05-03T16:36:56.522" v="25" actId="20577"/>
          <ac:spMkLst>
            <pc:docMk/>
            <pc:sldMk cId="1780876350" sldId="268"/>
            <ac:spMk id="2" creationId="{371D4703-4DFC-47AC-A0FD-109CEBBB590C}"/>
          </ac:spMkLst>
        </pc:spChg>
      </pc:sldChg>
      <pc:sldChg chg="addSp delSp modSp new mod ord setBg">
        <pc:chgData name="Gupta, Simran" userId="S::simran.b.gupta@capgemini.com::957f6731-0def-4d68-8952-3ee85418edd7" providerId="AD" clId="Web-{9B42382A-A623-D053-B2BB-28905F516611}" dt="2020-05-03T16:42:07.550" v="176"/>
        <pc:sldMkLst>
          <pc:docMk/>
          <pc:sldMk cId="1962271669" sldId="268"/>
        </pc:sldMkLst>
        <pc:spChg chg="mod">
          <ac:chgData name="Gupta, Simran" userId="S::simran.b.gupta@capgemini.com::957f6731-0def-4d68-8952-3ee85418edd7" providerId="AD" clId="Web-{9B42382A-A623-D053-B2BB-28905F516611}" dt="2020-05-03T16:41:29.582" v="174"/>
          <ac:spMkLst>
            <pc:docMk/>
            <pc:sldMk cId="1962271669" sldId="268"/>
            <ac:spMk id="2" creationId="{95585E82-DF83-4312-80FB-1C1AD9165732}"/>
          </ac:spMkLst>
        </pc:spChg>
        <pc:spChg chg="del mod">
          <ac:chgData name="Gupta, Simran" userId="S::simran.b.gupta@capgemini.com::957f6731-0def-4d68-8952-3ee85418edd7" providerId="AD" clId="Web-{9B42382A-A623-D053-B2BB-28905F516611}" dt="2020-05-03T16:39:33.349" v="162"/>
          <ac:spMkLst>
            <pc:docMk/>
            <pc:sldMk cId="1962271669" sldId="268"/>
            <ac:spMk id="3" creationId="{878EBF92-3F5C-4AF6-BE21-DA44C69682EC}"/>
          </ac:spMkLst>
        </pc:spChg>
        <pc:spChg chg="mod">
          <ac:chgData name="Gupta, Simran" userId="S::simran.b.gupta@capgemini.com::957f6731-0def-4d68-8952-3ee85418edd7" providerId="AD" clId="Web-{9B42382A-A623-D053-B2BB-28905F516611}" dt="2020-05-03T16:41:29.582" v="174"/>
          <ac:spMkLst>
            <pc:docMk/>
            <pc:sldMk cId="1962271669" sldId="268"/>
            <ac:spMk id="4" creationId="{A4B09E55-F7EE-45EC-B193-36B31031E04C}"/>
          </ac:spMkLst>
        </pc:spChg>
        <pc:spChg chg="add del mod">
          <ac:chgData name="Gupta, Simran" userId="S::simran.b.gupta@capgemini.com::957f6731-0def-4d68-8952-3ee85418edd7" providerId="AD" clId="Web-{9B42382A-A623-D053-B2BB-28905F516611}" dt="2020-05-03T16:41:26.832" v="173"/>
          <ac:spMkLst>
            <pc:docMk/>
            <pc:sldMk cId="1962271669" sldId="268"/>
            <ac:spMk id="8" creationId="{8A94FD42-E06D-4AE0-A7DA-4DBC6BC2F95E}"/>
          </ac:spMkLst>
        </pc:spChg>
        <pc:spChg chg="add del">
          <ac:chgData name="Gupta, Simran" userId="S::simran.b.gupta@capgemini.com::957f6731-0def-4d68-8952-3ee85418edd7" providerId="AD" clId="Web-{9B42382A-A623-D053-B2BB-28905F516611}" dt="2020-05-03T16:41:29.582" v="174"/>
          <ac:spMkLst>
            <pc:docMk/>
            <pc:sldMk cId="1962271669" sldId="268"/>
            <ac:spMk id="10" creationId="{DB8424AB-D56B-4256-866A-5B54DE93C20F}"/>
          </ac:spMkLst>
        </pc:spChg>
        <pc:spChg chg="add del">
          <ac:chgData name="Gupta, Simran" userId="S::simran.b.gupta@capgemini.com::957f6731-0def-4d68-8952-3ee85418edd7" providerId="AD" clId="Web-{9B42382A-A623-D053-B2BB-28905F516611}" dt="2020-05-03T16:41:29.582" v="174"/>
          <ac:spMkLst>
            <pc:docMk/>
            <pc:sldMk cId="1962271669" sldId="268"/>
            <ac:spMk id="12" creationId="{FC999C28-AD33-4EB7-A5F1-C06D10A5FDF7}"/>
          </ac:spMkLst>
        </pc:spChg>
        <pc:spChg chg="add del">
          <ac:chgData name="Gupta, Simran" userId="S::simran.b.gupta@capgemini.com::957f6731-0def-4d68-8952-3ee85418edd7" providerId="AD" clId="Web-{9B42382A-A623-D053-B2BB-28905F516611}" dt="2020-05-03T16:41:29.582" v="174"/>
          <ac:spMkLst>
            <pc:docMk/>
            <pc:sldMk cId="1962271669" sldId="268"/>
            <ac:spMk id="14" creationId="{9203ABB4-7E2A-4248-9FE7-4A419AFF2F17}"/>
          </ac:spMkLst>
        </pc:spChg>
        <pc:spChg chg="add del">
          <ac:chgData name="Gupta, Simran" userId="S::simran.b.gupta@capgemini.com::957f6731-0def-4d68-8952-3ee85418edd7" providerId="AD" clId="Web-{9B42382A-A623-D053-B2BB-28905F516611}" dt="2020-05-03T16:41:29.582" v="174"/>
          <ac:spMkLst>
            <pc:docMk/>
            <pc:sldMk cId="1962271669" sldId="268"/>
            <ac:spMk id="16" creationId="{3126970D-C1E5-4FB1-84E8-86CB9CED1C80}"/>
          </ac:spMkLst>
        </pc:spChg>
        <pc:picChg chg="add del mod ord modCrop">
          <ac:chgData name="Gupta, Simran" userId="S::simran.b.gupta@capgemini.com::957f6731-0def-4d68-8952-3ee85418edd7" providerId="AD" clId="Web-{9B42382A-A623-D053-B2BB-28905F516611}" dt="2020-05-03T16:42:07.550" v="176"/>
          <ac:picMkLst>
            <pc:docMk/>
            <pc:sldMk cId="1962271669" sldId="268"/>
            <ac:picMk id="5" creationId="{A13FFFE8-AFB4-4B83-807D-55904F4336C6}"/>
          </ac:picMkLst>
        </pc:picChg>
        <pc:picChg chg="add del mod ord modCrop">
          <ac:chgData name="Gupta, Simran" userId="S::simran.b.gupta@capgemini.com::957f6731-0def-4d68-8952-3ee85418edd7" providerId="AD" clId="Web-{9B42382A-A623-D053-B2BB-28905F516611}" dt="2020-05-03T16:40:58.176" v="169"/>
          <ac:picMkLst>
            <pc:docMk/>
            <pc:sldMk cId="1962271669" sldId="268"/>
            <ac:picMk id="9" creationId="{E2199482-B43F-479B-B9E7-07814F7B5289}"/>
          </ac:picMkLst>
        </pc:picChg>
      </pc:sldChg>
      <pc:sldChg chg="addSp modSp new del mod ord setBg">
        <pc:chgData name="Gupta, Simran" userId="S::simran.b.gupta@capgemini.com::957f6731-0def-4d68-8952-3ee85418edd7" providerId="AD" clId="Web-{9B42382A-A623-D053-B2BB-28905F516611}" dt="2020-05-03T16:36:35.788" v="17"/>
        <pc:sldMkLst>
          <pc:docMk/>
          <pc:sldMk cId="3611497669" sldId="268"/>
        </pc:sldMkLst>
        <pc:spChg chg="mod">
          <ac:chgData name="Gupta, Simran" userId="S::simran.b.gupta@capgemini.com::957f6731-0def-4d68-8952-3ee85418edd7" providerId="AD" clId="Web-{9B42382A-A623-D053-B2BB-28905F516611}" dt="2020-05-03T16:35:39.164" v="15"/>
          <ac:spMkLst>
            <pc:docMk/>
            <pc:sldMk cId="3611497669" sldId="268"/>
            <ac:spMk id="2" creationId="{DB6999F9-C63F-4AFC-A35F-5918B6863841}"/>
          </ac:spMkLst>
        </pc:spChg>
        <pc:spChg chg="mod">
          <ac:chgData name="Gupta, Simran" userId="S::simran.b.gupta@capgemini.com::957f6731-0def-4d68-8952-3ee85418edd7" providerId="AD" clId="Web-{9B42382A-A623-D053-B2BB-28905F516611}" dt="2020-05-03T16:35:39.164" v="15"/>
          <ac:spMkLst>
            <pc:docMk/>
            <pc:sldMk cId="3611497669" sldId="268"/>
            <ac:spMk id="3" creationId="{1BB3A949-29CB-4233-A3BC-8B4F5DE3FDEF}"/>
          </ac:spMkLst>
        </pc:spChg>
        <pc:spChg chg="add">
          <ac:chgData name="Gupta, Simran" userId="S::simran.b.gupta@capgemini.com::957f6731-0def-4d68-8952-3ee85418edd7" providerId="AD" clId="Web-{9B42382A-A623-D053-B2BB-28905F516611}" dt="2020-05-03T16:35:39.164" v="15"/>
          <ac:spMkLst>
            <pc:docMk/>
            <pc:sldMk cId="3611497669" sldId="268"/>
            <ac:spMk id="9" creationId="{0864E5C9-52C9-4572-AC75-548B9B9C2648}"/>
          </ac:spMkLst>
        </pc:spChg>
        <pc:spChg chg="add">
          <ac:chgData name="Gupta, Simran" userId="S::simran.b.gupta@capgemini.com::957f6731-0def-4d68-8952-3ee85418edd7" providerId="AD" clId="Web-{9B42382A-A623-D053-B2BB-28905F516611}" dt="2020-05-03T16:35:39.164" v="15"/>
          <ac:spMkLst>
            <pc:docMk/>
            <pc:sldMk cId="3611497669" sldId="268"/>
            <ac:spMk id="11" creationId="{45CC6500-4DBD-4C34-BC14-2387FB483BEB}"/>
          </ac:spMkLst>
        </pc:spChg>
        <pc:spChg chg="add">
          <ac:chgData name="Gupta, Simran" userId="S::simran.b.gupta@capgemini.com::957f6731-0def-4d68-8952-3ee85418edd7" providerId="AD" clId="Web-{9B42382A-A623-D053-B2BB-28905F516611}" dt="2020-05-03T16:35:39.164" v="15"/>
          <ac:spMkLst>
            <pc:docMk/>
            <pc:sldMk cId="3611497669" sldId="268"/>
            <ac:spMk id="13" creationId="{4E34A3B6-BAD2-4156-BDC6-4736248BFDE0}"/>
          </ac:spMkLst>
        </pc:spChg>
        <pc:picChg chg="add mod">
          <ac:chgData name="Gupta, Simran" userId="S::simran.b.gupta@capgemini.com::957f6731-0def-4d68-8952-3ee85418edd7" providerId="AD" clId="Web-{9B42382A-A623-D053-B2BB-28905F516611}" dt="2020-05-03T16:35:39.164" v="15"/>
          <ac:picMkLst>
            <pc:docMk/>
            <pc:sldMk cId="3611497669" sldId="268"/>
            <ac:picMk id="4" creationId="{D6917910-B1DB-4CB0-99D1-BF6C7952AD5B}"/>
          </ac:picMkLst>
        </pc:picChg>
      </pc:sldChg>
    </pc:docChg>
  </pc:docChgLst>
  <pc:docChgLst>
    <pc:chgData name="Gupta, Simran" userId="S::simran.b.gupta@capgemini.com::957f6731-0def-4d68-8952-3ee85418edd7" providerId="AD" clId="Web-{3D36CF6C-84CF-5875-30C9-1693DF381CF1}"/>
    <pc:docChg chg="modSld">
      <pc:chgData name="Gupta, Simran" userId="S::simran.b.gupta@capgemini.com::957f6731-0def-4d68-8952-3ee85418edd7" providerId="AD" clId="Web-{3D36CF6C-84CF-5875-30C9-1693DF381CF1}" dt="2020-05-15T13:17:52.746" v="20" actId="1076"/>
      <pc:docMkLst>
        <pc:docMk/>
      </pc:docMkLst>
      <pc:sldChg chg="modSp">
        <pc:chgData name="Gupta, Simran" userId="S::simran.b.gupta@capgemini.com::957f6731-0def-4d68-8952-3ee85418edd7" providerId="AD" clId="Web-{3D36CF6C-84CF-5875-30C9-1693DF381CF1}" dt="2020-05-15T13:17:52.746" v="20" actId="1076"/>
        <pc:sldMkLst>
          <pc:docMk/>
          <pc:sldMk cId="3848828610" sldId="273"/>
        </pc:sldMkLst>
        <pc:picChg chg="mod">
          <ac:chgData name="Gupta, Simran" userId="S::simran.b.gupta@capgemini.com::957f6731-0def-4d68-8952-3ee85418edd7" providerId="AD" clId="Web-{3D36CF6C-84CF-5875-30C9-1693DF381CF1}" dt="2020-05-15T13:17:52.746" v="20" actId="1076"/>
          <ac:picMkLst>
            <pc:docMk/>
            <pc:sldMk cId="3848828610" sldId="273"/>
            <ac:picMk id="7" creationId="{3E6C7B0F-9A6B-4603-BB98-E232556F7F9E}"/>
          </ac:picMkLst>
        </pc:picChg>
      </pc:sldChg>
      <pc:sldChg chg="addSp delSp modSp">
        <pc:chgData name="Gupta, Simran" userId="S::simran.b.gupta@capgemini.com::957f6731-0def-4d68-8952-3ee85418edd7" providerId="AD" clId="Web-{3D36CF6C-84CF-5875-30C9-1693DF381CF1}" dt="2020-05-15T13:17:27.621" v="19" actId="14100"/>
        <pc:sldMkLst>
          <pc:docMk/>
          <pc:sldMk cId="4224856123" sldId="275"/>
        </pc:sldMkLst>
        <pc:spChg chg="add del mod">
          <ac:chgData name="Gupta, Simran" userId="S::simran.b.gupta@capgemini.com::957f6731-0def-4d68-8952-3ee85418edd7" providerId="AD" clId="Web-{3D36CF6C-84CF-5875-30C9-1693DF381CF1}" dt="2020-05-15T13:14:48.261" v="3"/>
          <ac:spMkLst>
            <pc:docMk/>
            <pc:sldMk cId="4224856123" sldId="275"/>
            <ac:spMk id="5" creationId="{1E301B46-45E6-479B-8688-8BCC25581BD6}"/>
          </ac:spMkLst>
        </pc:spChg>
        <pc:spChg chg="add del mod">
          <ac:chgData name="Gupta, Simran" userId="S::simran.b.gupta@capgemini.com::957f6731-0def-4d68-8952-3ee85418edd7" providerId="AD" clId="Web-{3D36CF6C-84CF-5875-30C9-1693DF381CF1}" dt="2020-05-15T13:16:38.590" v="10"/>
          <ac:spMkLst>
            <pc:docMk/>
            <pc:sldMk cId="4224856123" sldId="275"/>
            <ac:spMk id="9" creationId="{6F589074-FC8D-4C6F-8160-0867AD38C383}"/>
          </ac:spMkLst>
        </pc:spChg>
        <pc:picChg chg="add del mod ord modCrop">
          <ac:chgData name="Gupta, Simran" userId="S::simran.b.gupta@capgemini.com::957f6731-0def-4d68-8952-3ee85418edd7" providerId="AD" clId="Web-{3D36CF6C-84CF-5875-30C9-1693DF381CF1}" dt="2020-05-15T13:15:29.448" v="7"/>
          <ac:picMkLst>
            <pc:docMk/>
            <pc:sldMk cId="4224856123" sldId="275"/>
            <ac:picMk id="6" creationId="{13EDE69F-B6CA-4964-8C9A-F87E40B2E54A}"/>
          </ac:picMkLst>
        </pc:picChg>
        <pc:picChg chg="del">
          <ac:chgData name="Gupta, Simran" userId="S::simran.b.gupta@capgemini.com::957f6731-0def-4d68-8952-3ee85418edd7" providerId="AD" clId="Web-{3D36CF6C-84CF-5875-30C9-1693DF381CF1}" dt="2020-05-15T13:14:13.760" v="0"/>
          <ac:picMkLst>
            <pc:docMk/>
            <pc:sldMk cId="4224856123" sldId="275"/>
            <ac:picMk id="7" creationId="{FFC393C3-D51B-412B-B885-2E6DAD840DFF}"/>
          </ac:picMkLst>
        </pc:picChg>
        <pc:picChg chg="add mod ord modCrop">
          <ac:chgData name="Gupta, Simran" userId="S::simran.b.gupta@capgemini.com::957f6731-0def-4d68-8952-3ee85418edd7" providerId="AD" clId="Web-{3D36CF6C-84CF-5875-30C9-1693DF381CF1}" dt="2020-05-15T13:17:27.621" v="19" actId="14100"/>
          <ac:picMkLst>
            <pc:docMk/>
            <pc:sldMk cId="4224856123" sldId="275"/>
            <ac:picMk id="11" creationId="{4F759525-85EC-40A1-8410-EB19B45F7047}"/>
          </ac:picMkLst>
        </pc:picChg>
      </pc:sldChg>
    </pc:docChg>
  </pc:docChgLst>
  <pc:docChgLst>
    <pc:chgData name="Gupta, Simran" userId="S::simran.b.gupta@capgemini.com::957f6731-0def-4d68-8952-3ee85418edd7" providerId="AD" clId="Web-{6309C15F-C7FB-42BB-3E76-9B97B1DC893C}"/>
    <pc:docChg chg="addSld delSld modSld sldOrd">
      <pc:chgData name="Gupta, Simran" userId="S::simran.b.gupta@capgemini.com::957f6731-0def-4d68-8952-3ee85418edd7" providerId="AD" clId="Web-{6309C15F-C7FB-42BB-3E76-9B97B1DC893C}" dt="2020-05-04T06:53:36.690" v="74" actId="20577"/>
      <pc:docMkLst>
        <pc:docMk/>
      </pc:docMkLst>
      <pc:sldChg chg="addSp delSp modSp add del replId">
        <pc:chgData name="Gupta, Simran" userId="S::simran.b.gupta@capgemini.com::957f6731-0def-4d68-8952-3ee85418edd7" providerId="AD" clId="Web-{6309C15F-C7FB-42BB-3E76-9B97B1DC893C}" dt="2020-05-04T06:51:36.707" v="14"/>
        <pc:sldMkLst>
          <pc:docMk/>
          <pc:sldMk cId="1939133247" sldId="276"/>
        </pc:sldMkLst>
        <pc:spChg chg="mod">
          <ac:chgData name="Gupta, Simran" userId="S::simran.b.gupta@capgemini.com::957f6731-0def-4d68-8952-3ee85418edd7" providerId="AD" clId="Web-{6309C15F-C7FB-42BB-3E76-9B97B1DC893C}" dt="2020-05-04T06:50:43.395" v="4" actId="20577"/>
          <ac:spMkLst>
            <pc:docMk/>
            <pc:sldMk cId="1939133247" sldId="276"/>
            <ac:spMk id="2" creationId="{2905EE50-EB9C-4413-846F-ADC791304F49}"/>
          </ac:spMkLst>
        </pc:spChg>
        <pc:spChg chg="add del mod">
          <ac:chgData name="Gupta, Simran" userId="S::simran.b.gupta@capgemini.com::957f6731-0def-4d68-8952-3ee85418edd7" providerId="AD" clId="Web-{6309C15F-C7FB-42BB-3E76-9B97B1DC893C}" dt="2020-05-04T06:51:23.410" v="13"/>
          <ac:spMkLst>
            <pc:docMk/>
            <pc:sldMk cId="1939133247" sldId="276"/>
            <ac:spMk id="5" creationId="{BB5AB77D-1214-4C0C-A1FC-30B75829F127}"/>
          </ac:spMkLst>
        </pc:spChg>
        <pc:picChg chg="add mod ord modCrop">
          <ac:chgData name="Gupta, Simran" userId="S::simran.b.gupta@capgemini.com::957f6731-0def-4d68-8952-3ee85418edd7" providerId="AD" clId="Web-{6309C15F-C7FB-42BB-3E76-9B97B1DC893C}" dt="2020-05-04T06:51:23.410" v="13"/>
          <ac:picMkLst>
            <pc:docMk/>
            <pc:sldMk cId="1939133247" sldId="276"/>
            <ac:picMk id="6" creationId="{75C4599A-734F-4A28-9E22-C9CF34DDD410}"/>
          </ac:picMkLst>
        </pc:picChg>
        <pc:picChg chg="del">
          <ac:chgData name="Gupta, Simran" userId="S::simran.b.gupta@capgemini.com::957f6731-0def-4d68-8952-3ee85418edd7" providerId="AD" clId="Web-{6309C15F-C7FB-42BB-3E76-9B97B1DC893C}" dt="2020-05-04T06:50:47.364" v="8"/>
          <ac:picMkLst>
            <pc:docMk/>
            <pc:sldMk cId="1939133247" sldId="276"/>
            <ac:picMk id="9" creationId="{77BADFBF-1A91-48BD-83AF-FF4EF6927584}"/>
          </ac:picMkLst>
        </pc:picChg>
      </pc:sldChg>
      <pc:sldChg chg="addSp delSp modSp add ord replId">
        <pc:chgData name="Gupta, Simran" userId="S::simran.b.gupta@capgemini.com::957f6731-0def-4d68-8952-3ee85418edd7" providerId="AD" clId="Web-{6309C15F-C7FB-42BB-3E76-9B97B1DC893C}" dt="2020-05-04T06:53:36.690" v="73" actId="20577"/>
        <pc:sldMkLst>
          <pc:docMk/>
          <pc:sldMk cId="2488376565" sldId="276"/>
        </pc:sldMkLst>
        <pc:spChg chg="mod">
          <ac:chgData name="Gupta, Simran" userId="S::simran.b.gupta@capgemini.com::957f6731-0def-4d68-8952-3ee85418edd7" providerId="AD" clId="Web-{6309C15F-C7FB-42BB-3E76-9B97B1DC893C}" dt="2020-05-04T06:53:25.847" v="64" actId="20577"/>
          <ac:spMkLst>
            <pc:docMk/>
            <pc:sldMk cId="2488376565" sldId="276"/>
            <ac:spMk id="2" creationId="{CE316498-56AE-404F-B8C8-B1920D835CB8}"/>
          </ac:spMkLst>
        </pc:spChg>
        <pc:spChg chg="mod">
          <ac:chgData name="Gupta, Simran" userId="S::simran.b.gupta@capgemini.com::957f6731-0def-4d68-8952-3ee85418edd7" providerId="AD" clId="Web-{6309C15F-C7FB-42BB-3E76-9B97B1DC893C}" dt="2020-05-04T06:53:36.690" v="73" actId="20577"/>
          <ac:spMkLst>
            <pc:docMk/>
            <pc:sldMk cId="2488376565" sldId="276"/>
            <ac:spMk id="4" creationId="{D87EC478-900E-4862-B7C6-C474F2390758}"/>
          </ac:spMkLst>
        </pc:spChg>
        <pc:spChg chg="add del mod">
          <ac:chgData name="Gupta, Simran" userId="S::simran.b.gupta@capgemini.com::957f6731-0def-4d68-8952-3ee85418edd7" providerId="AD" clId="Web-{6309C15F-C7FB-42BB-3E76-9B97B1DC893C}" dt="2020-05-04T06:52:46.691" v="21"/>
          <ac:spMkLst>
            <pc:docMk/>
            <pc:sldMk cId="2488376565" sldId="276"/>
            <ac:spMk id="5" creationId="{39FD034B-3210-4749-890C-652D59ACC8A3}"/>
          </ac:spMkLst>
        </pc:spChg>
        <pc:picChg chg="del">
          <ac:chgData name="Gupta, Simran" userId="S::simran.b.gupta@capgemini.com::957f6731-0def-4d68-8952-3ee85418edd7" providerId="AD" clId="Web-{6309C15F-C7FB-42BB-3E76-9B97B1DC893C}" dt="2020-05-04T06:52:20.363" v="17"/>
          <ac:picMkLst>
            <pc:docMk/>
            <pc:sldMk cId="2488376565" sldId="276"/>
            <ac:picMk id="6" creationId="{DB628E39-2AED-4915-985E-25D434DB9DCF}"/>
          </ac:picMkLst>
        </pc:picChg>
        <pc:picChg chg="add mod ord modCrop">
          <ac:chgData name="Gupta, Simran" userId="S::simran.b.gupta@capgemini.com::957f6731-0def-4d68-8952-3ee85418edd7" providerId="AD" clId="Web-{6309C15F-C7FB-42BB-3E76-9B97B1DC893C}" dt="2020-05-04T06:52:57.972" v="22" actId="14100"/>
          <ac:picMkLst>
            <pc:docMk/>
            <pc:sldMk cId="2488376565" sldId="276"/>
            <ac:picMk id="7" creationId="{36998A75-E8AF-4F55-A70F-866D88A4AA1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FF8BC-01CD-40D2-A43F-0CD1AC2A85DB}" type="datetimeFigureOut">
              <a:rPr lang="en-US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4EC9A-5E96-4634-B198-541A6721564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4EC9A-5E96-4634-B198-541A6721564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6917245" cy="3255264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CERTIFICATION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384" y="2144121"/>
            <a:ext cx="3021621" cy="170915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BY: SIMRAN GUPTA</a:t>
            </a:r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6253-1BF6-4E3D-B982-9BA8D246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1" y="812321"/>
            <a:ext cx="2791508" cy="580271"/>
          </a:xfrm>
        </p:spPr>
        <p:txBody>
          <a:bodyPr>
            <a:normAutofit/>
          </a:bodyPr>
          <a:lstStyle/>
          <a:p>
            <a:r>
              <a:rPr lang="en-US" b="1" dirty="0"/>
              <a:t>Employee</a:t>
            </a:r>
            <a:r>
              <a:rPr lang="en-US" dirty="0"/>
              <a:t>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AE783-04CB-491A-9B87-632478D0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9768" y="1652706"/>
            <a:ext cx="2834640" cy="41197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dirty="0"/>
              <a:t>-  Employee object with add employee section</a:t>
            </a:r>
          </a:p>
          <a:p>
            <a:r>
              <a:rPr lang="en-US" sz="2200" dirty="0"/>
              <a:t>-</a:t>
            </a:r>
            <a:r>
              <a:rPr lang="en-US" sz="2200" dirty="0">
                <a:ea typeface="+mn-lt"/>
                <a:cs typeface="+mn-lt"/>
              </a:rPr>
              <a:t> The Employee in CMA refers to the person(s) who are applying for a Certification.</a:t>
            </a:r>
          </a:p>
          <a:p>
            <a:r>
              <a:rPr lang="en-US" sz="2200" dirty="0"/>
              <a:t>-</a:t>
            </a:r>
            <a:r>
              <a:rPr lang="en-US" sz="2200" dirty="0">
                <a:ea typeface="+mn-lt"/>
                <a:cs typeface="+mn-lt"/>
              </a:rPr>
              <a:t> This section is managed by App User.</a:t>
            </a:r>
            <a:endParaRPr lang="en-US" sz="2200" dirty="0"/>
          </a:p>
        </p:txBody>
      </p:sp>
      <p:pic>
        <p:nvPicPr>
          <p:cNvPr id="19" name="Picture 1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093EA3-A944-44C8-B1B2-74AC0D185F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325" r="4325"/>
          <a:stretch/>
        </p:blipFill>
        <p:spPr>
          <a:xfrm>
            <a:off x="3527425" y="766763"/>
            <a:ext cx="8661400" cy="5330825"/>
          </a:xfrm>
        </p:spPr>
      </p:pic>
    </p:spTree>
    <p:extLst>
      <p:ext uri="{BB962C8B-B14F-4D97-AF65-F5344CB8AC3E}">
        <p14:creationId xmlns:p14="http://schemas.microsoft.com/office/powerpoint/2010/main" val="169294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6498-56AE-404F-B8C8-B1920D83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4067033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/>
              <a:t>Employee</a:t>
            </a:r>
            <a:endParaRPr lang="en-US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EC478-900E-4862-B7C6-C474F239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37390" y="4386720"/>
            <a:ext cx="5992610" cy="152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000" dirty="0"/>
              <a:t>- Employee object with list of employee section.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000" dirty="0"/>
              <a:t>- From here records can be viewed, edited or deleted</a:t>
            </a:r>
          </a:p>
        </p:txBody>
      </p:sp>
      <p:pic>
        <p:nvPicPr>
          <p:cNvPr id="6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554D7EB-E2A5-49A6-B4D7-3DD9EF4388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8706" r="-132" b="6423"/>
          <a:stretch/>
        </p:blipFill>
        <p:spPr>
          <a:xfrm>
            <a:off x="910266" y="436174"/>
            <a:ext cx="10631561" cy="3680044"/>
          </a:xfrm>
        </p:spPr>
      </p:pic>
    </p:spTree>
    <p:extLst>
      <p:ext uri="{BB962C8B-B14F-4D97-AF65-F5344CB8AC3E}">
        <p14:creationId xmlns:p14="http://schemas.microsoft.com/office/powerpoint/2010/main" val="86123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05A8-3927-44BF-A1AF-B04A0479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791508" cy="580271"/>
          </a:xfrm>
        </p:spPr>
        <p:txBody>
          <a:bodyPr/>
          <a:lstStyle/>
          <a:p>
            <a:r>
              <a:rPr lang="en-US" b="1"/>
              <a:t>Certification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0E367-775E-484B-B86B-7598AF5F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1655" y="1853990"/>
            <a:ext cx="2791508" cy="3961594"/>
          </a:xfrm>
        </p:spPr>
        <p:txBody>
          <a:bodyPr>
            <a:normAutofit/>
          </a:bodyPr>
          <a:lstStyle/>
          <a:p>
            <a:r>
              <a:rPr lang="en-US" sz="2000" dirty="0"/>
              <a:t>-Certification object with add certification section.</a:t>
            </a:r>
          </a:p>
          <a:p>
            <a:r>
              <a:rPr lang="en-US" sz="2000" dirty="0"/>
              <a:t>- The</a:t>
            </a:r>
            <a:r>
              <a:rPr lang="en-US" sz="2000" dirty="0">
                <a:ea typeface="+mn-lt"/>
                <a:cs typeface="+mn-lt"/>
              </a:rPr>
              <a:t> Certification refers to the certificates that each employee or a set of employees can peruse.</a:t>
            </a:r>
            <a:endParaRPr lang="en-US" sz="2000"/>
          </a:p>
          <a:p>
            <a:r>
              <a:rPr lang="en-US" sz="2000" dirty="0"/>
              <a:t>- </a:t>
            </a:r>
            <a:r>
              <a:rPr lang="en-US" sz="2000" dirty="0">
                <a:ea typeface="+mn-lt"/>
                <a:cs typeface="+mn-lt"/>
              </a:rPr>
              <a:t>This section can only be handled by the App Admin.</a:t>
            </a:r>
            <a:endParaRPr lang="en-US" sz="2000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7668E3-CE28-4542-9387-1D9486E55F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2" t="8625" r="5758" b="5753"/>
          <a:stretch/>
        </p:blipFill>
        <p:spPr>
          <a:xfrm>
            <a:off x="3513138" y="1241216"/>
            <a:ext cx="8676980" cy="4564350"/>
          </a:xfrm>
        </p:spPr>
      </p:pic>
    </p:spTree>
    <p:extLst>
      <p:ext uri="{BB962C8B-B14F-4D97-AF65-F5344CB8AC3E}">
        <p14:creationId xmlns:p14="http://schemas.microsoft.com/office/powerpoint/2010/main" val="240284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6498-56AE-404F-B8C8-B1920D83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4067033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/>
              <a:t>Certification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EC478-900E-4862-B7C6-C474F239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37390" y="4386720"/>
            <a:ext cx="5992610" cy="15265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000" dirty="0"/>
              <a:t>- Certification object with list of certification section.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000" dirty="0"/>
              <a:t>- From here records can be viewed, edited or deleted</a:t>
            </a:r>
          </a:p>
        </p:txBody>
      </p:sp>
      <p:pic>
        <p:nvPicPr>
          <p:cNvPr id="6" name="Picture 6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F973236A-007F-43A7-A420-25332F967E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2" t="9220" r="-133" b="14184"/>
          <a:stretch/>
        </p:blipFill>
        <p:spPr>
          <a:xfrm>
            <a:off x="951143" y="234770"/>
            <a:ext cx="10619446" cy="3882016"/>
          </a:xfrm>
        </p:spPr>
      </p:pic>
    </p:spTree>
    <p:extLst>
      <p:ext uri="{BB962C8B-B14F-4D97-AF65-F5344CB8AC3E}">
        <p14:creationId xmlns:p14="http://schemas.microsoft.com/office/powerpoint/2010/main" val="148087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05A8-3927-44BF-A1AF-B04A0479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791508" cy="580271"/>
          </a:xfrm>
        </p:spPr>
        <p:txBody>
          <a:bodyPr/>
          <a:lstStyle/>
          <a:p>
            <a:r>
              <a:rPr lang="en-US" b="1"/>
              <a:t>Voucher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0E367-775E-484B-B86B-7598AF5F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1655" y="1853990"/>
            <a:ext cx="2791508" cy="3961594"/>
          </a:xfrm>
        </p:spPr>
        <p:txBody>
          <a:bodyPr>
            <a:normAutofit/>
          </a:bodyPr>
          <a:lstStyle/>
          <a:p>
            <a:r>
              <a:rPr lang="en-US" sz="2000" dirty="0"/>
              <a:t>-Voucher object with add Voucher section.</a:t>
            </a:r>
          </a:p>
          <a:p>
            <a:r>
              <a:rPr lang="en-US" sz="2000" dirty="0"/>
              <a:t>- These vouchers can be applied to certifications while raising certification request to reduce the cost of the certification.</a:t>
            </a:r>
          </a:p>
          <a:p>
            <a:r>
              <a:rPr lang="en-US" sz="2000" dirty="0"/>
              <a:t>- </a:t>
            </a:r>
            <a:r>
              <a:rPr lang="en-US" sz="2000" dirty="0">
                <a:ea typeface="+mn-lt"/>
                <a:cs typeface="+mn-lt"/>
              </a:rPr>
              <a:t>This section can only be handled by the App Admin.</a:t>
            </a:r>
            <a:endParaRPr lang="en-US" sz="2000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00A0ED-13E7-48C7-BADF-16A4539CD6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59" t="8895" r="607" b="4582"/>
          <a:stretch/>
        </p:blipFill>
        <p:spPr>
          <a:xfrm>
            <a:off x="3541892" y="1126197"/>
            <a:ext cx="8705144" cy="4612392"/>
          </a:xfrm>
        </p:spPr>
      </p:pic>
    </p:spTree>
    <p:extLst>
      <p:ext uri="{BB962C8B-B14F-4D97-AF65-F5344CB8AC3E}">
        <p14:creationId xmlns:p14="http://schemas.microsoft.com/office/powerpoint/2010/main" val="283910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6498-56AE-404F-B8C8-B1920D83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4067033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/>
              <a:t>Voucher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EC478-900E-4862-B7C6-C474F239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37390" y="4386720"/>
            <a:ext cx="5992610" cy="152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000" dirty="0"/>
              <a:t>- Voucher object with list of voucher section.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000" dirty="0"/>
              <a:t>- From here records can be viewed, edited or deleted</a:t>
            </a:r>
          </a:p>
        </p:txBody>
      </p:sp>
      <p:pic>
        <p:nvPicPr>
          <p:cNvPr id="7" name="Picture 7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3E6C7B0F-9A6B-4603-BB98-E232556F7F9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65" t="8983" b="13475"/>
          <a:stretch/>
        </p:blipFill>
        <p:spPr>
          <a:xfrm>
            <a:off x="951142" y="307346"/>
            <a:ext cx="10475672" cy="3709421"/>
          </a:xfrm>
        </p:spPr>
      </p:pic>
    </p:spTree>
    <p:extLst>
      <p:ext uri="{BB962C8B-B14F-4D97-AF65-F5344CB8AC3E}">
        <p14:creationId xmlns:p14="http://schemas.microsoft.com/office/powerpoint/2010/main" val="384882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05A8-3927-44BF-A1AF-B04A0479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791508" cy="580271"/>
          </a:xfrm>
        </p:spPr>
        <p:txBody>
          <a:bodyPr>
            <a:normAutofit fontScale="90000"/>
          </a:bodyPr>
          <a:lstStyle/>
          <a:p>
            <a:r>
              <a:rPr lang="en-US" b="1"/>
              <a:t>Certification Request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0E367-775E-484B-B86B-7598AF5FF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2026519"/>
            <a:ext cx="2791508" cy="39615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/>
              <a:t>-Certification request object with add section.</a:t>
            </a:r>
            <a:endParaRPr lang="en-US" sz="2200" dirty="0"/>
          </a:p>
          <a:p>
            <a:r>
              <a:rPr lang="en-US" sz="2200" dirty="0"/>
              <a:t>- Employees can apply for any certification in </a:t>
            </a:r>
            <a:r>
              <a:rPr lang="en-US" sz="2200"/>
              <a:t>this section.</a:t>
            </a:r>
            <a:endParaRPr lang="en-US" sz="2200" dirty="0"/>
          </a:p>
          <a:p>
            <a:r>
              <a:rPr lang="en-US" sz="2200"/>
              <a:t>- </a:t>
            </a:r>
            <a:r>
              <a:rPr lang="en-US" sz="2200">
                <a:ea typeface="+mn-lt"/>
                <a:cs typeface="+mn-lt"/>
              </a:rPr>
              <a:t>The certification </a:t>
            </a:r>
            <a:r>
              <a:rPr lang="en-US" sz="2200" dirty="0">
                <a:ea typeface="+mn-lt"/>
                <a:cs typeface="+mn-lt"/>
              </a:rPr>
              <a:t>request is managed by App User.</a:t>
            </a:r>
            <a:endParaRPr lang="en-US" sz="2200" dirty="0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84E151-C418-42DA-B5AB-C982847D04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73" t="8625" r="1669" b="5121"/>
          <a:stretch/>
        </p:blipFill>
        <p:spPr>
          <a:xfrm>
            <a:off x="3556450" y="1140573"/>
            <a:ext cx="8633227" cy="4583632"/>
          </a:xfrm>
        </p:spPr>
      </p:pic>
    </p:spTree>
    <p:extLst>
      <p:ext uri="{BB962C8B-B14F-4D97-AF65-F5344CB8AC3E}">
        <p14:creationId xmlns:p14="http://schemas.microsoft.com/office/powerpoint/2010/main" val="286132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6498-56AE-404F-B8C8-B1920D83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4067033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/>
              <a:t>Certification Requests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EC478-900E-4862-B7C6-C474F239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37390" y="4386720"/>
            <a:ext cx="5992610" cy="152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000" dirty="0"/>
              <a:t>- Certification Request object with list of certification request section.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en-US" sz="2000" dirty="0"/>
              <a:t>- From here records can be viewed, edited or deleted</a:t>
            </a:r>
          </a:p>
        </p:txBody>
      </p:sp>
      <p:pic>
        <p:nvPicPr>
          <p:cNvPr id="11" name="Picture 1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F759525-85EC-40A1-8410-EB19B45F70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9456" r="-266" b="12293"/>
          <a:stretch/>
        </p:blipFill>
        <p:spPr>
          <a:xfrm>
            <a:off x="864879" y="220393"/>
            <a:ext cx="10759768" cy="3881986"/>
          </a:xfrm>
        </p:spPr>
      </p:pic>
    </p:spTree>
    <p:extLst>
      <p:ext uri="{BB962C8B-B14F-4D97-AF65-F5344CB8AC3E}">
        <p14:creationId xmlns:p14="http://schemas.microsoft.com/office/powerpoint/2010/main" val="4224856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5E82-DF83-4312-80FB-1C1AD916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826698"/>
            <a:ext cx="2791508" cy="666535"/>
          </a:xfrm>
        </p:spPr>
        <p:txBody>
          <a:bodyPr>
            <a:normAutofit/>
          </a:bodyPr>
          <a:lstStyle/>
          <a:p>
            <a:r>
              <a:rPr lang="en-US" sz="3600" b="1" dirty="0"/>
              <a:t>Home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09E55-F7EE-45EC-B193-36B31031E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1623952"/>
            <a:ext cx="2791508" cy="4191632"/>
          </a:xfrm>
        </p:spPr>
        <p:txBody>
          <a:bodyPr>
            <a:normAutofit fontScale="92500"/>
          </a:bodyPr>
          <a:lstStyle/>
          <a:p>
            <a:r>
              <a:rPr lang="en-US" sz="2400"/>
              <a:t>- The home tab displays </a:t>
            </a:r>
            <a:r>
              <a:rPr lang="en-US" sz="2400" dirty="0"/>
              <a:t>the App Dashboard, Items to Approve and the Recent Records.</a:t>
            </a:r>
          </a:p>
          <a:p>
            <a:r>
              <a:rPr lang="en-US" sz="2400" dirty="0"/>
              <a:t>- The Reports in </a:t>
            </a:r>
            <a:r>
              <a:rPr lang="en-US" sz="2400"/>
              <a:t>dashboards are: Active </a:t>
            </a:r>
            <a:r>
              <a:rPr lang="en-US" sz="2400" dirty="0"/>
              <a:t>vouchers, Employee with status passed or failed, Certified Resources</a:t>
            </a:r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8399AC2-7E14-4758-905E-E9367363C77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759" t="8625" r="607" b="5432"/>
          <a:stretch/>
        </p:blipFill>
        <p:spPr>
          <a:xfrm>
            <a:off x="3541534" y="1154951"/>
            <a:ext cx="8647633" cy="4552676"/>
          </a:xfrm>
        </p:spPr>
      </p:pic>
    </p:spTree>
    <p:extLst>
      <p:ext uri="{BB962C8B-B14F-4D97-AF65-F5344CB8AC3E}">
        <p14:creationId xmlns:p14="http://schemas.microsoft.com/office/powerpoint/2010/main" val="196227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222AA-4EF1-427F-B292-FAF0CC05B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7EB8E-8A2B-48FD-BAC8-43729329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872B90F-FE3A-463E-B307-2E5849F2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86" y="1710457"/>
            <a:ext cx="6010633" cy="36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3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A54EB-C489-4C9F-97D7-AE9E5257A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116" y="864108"/>
            <a:ext cx="3073914" cy="5120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b="1" spc="-60">
                <a:solidFill>
                  <a:schemeClr val="tx1">
                    <a:lumMod val="85000"/>
                    <a:lumOff val="15000"/>
                  </a:schemeClr>
                </a:solidFill>
              </a:rPr>
              <a:t>Topics Discussed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AEEE794-7010-4CD6-AD30-BB2739460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229" y="864108"/>
            <a:ext cx="5910677" cy="5120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About the Application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Class Diagram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Sequence Diagram-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Flow and Working of the Application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Screenshots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-Conclusion</a:t>
            </a:r>
          </a:p>
          <a:p>
            <a:pPr marL="342900" indent="-182880">
              <a:buFont typeface="Wingdings 2" pitchFamily="18" charset="2"/>
              <a:buChar char="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8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31874-5D81-4F91-89BA-32CCAB80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139" y="593957"/>
            <a:ext cx="7491428" cy="10842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About the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1C732-88CD-40ED-8D6A-724CF261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7140" y="1679756"/>
            <a:ext cx="7259978" cy="4364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Certification Management App is a platform to track and manage salesforce certification vouchers issued to all practice members.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This application is build on custom objects – Employee, Certification, Certification Request, Voucher.</a:t>
            </a:r>
          </a:p>
          <a:p>
            <a:r>
              <a:rPr lang="en-US" b="1" u="sng" dirty="0">
                <a:solidFill>
                  <a:schemeClr val="tx1"/>
                </a:solidFill>
                <a:ea typeface="+mn-lt"/>
                <a:cs typeface="+mn-lt"/>
              </a:rPr>
              <a:t>Type of Users: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App Admin – CRUD on all objects</a:t>
            </a: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App User – CRUD Employee, CRUD Certification Request, Read Certification and Vouchers</a:t>
            </a:r>
            <a:endParaRPr lang="en-US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D9F1F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86ADCEA9-C7CB-40EC-801A-EBFC6D84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4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8860-F161-4871-A5C3-FEEF8B9D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791508" cy="2319931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Class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0F4D2-FA4F-45A5-9790-026B77C58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    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2F80A03-FC92-4804-8C42-FD8336CB12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27" r="1727"/>
          <a:stretch/>
        </p:blipFill>
        <p:spPr>
          <a:xfrm>
            <a:off x="3556000" y="766763"/>
            <a:ext cx="8632825" cy="5330825"/>
          </a:xfrm>
        </p:spPr>
      </p:pic>
    </p:spTree>
    <p:extLst>
      <p:ext uri="{BB962C8B-B14F-4D97-AF65-F5344CB8AC3E}">
        <p14:creationId xmlns:p14="http://schemas.microsoft.com/office/powerpoint/2010/main" val="209260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EE50-EB9C-4413-846F-ADC79130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Sequence Diagram (Admin)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EF01D-A2AA-426F-A71F-5E124B36D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     </a:t>
            </a:r>
          </a:p>
        </p:txBody>
      </p:sp>
      <p:pic>
        <p:nvPicPr>
          <p:cNvPr id="9" name="Picture 9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77BADFBF-1A91-48BD-83AF-FF4EF69275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225" r="2225"/>
          <a:stretch/>
        </p:blipFill>
        <p:spPr>
          <a:xfrm>
            <a:off x="3570288" y="4763"/>
            <a:ext cx="8518525" cy="6854825"/>
          </a:xfrm>
        </p:spPr>
      </p:pic>
    </p:spTree>
    <p:extLst>
      <p:ext uri="{BB962C8B-B14F-4D97-AF65-F5344CB8AC3E}">
        <p14:creationId xmlns:p14="http://schemas.microsoft.com/office/powerpoint/2010/main" val="62897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6498-56AE-404F-B8C8-B1920D83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4067033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/>
              <a:t>Sequence Diagram (App User)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EC478-900E-4862-B7C6-C474F2390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37390" y="4386720"/>
            <a:ext cx="5992610" cy="152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   </a:t>
            </a:r>
          </a:p>
        </p:txBody>
      </p:sp>
      <p:pic>
        <p:nvPicPr>
          <p:cNvPr id="7" name="Picture 7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36998A75-E8AF-4F55-A70F-866D88A4AA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168" b="3168"/>
          <a:stretch/>
        </p:blipFill>
        <p:spPr>
          <a:xfrm>
            <a:off x="868363" y="92075"/>
            <a:ext cx="10817225" cy="4050282"/>
          </a:xfrm>
        </p:spPr>
      </p:pic>
    </p:spTree>
    <p:extLst>
      <p:ext uri="{BB962C8B-B14F-4D97-AF65-F5344CB8AC3E}">
        <p14:creationId xmlns:p14="http://schemas.microsoft.com/office/powerpoint/2010/main" val="248837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681E0-7A80-4518-BB40-9B0AC9DD2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736" y="1405464"/>
            <a:ext cx="3242383" cy="46905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b="1" spc="-60">
                <a:solidFill>
                  <a:schemeClr val="accent1"/>
                </a:solidFill>
              </a:rPr>
              <a:t>Flow &amp; Working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6B2E0-D8DB-44A7-9589-6E4AA9CDA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2" y="1405464"/>
            <a:ext cx="6955240" cy="469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182880"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 App Admin creates a Certification for the Employees to  be performed.</a:t>
            </a:r>
          </a:p>
          <a:p>
            <a:pPr marL="285750" indent="-182880"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Now the App User, creates that Employee in the Application and raises the Certification Request for the Employee taking in the Certification he wants to apply for.</a:t>
            </a:r>
          </a:p>
          <a:p>
            <a:pPr marL="342900" indent="-182880"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Now an Employee who has to perform the Certification, mails the 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AppUser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regarding the Certification he wants to apply for.</a:t>
            </a:r>
          </a:p>
          <a:p>
            <a:pPr marL="285750" indent="-182880">
              <a:buFont typeface="Wingdings 2" pitchFamily="18" charset="2"/>
              <a:buChar char="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In this process is a voucher was available, the app user would have pre- assumingly applied for the same to the Request.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8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BD221-A511-4943-A06C-FC28A7583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736" y="1405464"/>
            <a:ext cx="3242383" cy="46905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spc="-60">
                <a:solidFill>
                  <a:schemeClr val="accent1"/>
                </a:solidFill>
              </a:rPr>
              <a:t>Cont..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E40A-EA57-4B60-AF47-0EA435295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2" y="1405464"/>
            <a:ext cx="6682071" cy="469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buFont typeface="Wingdings 2" pitchFamily="18" charset="2"/>
              <a:buChar char="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Now the App Admin performs reviews over the records of the Certification Request, to check the Approval items in the records which are send to him by default.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Now, if the App Admin, Approved the Request, then the Employee can write the exam.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Else, if Status is et to Rejected, then the Employee cannot appear for the Certification exam.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Once, the Employee has been approved to write the Exam, if he has no voucher  applied at that moment, and there is a voucher available in the Vouchers, then it is automatically applied, in that case.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C4880-604E-4D16-B91D-629BC9EB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736" y="1405464"/>
            <a:ext cx="3242383" cy="46905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b="1" spc="-60">
                <a:solidFill>
                  <a:schemeClr val="accent1"/>
                </a:solidFill>
              </a:rPr>
              <a:t>Cont..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4E1EF-7D8C-46E6-B356-93A9A73FC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2" y="1405464"/>
            <a:ext cx="6682071" cy="469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182880">
              <a:buFont typeface="Wingdings 2" pitchFamily="18" charset="2"/>
              <a:buChar char="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Now after the Employee has appeared for the Examination, he passes on the details to the App User about his results.</a:t>
            </a:r>
          </a:p>
          <a:p>
            <a:pPr marL="285750" indent="-182880">
              <a:buFont typeface="Wingdings 2" pitchFamily="18" charset="2"/>
              <a:buChar char="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Now the App User updates the results accordingly in the Application.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So, this Is the whole process and this repeats over and over again.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04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0</Words>
  <Application>Microsoft Office PowerPoint</Application>
  <PresentationFormat>Widescreen</PresentationFormat>
  <Paragraphs>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Frame</vt:lpstr>
      <vt:lpstr>CERTIFICATION MANAGEMENT</vt:lpstr>
      <vt:lpstr>Topics Discussed</vt:lpstr>
      <vt:lpstr>About the Application</vt:lpstr>
      <vt:lpstr>Class Diagram</vt:lpstr>
      <vt:lpstr>Sequence Diagram (Admin)</vt:lpstr>
      <vt:lpstr>Sequence Diagram (App User)</vt:lpstr>
      <vt:lpstr>Flow &amp; Working</vt:lpstr>
      <vt:lpstr>Cont..</vt:lpstr>
      <vt:lpstr>Cont..</vt:lpstr>
      <vt:lpstr>Employee </vt:lpstr>
      <vt:lpstr>Employee</vt:lpstr>
      <vt:lpstr>Certification</vt:lpstr>
      <vt:lpstr>Certification</vt:lpstr>
      <vt:lpstr>Voucher</vt:lpstr>
      <vt:lpstr>Voucher</vt:lpstr>
      <vt:lpstr>Certification Request</vt:lpstr>
      <vt:lpstr>Certification Requests</vt:lpstr>
      <vt:lpstr>Home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939</cp:revision>
  <dcterms:created xsi:type="dcterms:W3CDTF">2020-05-03T14:43:28Z</dcterms:created>
  <dcterms:modified xsi:type="dcterms:W3CDTF">2020-05-15T13:17:53Z</dcterms:modified>
</cp:coreProperties>
</file>