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-178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187"/>
            <a:ext cx="12191918" cy="68546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" y="1697"/>
            <a:ext cx="12191918" cy="68546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383</Words>
  <Application>Microsoft Office PowerPoint</Application>
  <PresentationFormat>Custom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Dell</cp:lastModifiedBy>
  <cp:revision>8</cp:revision>
  <dcterms:created xsi:type="dcterms:W3CDTF">2024-02-05T09:30:29Z</dcterms:created>
  <dcterms:modified xsi:type="dcterms:W3CDTF">2024-08-02T04:29:03Z</dcterms:modified>
</cp:coreProperties>
</file>