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Lexen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A62472-4BD2-4538-85B9-38453914FBDB}">
  <a:tblStyle styleId="{52A62472-4BD2-4538-85B9-38453914FB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exend-bold.fntdata"/><Relationship Id="rId16" Type="http://schemas.openxmlformats.org/officeDocument/2006/relationships/font" Target="fonts/Lexen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0bf45fa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0bf45fa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0bf45fa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0bf45fa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0bf45fa0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0bf45fa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0bf45fa0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0bf45fa0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0bf45fa0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0bf45fa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0bf45fa0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0bf45fa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0bf45fa0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0bf45fa0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0bf45fa0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0bf45fa0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How Does a Bike-Share Navigate Speedy Success?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Presented by:Simranjeet Kaur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Last Updated:June 10th,2023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Agenda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Introduction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Project overview and goals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Data and analysis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Recommendation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Questions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Purpose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 company’s future success depends on maximizing the number of annual memberships. The aim of this project is to help us identify how </a:t>
            </a:r>
            <a:r>
              <a:rPr lang="en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casual riders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lang="en">
                <a:solidFill>
                  <a:srgbClr val="6AA84F"/>
                </a:solidFill>
                <a:latin typeface="Lexend"/>
                <a:ea typeface="Lexend"/>
                <a:cs typeface="Lexend"/>
                <a:sym typeface="Lexend"/>
              </a:rPr>
              <a:t>annual members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use Cyclistic bikes </a:t>
            </a:r>
            <a:r>
              <a:rPr lang="en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differently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. The results will help us to target the marketing campaign to casual riders to </a:t>
            </a:r>
            <a:r>
              <a:rPr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convert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them into </a:t>
            </a:r>
            <a:r>
              <a:rPr lang="en">
                <a:solidFill>
                  <a:srgbClr val="CC0000"/>
                </a:solidFill>
                <a:latin typeface="Lexend"/>
                <a:ea typeface="Lexend"/>
                <a:cs typeface="Lexend"/>
                <a:sym typeface="Lexend"/>
              </a:rPr>
              <a:t>yearly members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. 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400050"/>
            <a:ext cx="422910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836000" y="1327800"/>
            <a:ext cx="3633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The number of subscribers is almost 8 times the number of casual customers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768825" y="2596075"/>
            <a:ext cx="3633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Only about 26% of the riders are females and the rest are males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Summary Statistics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95247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{52A62472-4BD2-4538-85B9-38453914FBDB}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Customers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Subscribers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Count 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Mean Age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Mean Ride Duration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Count 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Mean Age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Mean Ride Duration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Female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131425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25400" marB="25400" marR="254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30.1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25400" marB="25400" marR="254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3157.7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25400" marB="25400" marR="254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726428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25400" marB="25400" marR="254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34.1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25400" marB="25400" marR="254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965.2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25400" marB="25400" marR="254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Male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212714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25400" marB="25400" marR="254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31.5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25400" marB="25400" marR="254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2691.1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25400" marB="25400" marR="254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2187036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25400" marB="25400" marR="254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35.8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25400" marB="25400" marR="254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821.8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25400" marB="25400" marR="254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Total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344139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25400" marB="25400" marR="254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30.9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25400" marB="25400" marR="254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2869.3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25400" marB="25400" marR="254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2913464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25400" marB="25400" marR="254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35.4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25400" marB="25400" marR="254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857.5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25400" marB="25400" marR="254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457200"/>
            <a:ext cx="4111674" cy="41116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877950" y="1203350"/>
            <a:ext cx="3326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Summer season is the most busy season in terms of  both kind of users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857650" y="2289925"/>
            <a:ext cx="324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Almost negligible use of bikes is seen in winter season by casual riders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4803075" y="3419375"/>
            <a:ext cx="3060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Clearly casual riders are using the Cyclists services for leisure activities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475" y="457200"/>
            <a:ext cx="4111674" cy="411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517150" y="1285875"/>
            <a:ext cx="392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Casual riders use the bikes most on weekends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517150" y="2264250"/>
            <a:ext cx="3885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Annual subscribers are mostly using bikes on the weekdays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AutoNum type="arabicPeriod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Offer benefits or discounts for weekends with the annual subscription plan.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260250" y="4593025"/>
            <a:ext cx="58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r>
              <a:rPr lang="en" sz="1200"/>
              <a:t>Futher analysis required to understand why casual riders do not use bikes to work</a:t>
            </a:r>
            <a:endParaRPr sz="1200"/>
          </a:p>
        </p:txBody>
      </p:sp>
      <p:sp>
        <p:nvSpPr>
          <p:cNvPr id="110" name="Google Shape;110;p20"/>
          <p:cNvSpPr txBox="1"/>
          <p:nvPr/>
        </p:nvSpPr>
        <p:spPr>
          <a:xfrm>
            <a:off x="405350" y="1900975"/>
            <a:ext cx="84270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2.   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*Promote riding bikes to work to encourage riders to use bikes on         weekdays too.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405350" y="2728300"/>
            <a:ext cx="83022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3.   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Encourage and attract more women riders as they have the potential to maximise profits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Questions!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