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computer interaction relies heavily on keyboards and mice.</a:t>
            </a:r>
          </a:p>
          <a:p>
            <a:r>
              <a:t>This creates accessibility challenges for differently-abled individuals and limits hands-free operation.</a:t>
            </a:r>
          </a:p>
          <a:p/>
          <a:p>
            <a:r>
              <a:t>There is a growing need for alternative human-computer interaction methods that are more natural, intuitive, and inclusive.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project introduces an **Eye and Hand Cursor Control System**.</a:t>
            </a:r>
          </a:p>
          <a:p/>
          <a:p>
            <a:r>
              <a:t>- Detects eye movements for controlling cursor navigation.</a:t>
            </a:r>
          </a:p>
          <a:p>
            <a:r>
              <a:t>- Tracks hand gestures for clicking, scrolling, and selection.</a:t>
            </a:r>
          </a:p>
          <a:p>
            <a:r>
              <a:t>- Provides an intuitive, touchless interaction model.</a:t>
            </a:r>
          </a:p>
          <a:p>
            <a:r>
              <a:t>- Enables accessibility and futuristic interaction experiences.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main objectives of our project are:</a:t>
            </a:r>
          </a:p>
          <a:p/>
          <a:p>
            <a:r>
              <a:t>1. Develop a computer vision system to detect eye gaze and hand gestures.</a:t>
            </a:r>
          </a:p>
          <a:p>
            <a:r>
              <a:t>2. Map detected movements into real-time cursor control.</a:t>
            </a:r>
          </a:p>
          <a:p>
            <a:r>
              <a:t>3. Provide a smooth and accurate user experience.</a:t>
            </a:r>
          </a:p>
          <a:p>
            <a:r>
              <a:t>4. Enhance accessibility for people with disabilities.</a:t>
            </a:r>
          </a:p>
          <a:p/>
          <a:p>
            <a:r>
              <a:t>This solution merges AI with Human-Computer Interaction for better usability.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Assistive technology for differently-abled individuals.</a:t>
            </a:r>
          </a:p>
          <a:p>
            <a:r>
              <a:t>- Hands-free operation in medical environments.</a:t>
            </a:r>
          </a:p>
          <a:p>
            <a:r>
              <a:t>- Virtual Reality (VR) and Augmented Reality (AR) interfaces.</a:t>
            </a:r>
          </a:p>
          <a:p>
            <a:r>
              <a:t>- Gaming industry for immersive control.</a:t>
            </a:r>
          </a:p>
          <a:p>
            <a:r>
              <a:t>- Smart devices and IoT systems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Eye and Hand Cursor project demonstrates the future of Human-Computer Interaction.</a:t>
            </a:r>
          </a:p>
          <a:p/>
          <a:p>
            <a:r>
              <a:t>- Provides an accessible and intuitive interface.</a:t>
            </a:r>
          </a:p>
          <a:p>
            <a:r>
              <a:t>- Promotes inclusivity and innovation.</a:t>
            </a:r>
          </a:p>
          <a:p>
            <a:r>
              <a:t>- Can be extended to various domains like healthcare, gaming, and AR/VR.</a:t>
            </a:r>
          </a:p>
          <a:p/>
          <a:p>
            <a:r>
              <a:t>This project bridges the gap between humans and machines through natural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