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6"/>
  </p:notesMasterIdLst>
  <p:sldIdLst>
    <p:sldId id="256" r:id="rId2"/>
    <p:sldId id="257" r:id="rId3"/>
    <p:sldId id="261" r:id="rId4"/>
    <p:sldId id="262" r:id="rId5"/>
    <p:sldId id="263" r:id="rId6"/>
    <p:sldId id="264" r:id="rId7"/>
    <p:sldId id="270" r:id="rId8"/>
    <p:sldId id="271" r:id="rId9"/>
    <p:sldId id="273" r:id="rId10"/>
    <p:sldId id="266" r:id="rId11"/>
    <p:sldId id="275" r:id="rId12"/>
    <p:sldId id="274"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DF219-18F9-44D1-B257-757C9EB7642E}" v="562" dt="2023-08-16T23:09:50.701"/>
    <p1510:client id="{0EB5D4BB-099E-43C5-8663-0DEAC4F25788}" v="9" dt="2023-08-17T23:42:57.064"/>
    <p1510:client id="{12F4CE73-3820-4F94-809A-A97EBAB70008}" v="150" dt="2023-08-14T19:21:21.279"/>
    <p1510:client id="{569E8393-D10C-4174-B4E6-431CE8ED6709}" v="4" dt="2023-09-21T18:57:31.012"/>
    <p1510:client id="{58801A60-C98D-41E8-BE2C-153F426DD2A4}" v="743" dt="2023-08-17T23:19:37.601"/>
    <p1510:client id="{654E52A1-D312-47FA-AAE1-B7D2BC3AF222}" v="353" dt="2023-08-16T02:13:41.821"/>
    <p1510:client id="{66B5370D-0A67-4A84-ABBB-DB1982124FC0}" v="20" dt="2023-08-18T01:08:54.419"/>
    <p1510:client id="{86C11B35-1815-4368-AD7A-516E9ED38881}" v="1" dt="2023-08-17T21:11:07.765"/>
    <p1510:client id="{8F6557DC-4C19-443D-B4A9-228BD90DDA4D}" v="476" dt="2023-08-16T06:37:14.999"/>
    <p1510:client id="{9912BF6B-7597-4DD2-B396-7650FCD308DD}" v="21" dt="2023-08-17T23:48:18.493"/>
    <p1510:client id="{B21E15B1-FC77-4D1D-B395-0442777CA343}" v="9" dt="2023-08-15T21:34:37.682"/>
    <p1510:client id="{CD4CE106-7BE6-4267-8956-E953327C76AB}" v="201" dt="2023-08-17T23:39:22.358"/>
    <p1510:client id="{D5183DAB-D870-49B5-A18A-2F32626945E7}" v="198" dt="2023-08-18T00:40:2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61856"/>
  </p:normalViewPr>
  <p:slideViewPr>
    <p:cSldViewPr snapToGrid="0">
      <p:cViewPr varScale="1">
        <p:scale>
          <a:sx n="70" d="100"/>
          <a:sy n="70" d="100"/>
        </p:scale>
        <p:origin x="2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Kanal" clId="Web-{9912BF6B-7597-4DD2-B396-7650FCD308DD}"/>
    <pc:docChg chg="modSld">
      <pc:chgData name="Simran Kanal" userId="" providerId="" clId="Web-{9912BF6B-7597-4DD2-B396-7650FCD308DD}" dt="2023-08-17T23:48:18.493" v="19" actId="1076"/>
      <pc:docMkLst>
        <pc:docMk/>
      </pc:docMkLst>
      <pc:sldChg chg="modSp">
        <pc:chgData name="Simran Kanal" userId="" providerId="" clId="Web-{9912BF6B-7597-4DD2-B396-7650FCD308DD}" dt="2023-08-17T23:47:51.804" v="11" actId="20577"/>
        <pc:sldMkLst>
          <pc:docMk/>
          <pc:sldMk cId="53242253" sldId="261"/>
        </pc:sldMkLst>
        <pc:spChg chg="mod">
          <ac:chgData name="Simran Kanal" userId="" providerId="" clId="Web-{9912BF6B-7597-4DD2-B396-7650FCD308DD}" dt="2023-08-17T23:47:51.804" v="11" actId="20577"/>
          <ac:spMkLst>
            <pc:docMk/>
            <pc:sldMk cId="53242253" sldId="261"/>
            <ac:spMk id="3" creationId="{D443F6E8-CCD8-98DF-8CF6-E2D8DE52F12B}"/>
          </ac:spMkLst>
        </pc:spChg>
      </pc:sldChg>
      <pc:sldChg chg="modSp">
        <pc:chgData name="Simran Kanal" userId="" providerId="" clId="Web-{9912BF6B-7597-4DD2-B396-7650FCD308DD}" dt="2023-08-17T23:48:18.493" v="19" actId="1076"/>
        <pc:sldMkLst>
          <pc:docMk/>
          <pc:sldMk cId="3284249108" sldId="270"/>
        </pc:sldMkLst>
        <pc:spChg chg="mod">
          <ac:chgData name="Simran Kanal" userId="" providerId="" clId="Web-{9912BF6B-7597-4DD2-B396-7650FCD308DD}" dt="2023-08-17T23:48:18.493" v="19" actId="1076"/>
          <ac:spMkLst>
            <pc:docMk/>
            <pc:sldMk cId="3284249108" sldId="270"/>
            <ac:spMk id="2" creationId="{FFAA9308-BDF9-4049-89EB-234C1C26AAA0}"/>
          </ac:spMkLst>
        </pc:spChg>
      </pc:sldChg>
    </pc:docChg>
  </pc:docChgLst>
  <pc:docChgLst>
    <pc:chgData name="Simran Kanal" clId="Web-{58801A60-C98D-41E8-BE2C-153F426DD2A4}"/>
    <pc:docChg chg="addSld modSld sldOrd addMainMaster delMainMaster">
      <pc:chgData name="Simran Kanal" userId="" providerId="" clId="Web-{58801A60-C98D-41E8-BE2C-153F426DD2A4}" dt="2023-08-17T23:19:37.601" v="781" actId="20577"/>
      <pc:docMkLst>
        <pc:docMk/>
      </pc:docMkLst>
      <pc:sldChg chg="modSp mod modClrScheme chgLayout">
        <pc:chgData name="Simran Kanal" userId="" providerId="" clId="Web-{58801A60-C98D-41E8-BE2C-153F426DD2A4}" dt="2023-08-17T22:40:27.913" v="278"/>
        <pc:sldMkLst>
          <pc:docMk/>
          <pc:sldMk cId="109857222" sldId="256"/>
        </pc:sldMkLst>
        <pc:spChg chg="mod ord">
          <ac:chgData name="Simran Kanal" userId="" providerId="" clId="Web-{58801A60-C98D-41E8-BE2C-153F426DD2A4}" dt="2023-08-17T22:40:27.913" v="278"/>
          <ac:spMkLst>
            <pc:docMk/>
            <pc:sldMk cId="109857222" sldId="256"/>
            <ac:spMk id="2" creationId="{00000000-0000-0000-0000-000000000000}"/>
          </ac:spMkLst>
        </pc:spChg>
        <pc:spChg chg="mod ord">
          <ac:chgData name="Simran Kanal" userId="" providerId="" clId="Web-{58801A60-C98D-41E8-BE2C-153F426DD2A4}" dt="2023-08-17T22:40:27.913" v="278"/>
          <ac:spMkLst>
            <pc:docMk/>
            <pc:sldMk cId="109857222" sldId="256"/>
            <ac:spMk id="3" creationId="{00000000-0000-0000-0000-000000000000}"/>
          </ac:spMkLst>
        </pc:spChg>
      </pc:sldChg>
      <pc:sldChg chg="modSp mod modClrScheme chgLayout">
        <pc:chgData name="Simran Kanal" userId="" providerId="" clId="Web-{58801A60-C98D-41E8-BE2C-153F426DD2A4}" dt="2023-08-17T22:40:27.913" v="278"/>
        <pc:sldMkLst>
          <pc:docMk/>
          <pc:sldMk cId="549008485" sldId="257"/>
        </pc:sldMkLst>
        <pc:spChg chg="mod ord">
          <ac:chgData name="Simran Kanal" userId="" providerId="" clId="Web-{58801A60-C98D-41E8-BE2C-153F426DD2A4}" dt="2023-08-17T22:40:27.913" v="278"/>
          <ac:spMkLst>
            <pc:docMk/>
            <pc:sldMk cId="549008485" sldId="257"/>
            <ac:spMk id="2" creationId="{7C144685-419A-D321-CBFE-FA3D1EE7534F}"/>
          </ac:spMkLst>
        </pc:spChg>
        <pc:spChg chg="mod ord">
          <ac:chgData name="Simran Kanal" userId="" providerId="" clId="Web-{58801A60-C98D-41E8-BE2C-153F426DD2A4}" dt="2023-08-17T22:40:27.913" v="278"/>
          <ac:spMkLst>
            <pc:docMk/>
            <pc:sldMk cId="549008485" sldId="257"/>
            <ac:spMk id="3" creationId="{83CC1196-8CF3-073A-C0D1-E775FEAD6924}"/>
          </ac:spMkLst>
        </pc:spChg>
      </pc:sldChg>
      <pc:sldChg chg="modSp mod modClrScheme chgLayout">
        <pc:chgData name="Simran Kanal" userId="" providerId="" clId="Web-{58801A60-C98D-41E8-BE2C-153F426DD2A4}" dt="2023-08-17T22:40:27.913" v="278"/>
        <pc:sldMkLst>
          <pc:docMk/>
          <pc:sldMk cId="53242253" sldId="261"/>
        </pc:sldMkLst>
        <pc:spChg chg="mod ord">
          <ac:chgData name="Simran Kanal" userId="" providerId="" clId="Web-{58801A60-C98D-41E8-BE2C-153F426DD2A4}" dt="2023-08-17T22:40:27.913" v="278"/>
          <ac:spMkLst>
            <pc:docMk/>
            <pc:sldMk cId="53242253" sldId="261"/>
            <ac:spMk id="2" creationId="{08820232-DB73-C279-2852-413C6B96C3CA}"/>
          </ac:spMkLst>
        </pc:spChg>
        <pc:spChg chg="mod ord">
          <ac:chgData name="Simran Kanal" userId="" providerId="" clId="Web-{58801A60-C98D-41E8-BE2C-153F426DD2A4}" dt="2023-08-17T22:40:27.913" v="278"/>
          <ac:spMkLst>
            <pc:docMk/>
            <pc:sldMk cId="53242253" sldId="261"/>
            <ac:spMk id="3" creationId="{D443F6E8-CCD8-98DF-8CF6-E2D8DE52F12B}"/>
          </ac:spMkLst>
        </pc:spChg>
      </pc:sldChg>
      <pc:sldChg chg="modSp mod modClrScheme chgLayout">
        <pc:chgData name="Simran Kanal" userId="" providerId="" clId="Web-{58801A60-C98D-41E8-BE2C-153F426DD2A4}" dt="2023-08-17T22:40:27.913" v="278"/>
        <pc:sldMkLst>
          <pc:docMk/>
          <pc:sldMk cId="394685495" sldId="262"/>
        </pc:sldMkLst>
        <pc:spChg chg="mod ord">
          <ac:chgData name="Simran Kanal" userId="" providerId="" clId="Web-{58801A60-C98D-41E8-BE2C-153F426DD2A4}" dt="2023-08-17T22:40:27.913" v="278"/>
          <ac:spMkLst>
            <pc:docMk/>
            <pc:sldMk cId="394685495" sldId="262"/>
            <ac:spMk id="2" creationId="{13522080-ED9C-9780-A581-FEFCDDE940AD}"/>
          </ac:spMkLst>
        </pc:spChg>
        <pc:spChg chg="mod ord">
          <ac:chgData name="Simran Kanal" userId="" providerId="" clId="Web-{58801A60-C98D-41E8-BE2C-153F426DD2A4}" dt="2023-08-17T22:40:27.913" v="278"/>
          <ac:spMkLst>
            <pc:docMk/>
            <pc:sldMk cId="394685495" sldId="262"/>
            <ac:spMk id="3" creationId="{9DB79A68-11A8-016F-989E-F73B563BD240}"/>
          </ac:spMkLst>
        </pc:spChg>
      </pc:sldChg>
      <pc:sldChg chg="modSp mod modClrScheme chgLayout">
        <pc:chgData name="Simran Kanal" userId="" providerId="" clId="Web-{58801A60-C98D-41E8-BE2C-153F426DD2A4}" dt="2023-08-17T22:40:27.913" v="278"/>
        <pc:sldMkLst>
          <pc:docMk/>
          <pc:sldMk cId="3388482167" sldId="263"/>
        </pc:sldMkLst>
        <pc:spChg chg="mod ord">
          <ac:chgData name="Simran Kanal" userId="" providerId="" clId="Web-{58801A60-C98D-41E8-BE2C-153F426DD2A4}" dt="2023-08-17T22:40:27.913" v="278"/>
          <ac:spMkLst>
            <pc:docMk/>
            <pc:sldMk cId="3388482167" sldId="263"/>
            <ac:spMk id="2" creationId="{96570648-8260-FB0E-33E3-28072957EB10}"/>
          </ac:spMkLst>
        </pc:spChg>
        <pc:spChg chg="mod ord">
          <ac:chgData name="Simran Kanal" userId="" providerId="" clId="Web-{58801A60-C98D-41E8-BE2C-153F426DD2A4}" dt="2023-08-17T22:40:27.913" v="278"/>
          <ac:spMkLst>
            <pc:docMk/>
            <pc:sldMk cId="3388482167" sldId="263"/>
            <ac:spMk id="3" creationId="{BEEFEE77-66AB-A71E-F756-53A391DA0816}"/>
          </ac:spMkLst>
        </pc:spChg>
      </pc:sldChg>
      <pc:sldChg chg="addSp delSp modSp mod modClrScheme chgLayout modNotes">
        <pc:chgData name="Simran Kanal" userId="" providerId="" clId="Web-{58801A60-C98D-41E8-BE2C-153F426DD2A4}" dt="2023-08-17T22:40:50.882" v="285" actId="20577"/>
        <pc:sldMkLst>
          <pc:docMk/>
          <pc:sldMk cId="4150027253" sldId="264"/>
        </pc:sldMkLst>
        <pc:spChg chg="mod ord">
          <ac:chgData name="Simran Kanal" userId="" providerId="" clId="Web-{58801A60-C98D-41E8-BE2C-153F426DD2A4}" dt="2023-08-17T22:40:27.913" v="278"/>
          <ac:spMkLst>
            <pc:docMk/>
            <pc:sldMk cId="4150027253" sldId="264"/>
            <ac:spMk id="2" creationId="{D3F0A0BA-8B51-A755-4934-58C1CC9F38E2}"/>
          </ac:spMkLst>
        </pc:spChg>
        <pc:spChg chg="mod ord">
          <ac:chgData name="Simran Kanal" userId="" providerId="" clId="Web-{58801A60-C98D-41E8-BE2C-153F426DD2A4}" dt="2023-08-17T22:40:27.913" v="278"/>
          <ac:spMkLst>
            <pc:docMk/>
            <pc:sldMk cId="4150027253" sldId="264"/>
            <ac:spMk id="4" creationId="{EB5EA6B5-1006-D9B2-7943-C6A93A2F7ED2}"/>
          </ac:spMkLst>
        </pc:spChg>
        <pc:spChg chg="add del mod">
          <ac:chgData name="Simran Kanal" userId="" providerId="" clId="Web-{58801A60-C98D-41E8-BE2C-153F426DD2A4}" dt="2023-08-17T22:26:34.770" v="258"/>
          <ac:spMkLst>
            <pc:docMk/>
            <pc:sldMk cId="4150027253" sldId="264"/>
            <ac:spMk id="5" creationId="{E1AD8455-00B0-B915-944E-EDD5C6B2B0A6}"/>
          </ac:spMkLst>
        </pc:spChg>
        <pc:spChg chg="mod ord">
          <ac:chgData name="Simran Kanal" userId="" providerId="" clId="Web-{58801A60-C98D-41E8-BE2C-153F426DD2A4}" dt="2023-08-17T22:40:50.882" v="285" actId="20577"/>
          <ac:spMkLst>
            <pc:docMk/>
            <pc:sldMk cId="4150027253" sldId="264"/>
            <ac:spMk id="28" creationId="{6E71F9E8-095E-9E23-6867-84649EFCEEFA}"/>
          </ac:spMkLst>
        </pc:spChg>
      </pc:sldChg>
      <pc:sldChg chg="addSp delSp modSp mod modClrScheme chgLayout">
        <pc:chgData name="Simran Kanal" userId="" providerId="" clId="Web-{58801A60-C98D-41E8-BE2C-153F426DD2A4}" dt="2023-08-17T23:19:37.601" v="781" actId="20577"/>
        <pc:sldMkLst>
          <pc:docMk/>
          <pc:sldMk cId="2343571208" sldId="266"/>
        </pc:sldMkLst>
        <pc:spChg chg="mod ord">
          <ac:chgData name="Simran Kanal" userId="" providerId="" clId="Web-{58801A60-C98D-41E8-BE2C-153F426DD2A4}" dt="2023-08-17T23:08:19.494" v="608" actId="20577"/>
          <ac:spMkLst>
            <pc:docMk/>
            <pc:sldMk cId="2343571208" sldId="266"/>
            <ac:spMk id="2" creationId="{F239719D-62B5-ED9C-77FE-44E24ADD1A7A}"/>
          </ac:spMkLst>
        </pc:spChg>
        <pc:spChg chg="mod ord">
          <ac:chgData name="Simran Kanal" userId="" providerId="" clId="Web-{58801A60-C98D-41E8-BE2C-153F426DD2A4}" dt="2023-08-17T23:19:37.601" v="781" actId="20577"/>
          <ac:spMkLst>
            <pc:docMk/>
            <pc:sldMk cId="2343571208" sldId="266"/>
            <ac:spMk id="3" creationId="{0BC639EF-22E4-FF02-5518-A27A9EB2E5BA}"/>
          </ac:spMkLst>
        </pc:spChg>
        <pc:spChg chg="add del mod">
          <ac:chgData name="Simran Kanal" userId="" providerId="" clId="Web-{58801A60-C98D-41E8-BE2C-153F426DD2A4}" dt="2023-08-17T22:41:48.617" v="288"/>
          <ac:spMkLst>
            <pc:docMk/>
            <pc:sldMk cId="2343571208" sldId="266"/>
            <ac:spMk id="5" creationId="{E3D8E0CF-2EC0-EE82-BA72-161859B3B7AC}"/>
          </ac:spMkLst>
        </pc:spChg>
        <pc:spChg chg="add mod">
          <ac:chgData name="Simran Kanal" userId="" providerId="" clId="Web-{58801A60-C98D-41E8-BE2C-153F426DD2A4}" dt="2023-08-17T23:17:48.240" v="761" actId="14100"/>
          <ac:spMkLst>
            <pc:docMk/>
            <pc:sldMk cId="2343571208" sldId="266"/>
            <ac:spMk id="7" creationId="{45010723-D9FF-26CB-DB20-D70CAFB06D3B}"/>
          </ac:spMkLst>
        </pc:spChg>
      </pc:sldChg>
      <pc:sldChg chg="modSp mod ord modClrScheme chgLayout">
        <pc:chgData name="Simran Kanal" userId="" providerId="" clId="Web-{58801A60-C98D-41E8-BE2C-153F426DD2A4}" dt="2023-08-17T23:17:58.834" v="763" actId="20577"/>
        <pc:sldMkLst>
          <pc:docMk/>
          <pc:sldMk cId="1006754943" sldId="267"/>
        </pc:sldMkLst>
        <pc:spChg chg="mod ord">
          <ac:chgData name="Simran Kanal" userId="" providerId="" clId="Web-{58801A60-C98D-41E8-BE2C-153F426DD2A4}" dt="2023-08-17T22:40:27.913" v="278"/>
          <ac:spMkLst>
            <pc:docMk/>
            <pc:sldMk cId="1006754943" sldId="267"/>
            <ac:spMk id="2" creationId="{A9BAB827-B059-D537-26A1-2F4CD134607D}"/>
          </ac:spMkLst>
        </pc:spChg>
        <pc:spChg chg="mod ord">
          <ac:chgData name="Simran Kanal" userId="" providerId="" clId="Web-{58801A60-C98D-41E8-BE2C-153F426DD2A4}" dt="2023-08-17T23:17:58.834" v="763" actId="20577"/>
          <ac:spMkLst>
            <pc:docMk/>
            <pc:sldMk cId="1006754943" sldId="267"/>
            <ac:spMk id="3" creationId="{44AC92D6-BEA2-4747-6CC6-A59628AAE813}"/>
          </ac:spMkLst>
        </pc:spChg>
      </pc:sldChg>
      <pc:sldChg chg="modSp mod modClrScheme chgLayout">
        <pc:chgData name="Simran Kanal" userId="" providerId="" clId="Web-{58801A60-C98D-41E8-BE2C-153F426DD2A4}" dt="2023-08-17T22:40:27.913" v="278"/>
        <pc:sldMkLst>
          <pc:docMk/>
          <pc:sldMk cId="2366272367" sldId="268"/>
        </pc:sldMkLst>
        <pc:spChg chg="mod ord">
          <ac:chgData name="Simran Kanal" userId="" providerId="" clId="Web-{58801A60-C98D-41E8-BE2C-153F426DD2A4}" dt="2023-08-17T22:40:27.913" v="278"/>
          <ac:spMkLst>
            <pc:docMk/>
            <pc:sldMk cId="2366272367" sldId="268"/>
            <ac:spMk id="2" creationId="{DC3F0802-938A-0C4E-D0CC-FA2CD6E0F62A}"/>
          </ac:spMkLst>
        </pc:spChg>
        <pc:spChg chg="mod ord">
          <ac:chgData name="Simran Kanal" userId="" providerId="" clId="Web-{58801A60-C98D-41E8-BE2C-153F426DD2A4}" dt="2023-08-17T22:40:27.913" v="278"/>
          <ac:spMkLst>
            <pc:docMk/>
            <pc:sldMk cId="2366272367" sldId="268"/>
            <ac:spMk id="3" creationId="{8B6F8728-7080-A27B-80A4-1FF3F65FCB59}"/>
          </ac:spMkLst>
        </pc:spChg>
      </pc:sldChg>
      <pc:sldChg chg="addSp modSp mod modClrScheme chgLayout">
        <pc:chgData name="Simran Kanal" userId="" providerId="" clId="Web-{58801A60-C98D-41E8-BE2C-153F426DD2A4}" dt="2023-08-17T22:40:27.913" v="278"/>
        <pc:sldMkLst>
          <pc:docMk/>
          <pc:sldMk cId="3284249108" sldId="270"/>
        </pc:sldMkLst>
        <pc:spChg chg="mod ord">
          <ac:chgData name="Simran Kanal" userId="" providerId="" clId="Web-{58801A60-C98D-41E8-BE2C-153F426DD2A4}" dt="2023-08-17T22:40:27.913" v="278"/>
          <ac:spMkLst>
            <pc:docMk/>
            <pc:sldMk cId="3284249108" sldId="270"/>
            <ac:spMk id="2" creationId="{FFAA9308-BDF9-4049-89EB-234C1C26AAA0}"/>
          </ac:spMkLst>
        </pc:spChg>
        <pc:spChg chg="mod ord">
          <ac:chgData name="Simran Kanal" userId="" providerId="" clId="Web-{58801A60-C98D-41E8-BE2C-153F426DD2A4}" dt="2023-08-17T22:40:27.913" v="278"/>
          <ac:spMkLst>
            <pc:docMk/>
            <pc:sldMk cId="3284249108" sldId="270"/>
            <ac:spMk id="3" creationId="{4C59FD92-5796-F09C-3E08-7FA5B3B32D87}"/>
          </ac:spMkLst>
        </pc:spChg>
        <pc:spChg chg="add mod">
          <ac:chgData name="Simran Kanal" userId="" providerId="" clId="Web-{58801A60-C98D-41E8-BE2C-153F426DD2A4}" dt="2023-08-17T22:07:43.841" v="119" actId="20577"/>
          <ac:spMkLst>
            <pc:docMk/>
            <pc:sldMk cId="3284249108" sldId="270"/>
            <ac:spMk id="5" creationId="{FCA57879-AD49-D61A-A2ED-AB0E4084161B}"/>
          </ac:spMkLst>
        </pc:spChg>
        <pc:picChg chg="mod ord">
          <ac:chgData name="Simran Kanal" userId="" providerId="" clId="Web-{58801A60-C98D-41E8-BE2C-153F426DD2A4}" dt="2023-08-17T22:40:27.913" v="278"/>
          <ac:picMkLst>
            <pc:docMk/>
            <pc:sldMk cId="3284249108" sldId="270"/>
            <ac:picMk id="7" creationId="{FE9B186E-7CBE-895C-CEDE-1F51B047C51B}"/>
          </ac:picMkLst>
        </pc:picChg>
      </pc:sldChg>
      <pc:sldChg chg="addSp modSp mod modClrScheme chgLayout">
        <pc:chgData name="Simran Kanal" userId="" providerId="" clId="Web-{58801A60-C98D-41E8-BE2C-153F426DD2A4}" dt="2023-08-17T23:08:53.322" v="611" actId="14100"/>
        <pc:sldMkLst>
          <pc:docMk/>
          <pc:sldMk cId="1163245588" sldId="271"/>
        </pc:sldMkLst>
        <pc:spChg chg="mod ord">
          <ac:chgData name="Simran Kanal" userId="" providerId="" clId="Web-{58801A60-C98D-41E8-BE2C-153F426DD2A4}" dt="2023-08-17T22:40:27.913" v="278"/>
          <ac:spMkLst>
            <pc:docMk/>
            <pc:sldMk cId="1163245588" sldId="271"/>
            <ac:spMk id="2" creationId="{367B0DBC-E9EC-95D9-0F3F-3047599451B0}"/>
          </ac:spMkLst>
        </pc:spChg>
        <pc:spChg chg="mod ord">
          <ac:chgData name="Simran Kanal" userId="" providerId="" clId="Web-{58801A60-C98D-41E8-BE2C-153F426DD2A4}" dt="2023-08-17T22:40:27.913" v="278"/>
          <ac:spMkLst>
            <pc:docMk/>
            <pc:sldMk cId="1163245588" sldId="271"/>
            <ac:spMk id="3" creationId="{3349C0DD-00F4-6CD3-79DB-81A21244FB62}"/>
          </ac:spMkLst>
        </pc:spChg>
        <pc:spChg chg="add mod">
          <ac:chgData name="Simran Kanal" userId="" providerId="" clId="Web-{58801A60-C98D-41E8-BE2C-153F426DD2A4}" dt="2023-08-17T22:08:20.092" v="125" actId="1076"/>
          <ac:spMkLst>
            <pc:docMk/>
            <pc:sldMk cId="1163245588" sldId="271"/>
            <ac:spMk id="4" creationId="{A7BD4062-3F52-E94F-E91B-A6807D2B5263}"/>
          </ac:spMkLst>
        </pc:spChg>
        <pc:spChg chg="mod ord">
          <ac:chgData name="Simran Kanal" userId="" providerId="" clId="Web-{58801A60-C98D-41E8-BE2C-153F426DD2A4}" dt="2023-08-17T22:40:27.913" v="278"/>
          <ac:spMkLst>
            <pc:docMk/>
            <pc:sldMk cId="1163245588" sldId="271"/>
            <ac:spMk id="5" creationId="{938E9945-7992-9409-9F08-04F6B978E10B}"/>
          </ac:spMkLst>
        </pc:spChg>
        <pc:picChg chg="mod ord">
          <ac:chgData name="Simran Kanal" userId="" providerId="" clId="Web-{58801A60-C98D-41E8-BE2C-153F426DD2A4}" dt="2023-08-17T23:08:53.322" v="611" actId="14100"/>
          <ac:picMkLst>
            <pc:docMk/>
            <pc:sldMk cId="1163245588" sldId="271"/>
            <ac:picMk id="7" creationId="{25675557-A41D-BDB5-DF49-D1F1EE378FB7}"/>
          </ac:picMkLst>
        </pc:picChg>
        <pc:picChg chg="mod ord">
          <ac:chgData name="Simran Kanal" userId="" providerId="" clId="Web-{58801A60-C98D-41E8-BE2C-153F426DD2A4}" dt="2023-08-17T23:08:50.307" v="610" actId="14100"/>
          <ac:picMkLst>
            <pc:docMk/>
            <pc:sldMk cId="1163245588" sldId="271"/>
            <ac:picMk id="8" creationId="{1ADE749B-CDE6-15C8-F5BE-0844BE8A4A06}"/>
          </ac:picMkLst>
        </pc:picChg>
      </pc:sldChg>
      <pc:sldChg chg="addSp modSp mod modClrScheme chgLayout">
        <pc:chgData name="Simran Kanal" userId="" providerId="" clId="Web-{58801A60-C98D-41E8-BE2C-153F426DD2A4}" dt="2023-08-17T23:02:46.674" v="534" actId="20577"/>
        <pc:sldMkLst>
          <pc:docMk/>
          <pc:sldMk cId="3770810425" sldId="273"/>
        </pc:sldMkLst>
        <pc:spChg chg="add">
          <ac:chgData name="Simran Kanal" userId="" providerId="" clId="Web-{58801A60-C98D-41E8-BE2C-153F426DD2A4}" dt="2023-08-17T22:08:25.436" v="126"/>
          <ac:spMkLst>
            <pc:docMk/>
            <pc:sldMk cId="3770810425" sldId="273"/>
            <ac:spMk id="3" creationId="{A2D54241-928F-AA58-7CD6-4EE2701C1C55}"/>
          </ac:spMkLst>
        </pc:spChg>
        <pc:spChg chg="mod ord">
          <ac:chgData name="Simran Kanal" userId="" providerId="" clId="Web-{58801A60-C98D-41E8-BE2C-153F426DD2A4}" dt="2023-08-17T23:02:46.674" v="534" actId="20577"/>
          <ac:spMkLst>
            <pc:docMk/>
            <pc:sldMk cId="3770810425" sldId="273"/>
            <ac:spMk id="4" creationId="{CD5E4B96-E700-D627-574B-CD20E0D9895B}"/>
          </ac:spMkLst>
        </pc:spChg>
        <pc:spChg chg="mod">
          <ac:chgData name="Simran Kanal" userId="" providerId="" clId="Web-{58801A60-C98D-41E8-BE2C-153F426DD2A4}" dt="2023-08-17T22:05:50.089" v="69" actId="20577"/>
          <ac:spMkLst>
            <pc:docMk/>
            <pc:sldMk cId="3770810425" sldId="273"/>
            <ac:spMk id="5" creationId="{1BA8F0E3-92C0-7BCE-4EC5-0A7E4BC27E2C}"/>
          </ac:spMkLst>
        </pc:spChg>
      </pc:sldChg>
      <pc:sldChg chg="modSp new mod modClrScheme chgLayout">
        <pc:chgData name="Simran Kanal" userId="" providerId="" clId="Web-{58801A60-C98D-41E8-BE2C-153F426DD2A4}" dt="2023-08-17T23:07:47.087" v="606" actId="14100"/>
        <pc:sldMkLst>
          <pc:docMk/>
          <pc:sldMk cId="918306948" sldId="274"/>
        </pc:sldMkLst>
        <pc:spChg chg="mod ord">
          <ac:chgData name="Simran Kanal" userId="" providerId="" clId="Web-{58801A60-C98D-41E8-BE2C-153F426DD2A4}" dt="2023-08-17T22:40:27.913" v="278"/>
          <ac:spMkLst>
            <pc:docMk/>
            <pc:sldMk cId="918306948" sldId="274"/>
            <ac:spMk id="2" creationId="{E6004E8D-3566-C9A0-0B3C-8B34373BF4F5}"/>
          </ac:spMkLst>
        </pc:spChg>
        <pc:spChg chg="mod ord">
          <ac:chgData name="Simran Kanal" userId="" providerId="" clId="Web-{58801A60-C98D-41E8-BE2C-153F426DD2A4}" dt="2023-08-17T23:07:47.087" v="606" actId="14100"/>
          <ac:spMkLst>
            <pc:docMk/>
            <pc:sldMk cId="918306948" sldId="274"/>
            <ac:spMk id="3" creationId="{0A7AF6C5-33D0-23AF-7C4D-8628E4A4C57E}"/>
          </ac:spMkLst>
        </pc:spChg>
      </pc:sldChg>
      <pc:sldMasterChg chg="del delSldLayout">
        <pc:chgData name="Simran Kanal" userId="" providerId="" clId="Web-{58801A60-C98D-41E8-BE2C-153F426DD2A4}" dt="2023-08-17T22:40:27.913" v="278"/>
        <pc:sldMasterMkLst>
          <pc:docMk/>
          <pc:sldMasterMk cId="1119278955" sldId="2147483847"/>
        </pc:sldMasterMkLst>
        <pc:sldLayoutChg chg="del">
          <pc:chgData name="Simran Kanal" userId="" providerId="" clId="Web-{58801A60-C98D-41E8-BE2C-153F426DD2A4}" dt="2023-08-17T22:40:27.913" v="278"/>
          <pc:sldLayoutMkLst>
            <pc:docMk/>
            <pc:sldMasterMk cId="1119278955" sldId="2147483847"/>
            <pc:sldLayoutMk cId="485804138" sldId="2147483848"/>
          </pc:sldLayoutMkLst>
        </pc:sldLayoutChg>
        <pc:sldLayoutChg chg="del">
          <pc:chgData name="Simran Kanal" userId="" providerId="" clId="Web-{58801A60-C98D-41E8-BE2C-153F426DD2A4}" dt="2023-08-17T22:40:27.913" v="278"/>
          <pc:sldLayoutMkLst>
            <pc:docMk/>
            <pc:sldMasterMk cId="1119278955" sldId="2147483847"/>
            <pc:sldLayoutMk cId="1503564921" sldId="2147483849"/>
          </pc:sldLayoutMkLst>
        </pc:sldLayoutChg>
        <pc:sldLayoutChg chg="del">
          <pc:chgData name="Simran Kanal" userId="" providerId="" clId="Web-{58801A60-C98D-41E8-BE2C-153F426DD2A4}" dt="2023-08-17T22:40:27.913" v="278"/>
          <pc:sldLayoutMkLst>
            <pc:docMk/>
            <pc:sldMasterMk cId="1119278955" sldId="2147483847"/>
            <pc:sldLayoutMk cId="1896761818" sldId="2147483850"/>
          </pc:sldLayoutMkLst>
        </pc:sldLayoutChg>
        <pc:sldLayoutChg chg="del">
          <pc:chgData name="Simran Kanal" userId="" providerId="" clId="Web-{58801A60-C98D-41E8-BE2C-153F426DD2A4}" dt="2023-08-17T22:40:27.913" v="278"/>
          <pc:sldLayoutMkLst>
            <pc:docMk/>
            <pc:sldMasterMk cId="1119278955" sldId="2147483847"/>
            <pc:sldLayoutMk cId="404094836" sldId="2147483851"/>
          </pc:sldLayoutMkLst>
        </pc:sldLayoutChg>
        <pc:sldLayoutChg chg="del">
          <pc:chgData name="Simran Kanal" userId="" providerId="" clId="Web-{58801A60-C98D-41E8-BE2C-153F426DD2A4}" dt="2023-08-17T22:40:27.913" v="278"/>
          <pc:sldLayoutMkLst>
            <pc:docMk/>
            <pc:sldMasterMk cId="1119278955" sldId="2147483847"/>
            <pc:sldLayoutMk cId="167994541" sldId="2147483852"/>
          </pc:sldLayoutMkLst>
        </pc:sldLayoutChg>
        <pc:sldLayoutChg chg="del">
          <pc:chgData name="Simran Kanal" userId="" providerId="" clId="Web-{58801A60-C98D-41E8-BE2C-153F426DD2A4}" dt="2023-08-17T22:40:27.913" v="278"/>
          <pc:sldLayoutMkLst>
            <pc:docMk/>
            <pc:sldMasterMk cId="1119278955" sldId="2147483847"/>
            <pc:sldLayoutMk cId="2403746504" sldId="2147483853"/>
          </pc:sldLayoutMkLst>
        </pc:sldLayoutChg>
        <pc:sldLayoutChg chg="del">
          <pc:chgData name="Simran Kanal" userId="" providerId="" clId="Web-{58801A60-C98D-41E8-BE2C-153F426DD2A4}" dt="2023-08-17T22:40:27.913" v="278"/>
          <pc:sldLayoutMkLst>
            <pc:docMk/>
            <pc:sldMasterMk cId="1119278955" sldId="2147483847"/>
            <pc:sldLayoutMk cId="1783026044" sldId="2147483854"/>
          </pc:sldLayoutMkLst>
        </pc:sldLayoutChg>
        <pc:sldLayoutChg chg="del">
          <pc:chgData name="Simran Kanal" userId="" providerId="" clId="Web-{58801A60-C98D-41E8-BE2C-153F426DD2A4}" dt="2023-08-17T22:40:27.913" v="278"/>
          <pc:sldLayoutMkLst>
            <pc:docMk/>
            <pc:sldMasterMk cId="1119278955" sldId="2147483847"/>
            <pc:sldLayoutMk cId="1068667904" sldId="2147483855"/>
          </pc:sldLayoutMkLst>
        </pc:sldLayoutChg>
        <pc:sldLayoutChg chg="del">
          <pc:chgData name="Simran Kanal" userId="" providerId="" clId="Web-{58801A60-C98D-41E8-BE2C-153F426DD2A4}" dt="2023-08-17T22:40:27.913" v="278"/>
          <pc:sldLayoutMkLst>
            <pc:docMk/>
            <pc:sldMasterMk cId="1119278955" sldId="2147483847"/>
            <pc:sldLayoutMk cId="3515933429" sldId="2147483856"/>
          </pc:sldLayoutMkLst>
        </pc:sldLayoutChg>
        <pc:sldLayoutChg chg="del">
          <pc:chgData name="Simran Kanal" userId="" providerId="" clId="Web-{58801A60-C98D-41E8-BE2C-153F426DD2A4}" dt="2023-08-17T22:40:27.913" v="278"/>
          <pc:sldLayoutMkLst>
            <pc:docMk/>
            <pc:sldMasterMk cId="1119278955" sldId="2147483847"/>
            <pc:sldLayoutMk cId="91890607" sldId="2147483857"/>
          </pc:sldLayoutMkLst>
        </pc:sldLayoutChg>
        <pc:sldLayoutChg chg="del">
          <pc:chgData name="Simran Kanal" userId="" providerId="" clId="Web-{58801A60-C98D-41E8-BE2C-153F426DD2A4}" dt="2023-08-17T22:40:27.913" v="278"/>
          <pc:sldLayoutMkLst>
            <pc:docMk/>
            <pc:sldMasterMk cId="1119278955" sldId="2147483847"/>
            <pc:sldLayoutMk cId="4205895017" sldId="2147483858"/>
          </pc:sldLayoutMkLst>
        </pc:sldLayoutChg>
        <pc:sldLayoutChg chg="del">
          <pc:chgData name="Simran Kanal" userId="" providerId="" clId="Web-{58801A60-C98D-41E8-BE2C-153F426DD2A4}" dt="2023-08-17T22:40:27.913" v="278"/>
          <pc:sldLayoutMkLst>
            <pc:docMk/>
            <pc:sldMasterMk cId="1119278955" sldId="2147483847"/>
            <pc:sldLayoutMk cId="1489586832" sldId="2147483859"/>
          </pc:sldLayoutMkLst>
        </pc:sldLayoutChg>
        <pc:sldLayoutChg chg="del">
          <pc:chgData name="Simran Kanal" userId="" providerId="" clId="Web-{58801A60-C98D-41E8-BE2C-153F426DD2A4}" dt="2023-08-17T22:40:27.913" v="278"/>
          <pc:sldLayoutMkLst>
            <pc:docMk/>
            <pc:sldMasterMk cId="1119278955" sldId="2147483847"/>
            <pc:sldLayoutMk cId="3647896288" sldId="2147483860"/>
          </pc:sldLayoutMkLst>
        </pc:sldLayoutChg>
        <pc:sldLayoutChg chg="del">
          <pc:chgData name="Simran Kanal" userId="" providerId="" clId="Web-{58801A60-C98D-41E8-BE2C-153F426DD2A4}" dt="2023-08-17T22:40:27.913" v="278"/>
          <pc:sldLayoutMkLst>
            <pc:docMk/>
            <pc:sldMasterMk cId="1119278955" sldId="2147483847"/>
            <pc:sldLayoutMk cId="3831583986" sldId="2147483861"/>
          </pc:sldLayoutMkLst>
        </pc:sldLayoutChg>
        <pc:sldLayoutChg chg="del">
          <pc:chgData name="Simran Kanal" userId="" providerId="" clId="Web-{58801A60-C98D-41E8-BE2C-153F426DD2A4}" dt="2023-08-17T22:40:27.913" v="278"/>
          <pc:sldLayoutMkLst>
            <pc:docMk/>
            <pc:sldMasterMk cId="1119278955" sldId="2147483847"/>
            <pc:sldLayoutMk cId="765987441" sldId="2147483862"/>
          </pc:sldLayoutMkLst>
        </pc:sldLayoutChg>
        <pc:sldLayoutChg chg="del">
          <pc:chgData name="Simran Kanal" userId="" providerId="" clId="Web-{58801A60-C98D-41E8-BE2C-153F426DD2A4}" dt="2023-08-17T22:40:27.913" v="278"/>
          <pc:sldLayoutMkLst>
            <pc:docMk/>
            <pc:sldMasterMk cId="1119278955" sldId="2147483847"/>
            <pc:sldLayoutMk cId="2629560989" sldId="2147483863"/>
          </pc:sldLayoutMkLst>
        </pc:sldLayoutChg>
        <pc:sldLayoutChg chg="del">
          <pc:chgData name="Simran Kanal" userId="" providerId="" clId="Web-{58801A60-C98D-41E8-BE2C-153F426DD2A4}" dt="2023-08-17T22:40:27.913" v="278"/>
          <pc:sldLayoutMkLst>
            <pc:docMk/>
            <pc:sldMasterMk cId="1119278955" sldId="2147483847"/>
            <pc:sldLayoutMk cId="3998539" sldId="2147483864"/>
          </pc:sldLayoutMkLst>
        </pc:sldLayoutChg>
      </pc:sldMasterChg>
      <pc:sldMasterChg chg="add addSldLayout modSldLayout">
        <pc:chgData name="Simran Kanal" userId="" providerId="" clId="Web-{58801A60-C98D-41E8-BE2C-153F426DD2A4}" dt="2023-08-17T22:40:27.913" v="278"/>
        <pc:sldMasterMkLst>
          <pc:docMk/>
          <pc:sldMasterMk cId="3937987446" sldId="2147483865"/>
        </pc:sldMasterMkLst>
        <pc:sldLayoutChg chg="add mod replId">
          <pc:chgData name="Simran Kanal" userId="" providerId="" clId="Web-{58801A60-C98D-41E8-BE2C-153F426DD2A4}" dt="2023-08-17T22:40:27.913" v="278"/>
          <pc:sldLayoutMkLst>
            <pc:docMk/>
            <pc:sldMasterMk cId="3937987446" sldId="2147483865"/>
            <pc:sldLayoutMk cId="2283654730" sldId="2147483866"/>
          </pc:sldLayoutMkLst>
        </pc:sldLayoutChg>
        <pc:sldLayoutChg chg="add mod replId">
          <pc:chgData name="Simran Kanal" userId="" providerId="" clId="Web-{58801A60-C98D-41E8-BE2C-153F426DD2A4}" dt="2023-08-17T22:40:27.913" v="278"/>
          <pc:sldLayoutMkLst>
            <pc:docMk/>
            <pc:sldMasterMk cId="3937987446" sldId="2147483865"/>
            <pc:sldLayoutMk cId="3299601480" sldId="2147483867"/>
          </pc:sldLayoutMkLst>
        </pc:sldLayoutChg>
        <pc:sldLayoutChg chg="add mod replId">
          <pc:chgData name="Simran Kanal" userId="" providerId="" clId="Web-{58801A60-C98D-41E8-BE2C-153F426DD2A4}" dt="2023-08-17T22:40:27.913" v="278"/>
          <pc:sldLayoutMkLst>
            <pc:docMk/>
            <pc:sldMasterMk cId="3937987446" sldId="2147483865"/>
            <pc:sldLayoutMk cId="2912459217" sldId="2147483868"/>
          </pc:sldLayoutMkLst>
        </pc:sldLayoutChg>
        <pc:sldLayoutChg chg="add mod replId">
          <pc:chgData name="Simran Kanal" userId="" providerId="" clId="Web-{58801A60-C98D-41E8-BE2C-153F426DD2A4}" dt="2023-08-17T22:40:27.913" v="278"/>
          <pc:sldLayoutMkLst>
            <pc:docMk/>
            <pc:sldMasterMk cId="3937987446" sldId="2147483865"/>
            <pc:sldLayoutMk cId="3594497246" sldId="2147483869"/>
          </pc:sldLayoutMkLst>
        </pc:sldLayoutChg>
        <pc:sldLayoutChg chg="add mod replId">
          <pc:chgData name="Simran Kanal" userId="" providerId="" clId="Web-{58801A60-C98D-41E8-BE2C-153F426DD2A4}" dt="2023-08-17T22:40:27.913" v="278"/>
          <pc:sldLayoutMkLst>
            <pc:docMk/>
            <pc:sldMasterMk cId="3937987446" sldId="2147483865"/>
            <pc:sldLayoutMk cId="1857168686" sldId="2147483870"/>
          </pc:sldLayoutMkLst>
        </pc:sldLayoutChg>
        <pc:sldLayoutChg chg="add mod replId">
          <pc:chgData name="Simran Kanal" userId="" providerId="" clId="Web-{58801A60-C98D-41E8-BE2C-153F426DD2A4}" dt="2023-08-17T22:40:27.913" v="278"/>
          <pc:sldLayoutMkLst>
            <pc:docMk/>
            <pc:sldMasterMk cId="3937987446" sldId="2147483865"/>
            <pc:sldLayoutMk cId="1988576160" sldId="2147483871"/>
          </pc:sldLayoutMkLst>
        </pc:sldLayoutChg>
        <pc:sldLayoutChg chg="add mod replId">
          <pc:chgData name="Simran Kanal" userId="" providerId="" clId="Web-{58801A60-C98D-41E8-BE2C-153F426DD2A4}" dt="2023-08-17T22:40:27.913" v="278"/>
          <pc:sldLayoutMkLst>
            <pc:docMk/>
            <pc:sldMasterMk cId="3937987446" sldId="2147483865"/>
            <pc:sldLayoutMk cId="2454803284" sldId="2147483872"/>
          </pc:sldLayoutMkLst>
        </pc:sldLayoutChg>
        <pc:sldLayoutChg chg="add mod replId">
          <pc:chgData name="Simran Kanal" userId="" providerId="" clId="Web-{58801A60-C98D-41E8-BE2C-153F426DD2A4}" dt="2023-08-17T22:40:27.913" v="278"/>
          <pc:sldLayoutMkLst>
            <pc:docMk/>
            <pc:sldMasterMk cId="3937987446" sldId="2147483865"/>
            <pc:sldLayoutMk cId="2656297800" sldId="2147483873"/>
          </pc:sldLayoutMkLst>
        </pc:sldLayoutChg>
        <pc:sldLayoutChg chg="add mod replId">
          <pc:chgData name="Simran Kanal" userId="" providerId="" clId="Web-{58801A60-C98D-41E8-BE2C-153F426DD2A4}" dt="2023-08-17T22:40:27.913" v="278"/>
          <pc:sldLayoutMkLst>
            <pc:docMk/>
            <pc:sldMasterMk cId="3937987446" sldId="2147483865"/>
            <pc:sldLayoutMk cId="3224210792" sldId="2147483874"/>
          </pc:sldLayoutMkLst>
        </pc:sldLayoutChg>
        <pc:sldLayoutChg chg="add mod replId">
          <pc:chgData name="Simran Kanal" userId="" providerId="" clId="Web-{58801A60-C98D-41E8-BE2C-153F426DD2A4}" dt="2023-08-17T22:40:27.913" v="278"/>
          <pc:sldLayoutMkLst>
            <pc:docMk/>
            <pc:sldMasterMk cId="3937987446" sldId="2147483865"/>
            <pc:sldLayoutMk cId="3691413607" sldId="2147483875"/>
          </pc:sldLayoutMkLst>
        </pc:sldLayoutChg>
        <pc:sldLayoutChg chg="add mod replId">
          <pc:chgData name="Simran Kanal" userId="" providerId="" clId="Web-{58801A60-C98D-41E8-BE2C-153F426DD2A4}" dt="2023-08-17T22:40:27.913" v="278"/>
          <pc:sldLayoutMkLst>
            <pc:docMk/>
            <pc:sldMasterMk cId="3937987446" sldId="2147483865"/>
            <pc:sldLayoutMk cId="3447972040" sldId="2147483876"/>
          </pc:sldLayoutMkLst>
        </pc:sldLayoutChg>
        <pc:sldLayoutChg chg="add mod replId">
          <pc:chgData name="Simran Kanal" userId="" providerId="" clId="Web-{58801A60-C98D-41E8-BE2C-153F426DD2A4}" dt="2023-08-17T22:40:27.913" v="278"/>
          <pc:sldLayoutMkLst>
            <pc:docMk/>
            <pc:sldMasterMk cId="3937987446" sldId="2147483865"/>
            <pc:sldLayoutMk cId="3202053577" sldId="2147483877"/>
          </pc:sldLayoutMkLst>
        </pc:sldLayoutChg>
        <pc:sldLayoutChg chg="add mod replId">
          <pc:chgData name="Simran Kanal" userId="" providerId="" clId="Web-{58801A60-C98D-41E8-BE2C-153F426DD2A4}" dt="2023-08-17T22:40:27.913" v="278"/>
          <pc:sldLayoutMkLst>
            <pc:docMk/>
            <pc:sldMasterMk cId="3937987446" sldId="2147483865"/>
            <pc:sldLayoutMk cId="2096973299" sldId="2147483878"/>
          </pc:sldLayoutMkLst>
        </pc:sldLayoutChg>
        <pc:sldLayoutChg chg="add mod replId">
          <pc:chgData name="Simran Kanal" userId="" providerId="" clId="Web-{58801A60-C98D-41E8-BE2C-153F426DD2A4}" dt="2023-08-17T22:40:27.913" v="278"/>
          <pc:sldLayoutMkLst>
            <pc:docMk/>
            <pc:sldMasterMk cId="3937987446" sldId="2147483865"/>
            <pc:sldLayoutMk cId="1742101191" sldId="2147483879"/>
          </pc:sldLayoutMkLst>
        </pc:sldLayoutChg>
        <pc:sldLayoutChg chg="add mod replId">
          <pc:chgData name="Simran Kanal" userId="" providerId="" clId="Web-{58801A60-C98D-41E8-BE2C-153F426DD2A4}" dt="2023-08-17T22:40:27.913" v="278"/>
          <pc:sldLayoutMkLst>
            <pc:docMk/>
            <pc:sldMasterMk cId="3937987446" sldId="2147483865"/>
            <pc:sldLayoutMk cId="1960640528" sldId="2147483880"/>
          </pc:sldLayoutMkLst>
        </pc:sldLayoutChg>
        <pc:sldLayoutChg chg="add mod replId">
          <pc:chgData name="Simran Kanal" userId="" providerId="" clId="Web-{58801A60-C98D-41E8-BE2C-153F426DD2A4}" dt="2023-08-17T22:40:27.913" v="278"/>
          <pc:sldLayoutMkLst>
            <pc:docMk/>
            <pc:sldMasterMk cId="3937987446" sldId="2147483865"/>
            <pc:sldLayoutMk cId="3717562401" sldId="2147483881"/>
          </pc:sldLayoutMkLst>
        </pc:sldLayoutChg>
        <pc:sldLayoutChg chg="add mod replId">
          <pc:chgData name="Simran Kanal" userId="" providerId="" clId="Web-{58801A60-C98D-41E8-BE2C-153F426DD2A4}" dt="2023-08-17T22:40:27.913" v="278"/>
          <pc:sldLayoutMkLst>
            <pc:docMk/>
            <pc:sldMasterMk cId="3937987446" sldId="2147483865"/>
            <pc:sldLayoutMk cId="1232665070" sldId="2147483882"/>
          </pc:sldLayoutMkLst>
        </pc:sldLayoutChg>
      </pc:sldMasterChg>
    </pc:docChg>
  </pc:docChgLst>
  <pc:docChgLst>
    <pc:chgData name="Simran Kanal" clId="Web-{86C11B35-1815-4368-AD7A-516E9ED38881}"/>
    <pc:docChg chg="modSld">
      <pc:chgData name="Simran Kanal" userId="" providerId="" clId="Web-{86C11B35-1815-4368-AD7A-516E9ED38881}" dt="2023-08-17T21:11:07.765" v="0"/>
      <pc:docMkLst>
        <pc:docMk/>
      </pc:docMkLst>
      <pc:sldChg chg="mod modShow">
        <pc:chgData name="Simran Kanal" userId="" providerId="" clId="Web-{86C11B35-1815-4368-AD7A-516E9ED38881}" dt="2023-08-17T21:11:07.765" v="0"/>
        <pc:sldMkLst>
          <pc:docMk/>
          <pc:sldMk cId="3770810425" sldId="273"/>
        </pc:sldMkLst>
      </pc:sldChg>
    </pc:docChg>
  </pc:docChgLst>
  <pc:docChgLst>
    <pc:chgData name="Simran Kanal" clId="Web-{12F4CE73-3820-4F94-809A-A97EBAB70008}"/>
    <pc:docChg chg="addSld modSld addMainMaster delMainMaster">
      <pc:chgData name="Simran Kanal" userId="" providerId="" clId="Web-{12F4CE73-3820-4F94-809A-A97EBAB70008}" dt="2023-08-14T19:21:21.279" v="144" actId="14100"/>
      <pc:docMkLst>
        <pc:docMk/>
      </pc:docMkLst>
      <pc:sldChg chg="modSp mod modClrScheme chgLayout">
        <pc:chgData name="Simran Kanal" userId="" providerId="" clId="Web-{12F4CE73-3820-4F94-809A-A97EBAB70008}" dt="2023-08-14T18:50:49.738" v="40" actId="20577"/>
        <pc:sldMkLst>
          <pc:docMk/>
          <pc:sldMk cId="109857222" sldId="256"/>
        </pc:sldMkLst>
        <pc:spChg chg="mod ord">
          <ac:chgData name="Simran Kanal" userId="" providerId="" clId="Web-{12F4CE73-3820-4F94-809A-A97EBAB70008}" dt="2023-08-14T18:50:09.252" v="20" actId="20577"/>
          <ac:spMkLst>
            <pc:docMk/>
            <pc:sldMk cId="109857222" sldId="256"/>
            <ac:spMk id="2" creationId="{00000000-0000-0000-0000-000000000000}"/>
          </ac:spMkLst>
        </pc:spChg>
        <pc:spChg chg="mod ord">
          <ac:chgData name="Simran Kanal" userId="" providerId="" clId="Web-{12F4CE73-3820-4F94-809A-A97EBAB70008}" dt="2023-08-14T18:50:49.738" v="40" actId="20577"/>
          <ac:spMkLst>
            <pc:docMk/>
            <pc:sldMk cId="109857222" sldId="256"/>
            <ac:spMk id="3" creationId="{00000000-0000-0000-0000-000000000000}"/>
          </ac:spMkLst>
        </pc:spChg>
      </pc:sldChg>
      <pc:sldChg chg="modSp new mod modClrScheme chgLayout">
        <pc:chgData name="Simran Kanal" userId="" providerId="" clId="Web-{12F4CE73-3820-4F94-809A-A97EBAB70008}" dt="2023-08-14T19:21:06.966" v="139" actId="20577"/>
        <pc:sldMkLst>
          <pc:docMk/>
          <pc:sldMk cId="549008485" sldId="257"/>
        </pc:sldMkLst>
        <pc:spChg chg="mod ord">
          <ac:chgData name="Simran Kanal" userId="" providerId="" clId="Web-{12F4CE73-3820-4F94-809A-A97EBAB70008}" dt="2023-08-14T19:08:45.412" v="46" actId="20577"/>
          <ac:spMkLst>
            <pc:docMk/>
            <pc:sldMk cId="549008485" sldId="257"/>
            <ac:spMk id="2" creationId="{7C144685-419A-D321-CBFE-FA3D1EE7534F}"/>
          </ac:spMkLst>
        </pc:spChg>
        <pc:spChg chg="mod ord">
          <ac:chgData name="Simran Kanal" userId="" providerId="" clId="Web-{12F4CE73-3820-4F94-809A-A97EBAB70008}" dt="2023-08-14T19:21:06.966" v="139" actId="20577"/>
          <ac:spMkLst>
            <pc:docMk/>
            <pc:sldMk cId="549008485" sldId="257"/>
            <ac:spMk id="3" creationId="{83CC1196-8CF3-073A-C0D1-E775FEAD6924}"/>
          </ac:spMkLst>
        </pc:spChg>
      </pc:sldChg>
      <pc:sldChg chg="modSp new mod modClrScheme chgLayout">
        <pc:chgData name="Simran Kanal" userId="" providerId="" clId="Web-{12F4CE73-3820-4F94-809A-A97EBAB70008}" dt="2023-08-14T19:21:21.279" v="144" actId="14100"/>
        <pc:sldMkLst>
          <pc:docMk/>
          <pc:sldMk cId="1643967354" sldId="258"/>
        </pc:sldMkLst>
        <pc:spChg chg="mod ord">
          <ac:chgData name="Simran Kanal" userId="" providerId="" clId="Web-{12F4CE73-3820-4F94-809A-A97EBAB70008}" dt="2023-08-14T19:21:11.169" v="143" actId="20577"/>
          <ac:spMkLst>
            <pc:docMk/>
            <pc:sldMk cId="1643967354" sldId="258"/>
            <ac:spMk id="2" creationId="{CA8B0977-6B69-03D5-4A66-685DC824BF92}"/>
          </ac:spMkLst>
        </pc:spChg>
        <pc:spChg chg="mod ord">
          <ac:chgData name="Simran Kanal" userId="" providerId="" clId="Web-{12F4CE73-3820-4F94-809A-A97EBAB70008}" dt="2023-08-14T19:21:21.279" v="144" actId="14100"/>
          <ac:spMkLst>
            <pc:docMk/>
            <pc:sldMk cId="1643967354" sldId="258"/>
            <ac:spMk id="3" creationId="{C94BBF52-1107-AAD8-9FF0-A767743B6655}"/>
          </ac:spMkLst>
        </pc:spChg>
      </pc:sldChg>
      <pc:sldMasterChg chg="del delSldLayout">
        <pc:chgData name="Simran Kanal" userId="" providerId="" clId="Web-{12F4CE73-3820-4F94-809A-A97EBAB70008}" dt="2023-08-14T18:36:22.643" v="0"/>
        <pc:sldMasterMkLst>
          <pc:docMk/>
          <pc:sldMasterMk cId="2460954070" sldId="2147483660"/>
        </pc:sldMasterMkLst>
        <pc:sldLayoutChg chg="del">
          <pc:chgData name="Simran Kanal" userId="" providerId="" clId="Web-{12F4CE73-3820-4F94-809A-A97EBAB70008}" dt="2023-08-14T18:36:22.643" v="0"/>
          <pc:sldLayoutMkLst>
            <pc:docMk/>
            <pc:sldMasterMk cId="2460954070" sldId="2147483660"/>
            <pc:sldLayoutMk cId="2385387890" sldId="2147483661"/>
          </pc:sldLayoutMkLst>
        </pc:sldLayoutChg>
        <pc:sldLayoutChg chg="del">
          <pc:chgData name="Simran Kanal" userId="" providerId="" clId="Web-{12F4CE73-3820-4F94-809A-A97EBAB70008}" dt="2023-08-14T18:36:22.643" v="0"/>
          <pc:sldLayoutMkLst>
            <pc:docMk/>
            <pc:sldMasterMk cId="2460954070" sldId="2147483660"/>
            <pc:sldLayoutMk cId="949138452" sldId="2147483662"/>
          </pc:sldLayoutMkLst>
        </pc:sldLayoutChg>
        <pc:sldLayoutChg chg="del">
          <pc:chgData name="Simran Kanal" userId="" providerId="" clId="Web-{12F4CE73-3820-4F94-809A-A97EBAB70008}" dt="2023-08-14T18:36:22.643" v="0"/>
          <pc:sldLayoutMkLst>
            <pc:docMk/>
            <pc:sldMasterMk cId="2460954070" sldId="2147483660"/>
            <pc:sldLayoutMk cId="2591524520" sldId="2147483663"/>
          </pc:sldLayoutMkLst>
        </pc:sldLayoutChg>
        <pc:sldLayoutChg chg="del">
          <pc:chgData name="Simran Kanal" userId="" providerId="" clId="Web-{12F4CE73-3820-4F94-809A-A97EBAB70008}" dt="2023-08-14T18:36:22.643" v="0"/>
          <pc:sldLayoutMkLst>
            <pc:docMk/>
            <pc:sldMasterMk cId="2460954070" sldId="2147483660"/>
            <pc:sldLayoutMk cId="1203092039" sldId="2147483664"/>
          </pc:sldLayoutMkLst>
        </pc:sldLayoutChg>
        <pc:sldLayoutChg chg="del">
          <pc:chgData name="Simran Kanal" userId="" providerId="" clId="Web-{12F4CE73-3820-4F94-809A-A97EBAB70008}" dt="2023-08-14T18:36:22.643" v="0"/>
          <pc:sldLayoutMkLst>
            <pc:docMk/>
            <pc:sldMasterMk cId="2460954070" sldId="2147483660"/>
            <pc:sldLayoutMk cId="3733172339" sldId="2147483665"/>
          </pc:sldLayoutMkLst>
        </pc:sldLayoutChg>
        <pc:sldLayoutChg chg="del">
          <pc:chgData name="Simran Kanal" userId="" providerId="" clId="Web-{12F4CE73-3820-4F94-809A-A97EBAB70008}" dt="2023-08-14T18:36:22.643" v="0"/>
          <pc:sldLayoutMkLst>
            <pc:docMk/>
            <pc:sldMasterMk cId="2460954070" sldId="2147483660"/>
            <pc:sldLayoutMk cId="3210312558" sldId="2147483666"/>
          </pc:sldLayoutMkLst>
        </pc:sldLayoutChg>
        <pc:sldLayoutChg chg="del">
          <pc:chgData name="Simran Kanal" userId="" providerId="" clId="Web-{12F4CE73-3820-4F94-809A-A97EBAB70008}" dt="2023-08-14T18:36:22.643" v="0"/>
          <pc:sldLayoutMkLst>
            <pc:docMk/>
            <pc:sldMasterMk cId="2460954070" sldId="2147483660"/>
            <pc:sldLayoutMk cId="3146388984" sldId="2147483667"/>
          </pc:sldLayoutMkLst>
        </pc:sldLayoutChg>
        <pc:sldLayoutChg chg="del">
          <pc:chgData name="Simran Kanal" userId="" providerId="" clId="Web-{12F4CE73-3820-4F94-809A-A97EBAB70008}" dt="2023-08-14T18:36:22.643" v="0"/>
          <pc:sldLayoutMkLst>
            <pc:docMk/>
            <pc:sldMasterMk cId="2460954070" sldId="2147483660"/>
            <pc:sldLayoutMk cId="3171841454" sldId="2147483668"/>
          </pc:sldLayoutMkLst>
        </pc:sldLayoutChg>
        <pc:sldLayoutChg chg="del">
          <pc:chgData name="Simran Kanal" userId="" providerId="" clId="Web-{12F4CE73-3820-4F94-809A-A97EBAB70008}" dt="2023-08-14T18:36:22.643" v="0"/>
          <pc:sldLayoutMkLst>
            <pc:docMk/>
            <pc:sldMasterMk cId="2460954070" sldId="2147483660"/>
            <pc:sldLayoutMk cId="1718958274" sldId="2147483669"/>
          </pc:sldLayoutMkLst>
        </pc:sldLayoutChg>
        <pc:sldLayoutChg chg="del">
          <pc:chgData name="Simran Kanal" userId="" providerId="" clId="Web-{12F4CE73-3820-4F94-809A-A97EBAB70008}" dt="2023-08-14T18:36:22.643" v="0"/>
          <pc:sldLayoutMkLst>
            <pc:docMk/>
            <pc:sldMasterMk cId="2460954070" sldId="2147483660"/>
            <pc:sldLayoutMk cId="2202905451" sldId="2147483670"/>
          </pc:sldLayoutMkLst>
        </pc:sldLayoutChg>
        <pc:sldLayoutChg chg="del">
          <pc:chgData name="Simran Kanal" userId="" providerId="" clId="Web-{12F4CE73-3820-4F94-809A-A97EBAB70008}" dt="2023-08-14T18:36:22.643" v="0"/>
          <pc:sldLayoutMkLst>
            <pc:docMk/>
            <pc:sldMasterMk cId="2460954070" sldId="2147483660"/>
            <pc:sldLayoutMk cId="3479445657" sldId="2147483671"/>
          </pc:sldLayoutMkLst>
        </pc:sldLayoutChg>
      </pc:sldMasterChg>
      <pc:sldMasterChg chg="add del addSldLayout delSldLayout modSldLayout">
        <pc:chgData name="Simran Kanal" userId="" providerId="" clId="Web-{12F4CE73-3820-4F94-809A-A97EBAB70008}" dt="2023-08-14T18:44:32.630" v="3"/>
        <pc:sldMasterMkLst>
          <pc:docMk/>
          <pc:sldMasterMk cId="3545752104" sldId="2147483672"/>
        </pc:sldMasterMkLst>
        <pc:sldLayoutChg chg="add del mod replId">
          <pc:chgData name="Simran Kanal" userId="" providerId="" clId="Web-{12F4CE73-3820-4F94-809A-A97EBAB70008}" dt="2023-08-14T18:44:32.630" v="3"/>
          <pc:sldLayoutMkLst>
            <pc:docMk/>
            <pc:sldMasterMk cId="3545752104" sldId="2147483672"/>
            <pc:sldLayoutMk cId="3015296437" sldId="2147483673"/>
          </pc:sldLayoutMkLst>
        </pc:sldLayoutChg>
        <pc:sldLayoutChg chg="add del mod replId">
          <pc:chgData name="Simran Kanal" userId="" providerId="" clId="Web-{12F4CE73-3820-4F94-809A-A97EBAB70008}" dt="2023-08-14T18:44:32.630" v="3"/>
          <pc:sldLayoutMkLst>
            <pc:docMk/>
            <pc:sldMasterMk cId="3545752104" sldId="2147483672"/>
            <pc:sldLayoutMk cId="273684925" sldId="2147483674"/>
          </pc:sldLayoutMkLst>
        </pc:sldLayoutChg>
        <pc:sldLayoutChg chg="add del mod replId">
          <pc:chgData name="Simran Kanal" userId="" providerId="" clId="Web-{12F4CE73-3820-4F94-809A-A97EBAB70008}" dt="2023-08-14T18:44:32.630" v="3"/>
          <pc:sldLayoutMkLst>
            <pc:docMk/>
            <pc:sldMasterMk cId="3545752104" sldId="2147483672"/>
            <pc:sldLayoutMk cId="247033234" sldId="2147483675"/>
          </pc:sldLayoutMkLst>
        </pc:sldLayoutChg>
        <pc:sldLayoutChg chg="add del mod replId">
          <pc:chgData name="Simran Kanal" userId="" providerId="" clId="Web-{12F4CE73-3820-4F94-809A-A97EBAB70008}" dt="2023-08-14T18:44:32.630" v="3"/>
          <pc:sldLayoutMkLst>
            <pc:docMk/>
            <pc:sldMasterMk cId="3545752104" sldId="2147483672"/>
            <pc:sldLayoutMk cId="942631862" sldId="2147483676"/>
          </pc:sldLayoutMkLst>
        </pc:sldLayoutChg>
        <pc:sldLayoutChg chg="add del mod replId">
          <pc:chgData name="Simran Kanal" userId="" providerId="" clId="Web-{12F4CE73-3820-4F94-809A-A97EBAB70008}" dt="2023-08-14T18:44:32.630" v="3"/>
          <pc:sldLayoutMkLst>
            <pc:docMk/>
            <pc:sldMasterMk cId="3545752104" sldId="2147483672"/>
            <pc:sldLayoutMk cId="3922853530" sldId="2147483677"/>
          </pc:sldLayoutMkLst>
        </pc:sldLayoutChg>
        <pc:sldLayoutChg chg="add del mod replId">
          <pc:chgData name="Simran Kanal" userId="" providerId="" clId="Web-{12F4CE73-3820-4F94-809A-A97EBAB70008}" dt="2023-08-14T18:44:32.630" v="3"/>
          <pc:sldLayoutMkLst>
            <pc:docMk/>
            <pc:sldMasterMk cId="3545752104" sldId="2147483672"/>
            <pc:sldLayoutMk cId="1301748701" sldId="2147483678"/>
          </pc:sldLayoutMkLst>
        </pc:sldLayoutChg>
        <pc:sldLayoutChg chg="add del mod replId">
          <pc:chgData name="Simran Kanal" userId="" providerId="" clId="Web-{12F4CE73-3820-4F94-809A-A97EBAB70008}" dt="2023-08-14T18:44:32.630" v="3"/>
          <pc:sldLayoutMkLst>
            <pc:docMk/>
            <pc:sldMasterMk cId="3545752104" sldId="2147483672"/>
            <pc:sldLayoutMk cId="2568609909" sldId="2147483679"/>
          </pc:sldLayoutMkLst>
        </pc:sldLayoutChg>
        <pc:sldLayoutChg chg="add del mod replId">
          <pc:chgData name="Simran Kanal" userId="" providerId="" clId="Web-{12F4CE73-3820-4F94-809A-A97EBAB70008}" dt="2023-08-14T18:44:32.630" v="3"/>
          <pc:sldLayoutMkLst>
            <pc:docMk/>
            <pc:sldMasterMk cId="3545752104" sldId="2147483672"/>
            <pc:sldLayoutMk cId="3809201307" sldId="2147483680"/>
          </pc:sldLayoutMkLst>
        </pc:sldLayoutChg>
        <pc:sldLayoutChg chg="add del mod replId">
          <pc:chgData name="Simran Kanal" userId="" providerId="" clId="Web-{12F4CE73-3820-4F94-809A-A97EBAB70008}" dt="2023-08-14T18:44:32.630" v="3"/>
          <pc:sldLayoutMkLst>
            <pc:docMk/>
            <pc:sldMasterMk cId="3545752104" sldId="2147483672"/>
            <pc:sldLayoutMk cId="535257727" sldId="2147483681"/>
          </pc:sldLayoutMkLst>
        </pc:sldLayoutChg>
        <pc:sldLayoutChg chg="add del mod replId">
          <pc:chgData name="Simran Kanal" userId="" providerId="" clId="Web-{12F4CE73-3820-4F94-809A-A97EBAB70008}" dt="2023-08-14T18:44:32.630" v="3"/>
          <pc:sldLayoutMkLst>
            <pc:docMk/>
            <pc:sldMasterMk cId="3545752104" sldId="2147483672"/>
            <pc:sldLayoutMk cId="2541065291" sldId="2147483682"/>
          </pc:sldLayoutMkLst>
        </pc:sldLayoutChg>
        <pc:sldLayoutChg chg="add del mod replId">
          <pc:chgData name="Simran Kanal" userId="" providerId="" clId="Web-{12F4CE73-3820-4F94-809A-A97EBAB70008}" dt="2023-08-14T18:44:32.630" v="3"/>
          <pc:sldLayoutMkLst>
            <pc:docMk/>
            <pc:sldMasterMk cId="3545752104" sldId="2147483672"/>
            <pc:sldLayoutMk cId="1377492255" sldId="2147483683"/>
          </pc:sldLayoutMkLst>
        </pc:sldLayoutChg>
      </pc:sldMasterChg>
      <pc:sldMasterChg chg="add del addSldLayout delSldLayout modSldLayout">
        <pc:chgData name="Simran Kanal" userId="" providerId="" clId="Web-{12F4CE73-3820-4F94-809A-A97EBAB70008}" dt="2023-08-14T18:44:57.022" v="4"/>
        <pc:sldMasterMkLst>
          <pc:docMk/>
          <pc:sldMasterMk cId="3103767382" sldId="2147483684"/>
        </pc:sldMasterMkLst>
        <pc:sldLayoutChg chg="add del mod replId">
          <pc:chgData name="Simran Kanal" userId="" providerId="" clId="Web-{12F4CE73-3820-4F94-809A-A97EBAB70008}" dt="2023-08-14T18:44:57.022" v="4"/>
          <pc:sldLayoutMkLst>
            <pc:docMk/>
            <pc:sldMasterMk cId="3103767382" sldId="2147483684"/>
            <pc:sldLayoutMk cId="3843144596" sldId="2147483685"/>
          </pc:sldLayoutMkLst>
        </pc:sldLayoutChg>
        <pc:sldLayoutChg chg="add del mod replId">
          <pc:chgData name="Simran Kanal" userId="" providerId="" clId="Web-{12F4CE73-3820-4F94-809A-A97EBAB70008}" dt="2023-08-14T18:44:57.022" v="4"/>
          <pc:sldLayoutMkLst>
            <pc:docMk/>
            <pc:sldMasterMk cId="3103767382" sldId="2147483684"/>
            <pc:sldLayoutMk cId="3847849875" sldId="2147483686"/>
          </pc:sldLayoutMkLst>
        </pc:sldLayoutChg>
        <pc:sldLayoutChg chg="add del mod replId">
          <pc:chgData name="Simran Kanal" userId="" providerId="" clId="Web-{12F4CE73-3820-4F94-809A-A97EBAB70008}" dt="2023-08-14T18:44:57.022" v="4"/>
          <pc:sldLayoutMkLst>
            <pc:docMk/>
            <pc:sldMasterMk cId="3103767382" sldId="2147483684"/>
            <pc:sldLayoutMk cId="2588835814" sldId="2147483687"/>
          </pc:sldLayoutMkLst>
        </pc:sldLayoutChg>
        <pc:sldLayoutChg chg="add del mod replId">
          <pc:chgData name="Simran Kanal" userId="" providerId="" clId="Web-{12F4CE73-3820-4F94-809A-A97EBAB70008}" dt="2023-08-14T18:44:57.022" v="4"/>
          <pc:sldLayoutMkLst>
            <pc:docMk/>
            <pc:sldMasterMk cId="3103767382" sldId="2147483684"/>
            <pc:sldLayoutMk cId="3365181061" sldId="2147483688"/>
          </pc:sldLayoutMkLst>
        </pc:sldLayoutChg>
        <pc:sldLayoutChg chg="add del mod replId">
          <pc:chgData name="Simran Kanal" userId="" providerId="" clId="Web-{12F4CE73-3820-4F94-809A-A97EBAB70008}" dt="2023-08-14T18:44:57.022" v="4"/>
          <pc:sldLayoutMkLst>
            <pc:docMk/>
            <pc:sldMasterMk cId="3103767382" sldId="2147483684"/>
            <pc:sldLayoutMk cId="2974149448" sldId="2147483689"/>
          </pc:sldLayoutMkLst>
        </pc:sldLayoutChg>
        <pc:sldLayoutChg chg="add del mod replId">
          <pc:chgData name="Simran Kanal" userId="" providerId="" clId="Web-{12F4CE73-3820-4F94-809A-A97EBAB70008}" dt="2023-08-14T18:44:57.022" v="4"/>
          <pc:sldLayoutMkLst>
            <pc:docMk/>
            <pc:sldMasterMk cId="3103767382" sldId="2147483684"/>
            <pc:sldLayoutMk cId="3249124952" sldId="2147483690"/>
          </pc:sldLayoutMkLst>
        </pc:sldLayoutChg>
        <pc:sldLayoutChg chg="add del mod replId">
          <pc:chgData name="Simran Kanal" userId="" providerId="" clId="Web-{12F4CE73-3820-4F94-809A-A97EBAB70008}" dt="2023-08-14T18:44:57.022" v="4"/>
          <pc:sldLayoutMkLst>
            <pc:docMk/>
            <pc:sldMasterMk cId="3103767382" sldId="2147483684"/>
            <pc:sldLayoutMk cId="1768896872" sldId="2147483691"/>
          </pc:sldLayoutMkLst>
        </pc:sldLayoutChg>
        <pc:sldLayoutChg chg="add del mod replId">
          <pc:chgData name="Simran Kanal" userId="" providerId="" clId="Web-{12F4CE73-3820-4F94-809A-A97EBAB70008}" dt="2023-08-14T18:44:57.022" v="4"/>
          <pc:sldLayoutMkLst>
            <pc:docMk/>
            <pc:sldMasterMk cId="3103767382" sldId="2147483684"/>
            <pc:sldLayoutMk cId="2734375258" sldId="2147483692"/>
          </pc:sldLayoutMkLst>
        </pc:sldLayoutChg>
        <pc:sldLayoutChg chg="add del mod replId">
          <pc:chgData name="Simran Kanal" userId="" providerId="" clId="Web-{12F4CE73-3820-4F94-809A-A97EBAB70008}" dt="2023-08-14T18:44:57.022" v="4"/>
          <pc:sldLayoutMkLst>
            <pc:docMk/>
            <pc:sldMasterMk cId="3103767382" sldId="2147483684"/>
            <pc:sldLayoutMk cId="674668567" sldId="2147483693"/>
          </pc:sldLayoutMkLst>
        </pc:sldLayoutChg>
        <pc:sldLayoutChg chg="add del mod replId">
          <pc:chgData name="Simran Kanal" userId="" providerId="" clId="Web-{12F4CE73-3820-4F94-809A-A97EBAB70008}" dt="2023-08-14T18:44:57.022" v="4"/>
          <pc:sldLayoutMkLst>
            <pc:docMk/>
            <pc:sldMasterMk cId="3103767382" sldId="2147483684"/>
            <pc:sldLayoutMk cId="1185715276" sldId="2147483694"/>
          </pc:sldLayoutMkLst>
        </pc:sldLayoutChg>
        <pc:sldLayoutChg chg="add del mod replId">
          <pc:chgData name="Simran Kanal" userId="" providerId="" clId="Web-{12F4CE73-3820-4F94-809A-A97EBAB70008}" dt="2023-08-14T18:44:57.022" v="4"/>
          <pc:sldLayoutMkLst>
            <pc:docMk/>
            <pc:sldMasterMk cId="3103767382" sldId="2147483684"/>
            <pc:sldLayoutMk cId="65885291" sldId="2147483695"/>
          </pc:sldLayoutMkLst>
        </pc:sldLayoutChg>
      </pc:sldMasterChg>
      <pc:sldMasterChg chg="add addSldLayout modSldLayout">
        <pc:chgData name="Simran Kanal" userId="" providerId="" clId="Web-{12F4CE73-3820-4F94-809A-A97EBAB70008}" dt="2023-08-14T18:44:57.022" v="4"/>
        <pc:sldMasterMkLst>
          <pc:docMk/>
          <pc:sldMasterMk cId="2271041801" sldId="2147483696"/>
        </pc:sldMasterMkLst>
        <pc:sldLayoutChg chg="add mod replId">
          <pc:chgData name="Simran Kanal" userId="" providerId="" clId="Web-{12F4CE73-3820-4F94-809A-A97EBAB70008}" dt="2023-08-14T18:44:57.022" v="4"/>
          <pc:sldLayoutMkLst>
            <pc:docMk/>
            <pc:sldMasterMk cId="2271041801" sldId="2147483696"/>
            <pc:sldLayoutMk cId="4176891424" sldId="2147483697"/>
          </pc:sldLayoutMkLst>
        </pc:sldLayoutChg>
        <pc:sldLayoutChg chg="add mod replId">
          <pc:chgData name="Simran Kanal" userId="" providerId="" clId="Web-{12F4CE73-3820-4F94-809A-A97EBAB70008}" dt="2023-08-14T18:44:57.022" v="4"/>
          <pc:sldLayoutMkLst>
            <pc:docMk/>
            <pc:sldMasterMk cId="2271041801" sldId="2147483696"/>
            <pc:sldLayoutMk cId="3373901081" sldId="2147483698"/>
          </pc:sldLayoutMkLst>
        </pc:sldLayoutChg>
        <pc:sldLayoutChg chg="add mod replId">
          <pc:chgData name="Simran Kanal" userId="" providerId="" clId="Web-{12F4CE73-3820-4F94-809A-A97EBAB70008}" dt="2023-08-14T18:44:57.022" v="4"/>
          <pc:sldLayoutMkLst>
            <pc:docMk/>
            <pc:sldMasterMk cId="2271041801" sldId="2147483696"/>
            <pc:sldLayoutMk cId="192300357" sldId="2147483699"/>
          </pc:sldLayoutMkLst>
        </pc:sldLayoutChg>
        <pc:sldLayoutChg chg="add mod replId">
          <pc:chgData name="Simran Kanal" userId="" providerId="" clId="Web-{12F4CE73-3820-4F94-809A-A97EBAB70008}" dt="2023-08-14T18:44:57.022" v="4"/>
          <pc:sldLayoutMkLst>
            <pc:docMk/>
            <pc:sldMasterMk cId="2271041801" sldId="2147483696"/>
            <pc:sldLayoutMk cId="974353801" sldId="2147483700"/>
          </pc:sldLayoutMkLst>
        </pc:sldLayoutChg>
        <pc:sldLayoutChg chg="add mod replId">
          <pc:chgData name="Simran Kanal" userId="" providerId="" clId="Web-{12F4CE73-3820-4F94-809A-A97EBAB70008}" dt="2023-08-14T18:44:57.022" v="4"/>
          <pc:sldLayoutMkLst>
            <pc:docMk/>
            <pc:sldMasterMk cId="2271041801" sldId="2147483696"/>
            <pc:sldLayoutMk cId="2930794029" sldId="2147483701"/>
          </pc:sldLayoutMkLst>
        </pc:sldLayoutChg>
        <pc:sldLayoutChg chg="add mod replId">
          <pc:chgData name="Simran Kanal" userId="" providerId="" clId="Web-{12F4CE73-3820-4F94-809A-A97EBAB70008}" dt="2023-08-14T18:44:57.022" v="4"/>
          <pc:sldLayoutMkLst>
            <pc:docMk/>
            <pc:sldMasterMk cId="2271041801" sldId="2147483696"/>
            <pc:sldLayoutMk cId="3613809262" sldId="2147483702"/>
          </pc:sldLayoutMkLst>
        </pc:sldLayoutChg>
        <pc:sldLayoutChg chg="add mod replId">
          <pc:chgData name="Simran Kanal" userId="" providerId="" clId="Web-{12F4CE73-3820-4F94-809A-A97EBAB70008}" dt="2023-08-14T18:44:57.022" v="4"/>
          <pc:sldLayoutMkLst>
            <pc:docMk/>
            <pc:sldMasterMk cId="2271041801" sldId="2147483696"/>
            <pc:sldLayoutMk cId="4036919307" sldId="2147483703"/>
          </pc:sldLayoutMkLst>
        </pc:sldLayoutChg>
        <pc:sldLayoutChg chg="add mod replId">
          <pc:chgData name="Simran Kanal" userId="" providerId="" clId="Web-{12F4CE73-3820-4F94-809A-A97EBAB70008}" dt="2023-08-14T18:44:57.022" v="4"/>
          <pc:sldLayoutMkLst>
            <pc:docMk/>
            <pc:sldMasterMk cId="2271041801" sldId="2147483696"/>
            <pc:sldLayoutMk cId="3610120182" sldId="2147483704"/>
          </pc:sldLayoutMkLst>
        </pc:sldLayoutChg>
        <pc:sldLayoutChg chg="add mod replId">
          <pc:chgData name="Simran Kanal" userId="" providerId="" clId="Web-{12F4CE73-3820-4F94-809A-A97EBAB70008}" dt="2023-08-14T18:44:57.022" v="4"/>
          <pc:sldLayoutMkLst>
            <pc:docMk/>
            <pc:sldMasterMk cId="2271041801" sldId="2147483696"/>
            <pc:sldLayoutMk cId="1039150820" sldId="2147483705"/>
          </pc:sldLayoutMkLst>
        </pc:sldLayoutChg>
        <pc:sldLayoutChg chg="add mod replId">
          <pc:chgData name="Simran Kanal" userId="" providerId="" clId="Web-{12F4CE73-3820-4F94-809A-A97EBAB70008}" dt="2023-08-14T18:44:57.022" v="4"/>
          <pc:sldLayoutMkLst>
            <pc:docMk/>
            <pc:sldMasterMk cId="2271041801" sldId="2147483696"/>
            <pc:sldLayoutMk cId="3016655891" sldId="2147483706"/>
          </pc:sldLayoutMkLst>
        </pc:sldLayoutChg>
        <pc:sldLayoutChg chg="add mod replId">
          <pc:chgData name="Simran Kanal" userId="" providerId="" clId="Web-{12F4CE73-3820-4F94-809A-A97EBAB70008}" dt="2023-08-14T18:44:57.022" v="4"/>
          <pc:sldLayoutMkLst>
            <pc:docMk/>
            <pc:sldMasterMk cId="2271041801" sldId="2147483696"/>
            <pc:sldLayoutMk cId="863323675" sldId="2147483707"/>
          </pc:sldLayoutMkLst>
        </pc:sldLayoutChg>
        <pc:sldLayoutChg chg="add mod replId">
          <pc:chgData name="Simran Kanal" userId="" providerId="" clId="Web-{12F4CE73-3820-4F94-809A-A97EBAB70008}" dt="2023-08-14T18:44:57.022" v="4"/>
          <pc:sldLayoutMkLst>
            <pc:docMk/>
            <pc:sldMasterMk cId="2271041801" sldId="2147483696"/>
            <pc:sldLayoutMk cId="184171687" sldId="2147483708"/>
          </pc:sldLayoutMkLst>
        </pc:sldLayoutChg>
        <pc:sldLayoutChg chg="add mod replId">
          <pc:chgData name="Simran Kanal" userId="" providerId="" clId="Web-{12F4CE73-3820-4F94-809A-A97EBAB70008}" dt="2023-08-14T18:44:57.022" v="4"/>
          <pc:sldLayoutMkLst>
            <pc:docMk/>
            <pc:sldMasterMk cId="2271041801" sldId="2147483696"/>
            <pc:sldLayoutMk cId="3095964794" sldId="2147483709"/>
          </pc:sldLayoutMkLst>
        </pc:sldLayoutChg>
        <pc:sldLayoutChg chg="add mod replId">
          <pc:chgData name="Simran Kanal" userId="" providerId="" clId="Web-{12F4CE73-3820-4F94-809A-A97EBAB70008}" dt="2023-08-14T18:44:57.022" v="4"/>
          <pc:sldLayoutMkLst>
            <pc:docMk/>
            <pc:sldMasterMk cId="2271041801" sldId="2147483696"/>
            <pc:sldLayoutMk cId="4211794754" sldId="2147483710"/>
          </pc:sldLayoutMkLst>
        </pc:sldLayoutChg>
        <pc:sldLayoutChg chg="add mod replId">
          <pc:chgData name="Simran Kanal" userId="" providerId="" clId="Web-{12F4CE73-3820-4F94-809A-A97EBAB70008}" dt="2023-08-14T18:44:57.022" v="4"/>
          <pc:sldLayoutMkLst>
            <pc:docMk/>
            <pc:sldMasterMk cId="2271041801" sldId="2147483696"/>
            <pc:sldLayoutMk cId="2695570002" sldId="2147483711"/>
          </pc:sldLayoutMkLst>
        </pc:sldLayoutChg>
        <pc:sldLayoutChg chg="add mod replId">
          <pc:chgData name="Simran Kanal" userId="" providerId="" clId="Web-{12F4CE73-3820-4F94-809A-A97EBAB70008}" dt="2023-08-14T18:44:57.022" v="4"/>
          <pc:sldLayoutMkLst>
            <pc:docMk/>
            <pc:sldMasterMk cId="2271041801" sldId="2147483696"/>
            <pc:sldLayoutMk cId="384464293" sldId="2147483712"/>
          </pc:sldLayoutMkLst>
        </pc:sldLayoutChg>
        <pc:sldLayoutChg chg="add mod replId">
          <pc:chgData name="Simran Kanal" userId="" providerId="" clId="Web-{12F4CE73-3820-4F94-809A-A97EBAB70008}" dt="2023-08-14T18:44:57.022" v="4"/>
          <pc:sldLayoutMkLst>
            <pc:docMk/>
            <pc:sldMasterMk cId="2271041801" sldId="2147483696"/>
            <pc:sldLayoutMk cId="504941175" sldId="2147483713"/>
          </pc:sldLayoutMkLst>
        </pc:sldLayoutChg>
      </pc:sldMasterChg>
    </pc:docChg>
  </pc:docChgLst>
  <pc:docChgLst>
    <pc:chgData name="Simran Kanal" clId="Web-{D5183DAB-D870-49B5-A18A-2F32626945E7}"/>
    <pc:docChg chg="modSld">
      <pc:chgData name="Simran Kanal" userId="" providerId="" clId="Web-{D5183DAB-D870-49B5-A18A-2F32626945E7}" dt="2023-08-18T00:40:20.398" v="200" actId="20577"/>
      <pc:docMkLst>
        <pc:docMk/>
      </pc:docMkLst>
      <pc:sldChg chg="addSp modSp mod modClrScheme chgLayout">
        <pc:chgData name="Simran Kanal" userId="" providerId="" clId="Web-{D5183DAB-D870-49B5-A18A-2F32626945E7}" dt="2023-08-18T00:39:00.474" v="192" actId="1076"/>
        <pc:sldMkLst>
          <pc:docMk/>
          <pc:sldMk cId="2343571208" sldId="266"/>
        </pc:sldMkLst>
        <pc:spChg chg="mod ord">
          <ac:chgData name="Simran Kanal" userId="" providerId="" clId="Web-{D5183DAB-D870-49B5-A18A-2F32626945E7}" dt="2023-08-18T00:27:45.489" v="5"/>
          <ac:spMkLst>
            <pc:docMk/>
            <pc:sldMk cId="2343571208" sldId="266"/>
            <ac:spMk id="2" creationId="{F239719D-62B5-ED9C-77FE-44E24ADD1A7A}"/>
          </ac:spMkLst>
        </pc:spChg>
        <pc:spChg chg="add mod ord">
          <ac:chgData name="Simran Kanal" userId="" providerId="" clId="Web-{D5183DAB-D870-49B5-A18A-2F32626945E7}" dt="2023-08-18T00:38:48.177" v="190" actId="1076"/>
          <ac:spMkLst>
            <pc:docMk/>
            <pc:sldMk cId="2343571208" sldId="266"/>
            <ac:spMk id="3" creationId="{D9D5D481-09B9-0326-60AC-8923DF758356}"/>
          </ac:spMkLst>
        </pc:spChg>
        <pc:spChg chg="add mod ord">
          <ac:chgData name="Simran Kanal" userId="" providerId="" clId="Web-{D5183DAB-D870-49B5-A18A-2F32626945E7}" dt="2023-08-18T00:31:03.806" v="56" actId="1076"/>
          <ac:spMkLst>
            <pc:docMk/>
            <pc:sldMk cId="2343571208" sldId="266"/>
            <ac:spMk id="4" creationId="{194A432E-2D77-D020-AA4D-4A7AA0188262}"/>
          </ac:spMkLst>
        </pc:spChg>
        <pc:spChg chg="add mod ord">
          <ac:chgData name="Simran Kanal" userId="" providerId="" clId="Web-{D5183DAB-D870-49B5-A18A-2F32626945E7}" dt="2023-08-18T00:39:00.474" v="192" actId="1076"/>
          <ac:spMkLst>
            <pc:docMk/>
            <pc:sldMk cId="2343571208" sldId="266"/>
            <ac:spMk id="5" creationId="{D09FF0BC-1D8D-811B-1A5B-6443DF9DFEB8}"/>
          </ac:spMkLst>
        </pc:spChg>
        <pc:spChg chg="mod ord">
          <ac:chgData name="Simran Kanal" userId="" providerId="" clId="Web-{D5183DAB-D870-49B5-A18A-2F32626945E7}" dt="2023-08-18T00:36:22.829" v="133" actId="20577"/>
          <ac:spMkLst>
            <pc:docMk/>
            <pc:sldMk cId="2343571208" sldId="266"/>
            <ac:spMk id="6" creationId="{D6B42BE2-8DEC-796A-8ADB-0BBEBE82CBD1}"/>
          </ac:spMkLst>
        </pc:spChg>
        <pc:spChg chg="add mod ord">
          <ac:chgData name="Simran Kanal" userId="" providerId="" clId="Web-{D5183DAB-D870-49B5-A18A-2F32626945E7}" dt="2023-08-18T00:38:54.396" v="191" actId="1076"/>
          <ac:spMkLst>
            <pc:docMk/>
            <pc:sldMk cId="2343571208" sldId="266"/>
            <ac:spMk id="7" creationId="{5558102E-6E17-6D93-B099-7A40C8C7FB49}"/>
          </ac:spMkLst>
        </pc:spChg>
        <pc:spChg chg="mod ord">
          <ac:chgData name="Simran Kanal" userId="" providerId="" clId="Web-{D5183DAB-D870-49B5-A18A-2F32626945E7}" dt="2023-08-18T00:34:29.592" v="105" actId="14100"/>
          <ac:spMkLst>
            <pc:docMk/>
            <pc:sldMk cId="2343571208" sldId="266"/>
            <ac:spMk id="8" creationId="{3FE01FA4-3AE2-BEA0-0AC4-D81948DFA9E7}"/>
          </ac:spMkLst>
        </pc:spChg>
      </pc:sldChg>
      <pc:sldChg chg="modSp">
        <pc:chgData name="Simran Kanal" userId="" providerId="" clId="Web-{D5183DAB-D870-49B5-A18A-2F32626945E7}" dt="2023-08-18T00:26:51.144" v="1" actId="14100"/>
        <pc:sldMkLst>
          <pc:docMk/>
          <pc:sldMk cId="918306948" sldId="274"/>
        </pc:sldMkLst>
        <pc:picChg chg="mod">
          <ac:chgData name="Simran Kanal" userId="" providerId="" clId="Web-{D5183DAB-D870-49B5-A18A-2F32626945E7}" dt="2023-08-18T00:26:51.144" v="1" actId="14100"/>
          <ac:picMkLst>
            <pc:docMk/>
            <pc:sldMk cId="918306948" sldId="274"/>
            <ac:picMk id="5" creationId="{797BDEFB-2CE9-79B2-961A-4F0B471A96DF}"/>
          </ac:picMkLst>
        </pc:picChg>
      </pc:sldChg>
      <pc:sldChg chg="addSp delSp modSp mod modClrScheme chgLayout">
        <pc:chgData name="Simran Kanal" userId="" providerId="" clId="Web-{D5183DAB-D870-49B5-A18A-2F32626945E7}" dt="2023-08-18T00:40:20.398" v="200" actId="20577"/>
        <pc:sldMkLst>
          <pc:docMk/>
          <pc:sldMk cId="1762326413" sldId="275"/>
        </pc:sldMkLst>
        <pc:spChg chg="mod ord">
          <ac:chgData name="Simran Kanal" userId="" providerId="" clId="Web-{D5183DAB-D870-49B5-A18A-2F32626945E7}" dt="2023-08-18T00:40:20.398" v="200" actId="20577"/>
          <ac:spMkLst>
            <pc:docMk/>
            <pc:sldMk cId="1762326413" sldId="275"/>
            <ac:spMk id="2" creationId="{080CCBE0-E35D-FA70-0787-4E2CAEAF73D4}"/>
          </ac:spMkLst>
        </pc:spChg>
        <pc:spChg chg="del">
          <ac:chgData name="Simran Kanal" userId="" providerId="" clId="Web-{D5183DAB-D870-49B5-A18A-2F32626945E7}" dt="2023-08-18T00:39:40.131" v="193"/>
          <ac:spMkLst>
            <pc:docMk/>
            <pc:sldMk cId="1762326413" sldId="275"/>
            <ac:spMk id="3" creationId="{A1D96D6E-61FC-EA6D-1097-D31C14D252EC}"/>
          </ac:spMkLst>
        </pc:spChg>
        <pc:spChg chg="mod ord">
          <ac:chgData name="Simran Kanal" userId="" providerId="" clId="Web-{D5183DAB-D870-49B5-A18A-2F32626945E7}" dt="2023-08-18T00:40:10.398" v="197" actId="1076"/>
          <ac:spMkLst>
            <pc:docMk/>
            <pc:sldMk cId="1762326413" sldId="275"/>
            <ac:spMk id="4" creationId="{6E8C014B-128A-61FA-034F-65871DE1ED2E}"/>
          </ac:spMkLst>
        </pc:spChg>
        <pc:spChg chg="add del mod ord">
          <ac:chgData name="Simran Kanal" userId="" providerId="" clId="Web-{D5183DAB-D870-49B5-A18A-2F32626945E7}" dt="2023-08-18T00:40:05.913" v="196"/>
          <ac:spMkLst>
            <pc:docMk/>
            <pc:sldMk cId="1762326413" sldId="275"/>
            <ac:spMk id="6" creationId="{1BB41120-720A-8A8C-67A4-40FE45CCFF3F}"/>
          </ac:spMkLst>
        </pc:spChg>
      </pc:sldChg>
    </pc:docChg>
  </pc:docChgLst>
  <pc:docChgLst>
    <pc:chgData name="Simran Kanal" clId="Web-{654E52A1-D312-47FA-AAE1-B7D2BC3AF222}"/>
    <pc:docChg chg="addSld delSld modSld sldOrd">
      <pc:chgData name="Simran Kanal" userId="" providerId="" clId="Web-{654E52A1-D312-47FA-AAE1-B7D2BC3AF222}" dt="2023-08-16T02:13:39.446" v="331" actId="20577"/>
      <pc:docMkLst>
        <pc:docMk/>
      </pc:docMkLst>
      <pc:sldChg chg="modSp">
        <pc:chgData name="Simran Kanal" userId="" providerId="" clId="Web-{654E52A1-D312-47FA-AAE1-B7D2BC3AF222}" dt="2023-08-16T02:13:39.446" v="331" actId="20577"/>
        <pc:sldMkLst>
          <pc:docMk/>
          <pc:sldMk cId="109857222" sldId="256"/>
        </pc:sldMkLst>
        <pc:spChg chg="mod">
          <ac:chgData name="Simran Kanal" userId="" providerId="" clId="Web-{654E52A1-D312-47FA-AAE1-B7D2BC3AF222}" dt="2023-08-16T02:02:48.580" v="116" actId="20577"/>
          <ac:spMkLst>
            <pc:docMk/>
            <pc:sldMk cId="109857222" sldId="256"/>
            <ac:spMk id="2" creationId="{00000000-0000-0000-0000-000000000000}"/>
          </ac:spMkLst>
        </pc:spChg>
        <pc:spChg chg="mod">
          <ac:chgData name="Simran Kanal" userId="" providerId="" clId="Web-{654E52A1-D312-47FA-AAE1-B7D2BC3AF222}" dt="2023-08-16T02:13:39.446" v="331" actId="20577"/>
          <ac:spMkLst>
            <pc:docMk/>
            <pc:sldMk cId="109857222" sldId="256"/>
            <ac:spMk id="3" creationId="{00000000-0000-0000-0000-000000000000}"/>
          </ac:spMkLst>
        </pc:spChg>
      </pc:sldChg>
      <pc:sldChg chg="modSp">
        <pc:chgData name="Simran Kanal" userId="" providerId="" clId="Web-{654E52A1-D312-47FA-AAE1-B7D2BC3AF222}" dt="2023-08-16T02:03:38.880" v="123" actId="20577"/>
        <pc:sldMkLst>
          <pc:docMk/>
          <pc:sldMk cId="549008485" sldId="257"/>
        </pc:sldMkLst>
        <pc:spChg chg="mod">
          <ac:chgData name="Simran Kanal" userId="" providerId="" clId="Web-{654E52A1-D312-47FA-AAE1-B7D2BC3AF222}" dt="2023-08-16T02:03:38.880" v="123" actId="20577"/>
          <ac:spMkLst>
            <pc:docMk/>
            <pc:sldMk cId="549008485" sldId="257"/>
            <ac:spMk id="3" creationId="{83CC1196-8CF3-073A-C0D1-E775FEAD6924}"/>
          </ac:spMkLst>
        </pc:spChg>
      </pc:sldChg>
      <pc:sldChg chg="modSp del">
        <pc:chgData name="Simran Kanal" userId="" providerId="" clId="Web-{654E52A1-D312-47FA-AAE1-B7D2BC3AF222}" dt="2023-08-16T02:04:30.367" v="139"/>
        <pc:sldMkLst>
          <pc:docMk/>
          <pc:sldMk cId="237596716" sldId="259"/>
        </pc:sldMkLst>
        <pc:spChg chg="mod">
          <ac:chgData name="Simran Kanal" userId="" providerId="" clId="Web-{654E52A1-D312-47FA-AAE1-B7D2BC3AF222}" dt="2023-08-16T02:04:13.600" v="137" actId="20577"/>
          <ac:spMkLst>
            <pc:docMk/>
            <pc:sldMk cId="237596716" sldId="259"/>
            <ac:spMk id="2" creationId="{783A39C8-B8AE-7CB9-E34E-C39619CB7BBA}"/>
          </ac:spMkLst>
        </pc:spChg>
        <pc:spChg chg="mod">
          <ac:chgData name="Simran Kanal" userId="" providerId="" clId="Web-{654E52A1-D312-47FA-AAE1-B7D2BC3AF222}" dt="2023-08-16T02:04:04.131" v="134" actId="20577"/>
          <ac:spMkLst>
            <pc:docMk/>
            <pc:sldMk cId="237596716" sldId="259"/>
            <ac:spMk id="3" creationId="{5FB5CA4F-5A66-AB09-E496-FF21E80A81FB}"/>
          </ac:spMkLst>
        </pc:spChg>
      </pc:sldChg>
      <pc:sldChg chg="modSp new del ord">
        <pc:chgData name="Simran Kanal" userId="" providerId="" clId="Web-{654E52A1-D312-47FA-AAE1-B7D2BC3AF222}" dt="2023-08-16T02:10:42.811" v="245"/>
        <pc:sldMkLst>
          <pc:docMk/>
          <pc:sldMk cId="790237841" sldId="260"/>
        </pc:sldMkLst>
        <pc:spChg chg="mod">
          <ac:chgData name="Simran Kanal" userId="" providerId="" clId="Web-{654E52A1-D312-47FA-AAE1-B7D2BC3AF222}" dt="2023-08-16T01:57:50.187" v="24" actId="20577"/>
          <ac:spMkLst>
            <pc:docMk/>
            <pc:sldMk cId="790237841" sldId="260"/>
            <ac:spMk id="2" creationId="{1B3FA55C-FF0D-6A0D-7A37-05333169C86E}"/>
          </ac:spMkLst>
        </pc:spChg>
        <pc:spChg chg="mod">
          <ac:chgData name="Simran Kanal" userId="" providerId="" clId="Web-{654E52A1-D312-47FA-AAE1-B7D2BC3AF222}" dt="2023-08-16T02:00:55.995" v="63" actId="20577"/>
          <ac:spMkLst>
            <pc:docMk/>
            <pc:sldMk cId="790237841" sldId="260"/>
            <ac:spMk id="3" creationId="{A113D987-AFC3-4C21-EDE8-51A4F5EDDE61}"/>
          </ac:spMkLst>
        </pc:spChg>
      </pc:sldChg>
      <pc:sldChg chg="modSp new">
        <pc:chgData name="Simran Kanal" userId="" providerId="" clId="Web-{654E52A1-D312-47FA-AAE1-B7D2BC3AF222}" dt="2023-08-16T02:03:51.240" v="133" actId="20577"/>
        <pc:sldMkLst>
          <pc:docMk/>
          <pc:sldMk cId="53242253" sldId="261"/>
        </pc:sldMkLst>
        <pc:spChg chg="mod">
          <ac:chgData name="Simran Kanal" userId="" providerId="" clId="Web-{654E52A1-D312-47FA-AAE1-B7D2BC3AF222}" dt="2023-08-16T02:03:51.240" v="133" actId="20577"/>
          <ac:spMkLst>
            <pc:docMk/>
            <pc:sldMk cId="53242253" sldId="261"/>
            <ac:spMk id="2" creationId="{08820232-DB73-C279-2852-413C6B96C3CA}"/>
          </ac:spMkLst>
        </pc:spChg>
      </pc:sldChg>
      <pc:sldChg chg="modSp new">
        <pc:chgData name="Simran Kanal" userId="" providerId="" clId="Web-{654E52A1-D312-47FA-AAE1-B7D2BC3AF222}" dt="2023-08-16T02:05:51.731" v="176" actId="20577"/>
        <pc:sldMkLst>
          <pc:docMk/>
          <pc:sldMk cId="394685495" sldId="262"/>
        </pc:sldMkLst>
        <pc:spChg chg="mod">
          <ac:chgData name="Simran Kanal" userId="" providerId="" clId="Web-{654E52A1-D312-47FA-AAE1-B7D2BC3AF222}" dt="2023-08-16T02:05:08.150" v="153" actId="20577"/>
          <ac:spMkLst>
            <pc:docMk/>
            <pc:sldMk cId="394685495" sldId="262"/>
            <ac:spMk id="2" creationId="{13522080-ED9C-9780-A581-FEFCDDE940AD}"/>
          </ac:spMkLst>
        </pc:spChg>
        <pc:spChg chg="mod">
          <ac:chgData name="Simran Kanal" userId="" providerId="" clId="Web-{654E52A1-D312-47FA-AAE1-B7D2BC3AF222}" dt="2023-08-16T02:05:51.731" v="176" actId="20577"/>
          <ac:spMkLst>
            <pc:docMk/>
            <pc:sldMk cId="394685495" sldId="262"/>
            <ac:spMk id="3" creationId="{9DB79A68-11A8-016F-989E-F73B563BD240}"/>
          </ac:spMkLst>
        </pc:spChg>
      </pc:sldChg>
      <pc:sldChg chg="modSp new ord">
        <pc:chgData name="Simran Kanal" userId="" providerId="" clId="Web-{654E52A1-D312-47FA-AAE1-B7D2BC3AF222}" dt="2023-08-16T02:11:15.985" v="258" actId="20577"/>
        <pc:sldMkLst>
          <pc:docMk/>
          <pc:sldMk cId="3388482167" sldId="263"/>
        </pc:sldMkLst>
        <pc:spChg chg="mod">
          <ac:chgData name="Simran Kanal" userId="" providerId="" clId="Web-{654E52A1-D312-47FA-AAE1-B7D2BC3AF222}" dt="2023-08-16T02:06:20.373" v="192" actId="20577"/>
          <ac:spMkLst>
            <pc:docMk/>
            <pc:sldMk cId="3388482167" sldId="263"/>
            <ac:spMk id="2" creationId="{96570648-8260-FB0E-33E3-28072957EB10}"/>
          </ac:spMkLst>
        </pc:spChg>
        <pc:spChg chg="mod">
          <ac:chgData name="Simran Kanal" userId="" providerId="" clId="Web-{654E52A1-D312-47FA-AAE1-B7D2BC3AF222}" dt="2023-08-16T02:11:15.985" v="258" actId="20577"/>
          <ac:spMkLst>
            <pc:docMk/>
            <pc:sldMk cId="3388482167" sldId="263"/>
            <ac:spMk id="3" creationId="{BEEFEE77-66AB-A71E-F756-53A391DA0816}"/>
          </ac:spMkLst>
        </pc:spChg>
      </pc:sldChg>
      <pc:sldChg chg="modSp new">
        <pc:chgData name="Simran Kanal" userId="" providerId="" clId="Web-{654E52A1-D312-47FA-AAE1-B7D2BC3AF222}" dt="2023-08-16T02:12:23.364" v="308" actId="20577"/>
        <pc:sldMkLst>
          <pc:docMk/>
          <pc:sldMk cId="4150027253" sldId="264"/>
        </pc:sldMkLst>
        <pc:spChg chg="mod">
          <ac:chgData name="Simran Kanal" userId="" providerId="" clId="Web-{654E52A1-D312-47FA-AAE1-B7D2BC3AF222}" dt="2023-08-16T02:06:32.359" v="196" actId="20577"/>
          <ac:spMkLst>
            <pc:docMk/>
            <pc:sldMk cId="4150027253" sldId="264"/>
            <ac:spMk id="2" creationId="{D3F0A0BA-8B51-A755-4934-58C1CC9F38E2}"/>
          </ac:spMkLst>
        </pc:spChg>
        <pc:spChg chg="mod">
          <ac:chgData name="Simran Kanal" userId="" providerId="" clId="Web-{654E52A1-D312-47FA-AAE1-B7D2BC3AF222}" dt="2023-08-16T02:12:23.364" v="308" actId="20577"/>
          <ac:spMkLst>
            <pc:docMk/>
            <pc:sldMk cId="4150027253" sldId="264"/>
            <ac:spMk id="3" creationId="{DFBCC132-F7B8-FE05-2D49-1C10221E7F84}"/>
          </ac:spMkLst>
        </pc:spChg>
      </pc:sldChg>
      <pc:sldChg chg="modSp new">
        <pc:chgData name="Simran Kanal" userId="" providerId="" clId="Web-{654E52A1-D312-47FA-AAE1-B7D2BC3AF222}" dt="2023-08-16T02:06:50.094" v="201" actId="20577"/>
        <pc:sldMkLst>
          <pc:docMk/>
          <pc:sldMk cId="1056995357" sldId="265"/>
        </pc:sldMkLst>
        <pc:spChg chg="mod">
          <ac:chgData name="Simran Kanal" userId="" providerId="" clId="Web-{654E52A1-D312-47FA-AAE1-B7D2BC3AF222}" dt="2023-08-16T02:06:50.094" v="201" actId="20577"/>
          <ac:spMkLst>
            <pc:docMk/>
            <pc:sldMk cId="1056995357" sldId="265"/>
            <ac:spMk id="2" creationId="{A7BAFEC5-B39E-EB15-4942-ED8F37AE0BAE}"/>
          </ac:spMkLst>
        </pc:spChg>
      </pc:sldChg>
      <pc:sldChg chg="modSp new">
        <pc:chgData name="Simran Kanal" userId="" providerId="" clId="Web-{654E52A1-D312-47FA-AAE1-B7D2BC3AF222}" dt="2023-08-16T02:07:41.503" v="235" actId="20577"/>
        <pc:sldMkLst>
          <pc:docMk/>
          <pc:sldMk cId="2343571208" sldId="266"/>
        </pc:sldMkLst>
        <pc:spChg chg="mod">
          <ac:chgData name="Simran Kanal" userId="" providerId="" clId="Web-{654E52A1-D312-47FA-AAE1-B7D2BC3AF222}" dt="2023-08-16T02:07:26.955" v="223" actId="20577"/>
          <ac:spMkLst>
            <pc:docMk/>
            <pc:sldMk cId="2343571208" sldId="266"/>
            <ac:spMk id="2" creationId="{F239719D-62B5-ED9C-77FE-44E24ADD1A7A}"/>
          </ac:spMkLst>
        </pc:spChg>
        <pc:spChg chg="mod">
          <ac:chgData name="Simran Kanal" userId="" providerId="" clId="Web-{654E52A1-D312-47FA-AAE1-B7D2BC3AF222}" dt="2023-08-16T02:07:41.503" v="235" actId="20577"/>
          <ac:spMkLst>
            <pc:docMk/>
            <pc:sldMk cId="2343571208" sldId="266"/>
            <ac:spMk id="3" creationId="{0BC639EF-22E4-FF02-5518-A27A9EB2E5BA}"/>
          </ac:spMkLst>
        </pc:spChg>
      </pc:sldChg>
      <pc:sldChg chg="modSp new">
        <pc:chgData name="Simran Kanal" userId="" providerId="" clId="Web-{654E52A1-D312-47FA-AAE1-B7D2BC3AF222}" dt="2023-08-16T02:07:52.691" v="241" actId="20577"/>
        <pc:sldMkLst>
          <pc:docMk/>
          <pc:sldMk cId="1006754943" sldId="267"/>
        </pc:sldMkLst>
        <pc:spChg chg="mod">
          <ac:chgData name="Simran Kanal" userId="" providerId="" clId="Web-{654E52A1-D312-47FA-AAE1-B7D2BC3AF222}" dt="2023-08-16T02:07:52.691" v="241" actId="20577"/>
          <ac:spMkLst>
            <pc:docMk/>
            <pc:sldMk cId="1006754943" sldId="267"/>
            <ac:spMk id="2" creationId="{A9BAB827-B059-D537-26A1-2F4CD134607D}"/>
          </ac:spMkLst>
        </pc:spChg>
      </pc:sldChg>
      <pc:sldChg chg="modSp new mod modClrScheme chgLayout">
        <pc:chgData name="Simran Kanal" userId="" providerId="" clId="Web-{654E52A1-D312-47FA-AAE1-B7D2BC3AF222}" dt="2023-08-16T02:13:22.586" v="320" actId="20577"/>
        <pc:sldMkLst>
          <pc:docMk/>
          <pc:sldMk cId="2366272367" sldId="268"/>
        </pc:sldMkLst>
        <pc:spChg chg="mod ord">
          <ac:chgData name="Simran Kanal" userId="" providerId="" clId="Web-{654E52A1-D312-47FA-AAE1-B7D2BC3AF222}" dt="2023-08-16T02:12:39.380" v="309"/>
          <ac:spMkLst>
            <pc:docMk/>
            <pc:sldMk cId="2366272367" sldId="268"/>
            <ac:spMk id="2" creationId="{DC3F0802-938A-0C4E-D0CC-FA2CD6E0F62A}"/>
          </ac:spMkLst>
        </pc:spChg>
        <pc:spChg chg="mod ord">
          <ac:chgData name="Simran Kanal" userId="" providerId="" clId="Web-{654E52A1-D312-47FA-AAE1-B7D2BC3AF222}" dt="2023-08-16T02:13:22.586" v="320" actId="20577"/>
          <ac:spMkLst>
            <pc:docMk/>
            <pc:sldMk cId="2366272367" sldId="268"/>
            <ac:spMk id="3" creationId="{8B6F8728-7080-A27B-80A4-1FF3F65FCB59}"/>
          </ac:spMkLst>
        </pc:spChg>
      </pc:sldChg>
    </pc:docChg>
  </pc:docChgLst>
  <pc:docChgLst>
    <pc:chgData name="Simran Kanal" clId="Web-{0B5DF219-18F9-44D1-B257-757C9EB7642E}"/>
    <pc:docChg chg="addSld delSld modSld sldOrd addMainMaster delMainMaster">
      <pc:chgData name="Simran Kanal" userId="" providerId="" clId="Web-{0B5DF219-18F9-44D1-B257-757C9EB7642E}" dt="2023-08-16T23:23:10.010" v="710"/>
      <pc:docMkLst>
        <pc:docMk/>
      </pc:docMkLst>
      <pc:sldChg chg="modSp mod modClrScheme chgLayout">
        <pc:chgData name="Simran Kanal" userId="" providerId="" clId="Web-{0B5DF219-18F9-44D1-B257-757C9EB7642E}" dt="2023-08-16T22:29:13.417" v="506"/>
        <pc:sldMkLst>
          <pc:docMk/>
          <pc:sldMk cId="109857222" sldId="256"/>
        </pc:sldMkLst>
        <pc:spChg chg="mod ord">
          <ac:chgData name="Simran Kanal" userId="" providerId="" clId="Web-{0B5DF219-18F9-44D1-B257-757C9EB7642E}" dt="2023-08-16T22:29:13.417" v="506"/>
          <ac:spMkLst>
            <pc:docMk/>
            <pc:sldMk cId="109857222" sldId="256"/>
            <ac:spMk id="2" creationId="{00000000-0000-0000-0000-000000000000}"/>
          </ac:spMkLst>
        </pc:spChg>
        <pc:spChg chg="mod ord">
          <ac:chgData name="Simran Kanal" userId="" providerId="" clId="Web-{0B5DF219-18F9-44D1-B257-757C9EB7642E}" dt="2023-08-16T22:29:13.417" v="506"/>
          <ac:spMkLst>
            <pc:docMk/>
            <pc:sldMk cId="109857222" sldId="256"/>
            <ac:spMk id="3" creationId="{00000000-0000-0000-0000-000000000000}"/>
          </ac:spMkLst>
        </pc:spChg>
      </pc:sldChg>
      <pc:sldChg chg="modSp mod modClrScheme chgLayout">
        <pc:chgData name="Simran Kanal" userId="" providerId="" clId="Web-{0B5DF219-18F9-44D1-B257-757C9EB7642E}" dt="2023-08-16T23:06:04.318" v="675" actId="20577"/>
        <pc:sldMkLst>
          <pc:docMk/>
          <pc:sldMk cId="549008485" sldId="257"/>
        </pc:sldMkLst>
        <pc:spChg chg="mod ord">
          <ac:chgData name="Simran Kanal" userId="" providerId="" clId="Web-{0B5DF219-18F9-44D1-B257-757C9EB7642E}" dt="2023-08-16T22:29:13.417" v="506"/>
          <ac:spMkLst>
            <pc:docMk/>
            <pc:sldMk cId="549008485" sldId="257"/>
            <ac:spMk id="2" creationId="{7C144685-419A-D321-CBFE-FA3D1EE7534F}"/>
          </ac:spMkLst>
        </pc:spChg>
        <pc:spChg chg="mod ord">
          <ac:chgData name="Simran Kanal" userId="" providerId="" clId="Web-{0B5DF219-18F9-44D1-B257-757C9EB7642E}" dt="2023-08-16T23:06:04.318" v="675" actId="20577"/>
          <ac:spMkLst>
            <pc:docMk/>
            <pc:sldMk cId="549008485" sldId="257"/>
            <ac:spMk id="3" creationId="{83CC1196-8CF3-073A-C0D1-E775FEAD6924}"/>
          </ac:spMkLst>
        </pc:spChg>
      </pc:sldChg>
      <pc:sldChg chg="modSp mod modClrScheme chgLayout">
        <pc:chgData name="Simran Kanal" userId="" providerId="" clId="Web-{0B5DF219-18F9-44D1-B257-757C9EB7642E}" dt="2023-08-16T22:29:13.417" v="506"/>
        <pc:sldMkLst>
          <pc:docMk/>
          <pc:sldMk cId="53242253" sldId="261"/>
        </pc:sldMkLst>
        <pc:spChg chg="mod ord">
          <ac:chgData name="Simran Kanal" userId="" providerId="" clId="Web-{0B5DF219-18F9-44D1-B257-757C9EB7642E}" dt="2023-08-16T22:29:13.417" v="506"/>
          <ac:spMkLst>
            <pc:docMk/>
            <pc:sldMk cId="53242253" sldId="261"/>
            <ac:spMk id="2" creationId="{08820232-DB73-C279-2852-413C6B96C3CA}"/>
          </ac:spMkLst>
        </pc:spChg>
        <pc:spChg chg="mod ord">
          <ac:chgData name="Simran Kanal" userId="" providerId="" clId="Web-{0B5DF219-18F9-44D1-B257-757C9EB7642E}" dt="2023-08-16T22:29:13.417" v="506"/>
          <ac:spMkLst>
            <pc:docMk/>
            <pc:sldMk cId="53242253" sldId="261"/>
            <ac:spMk id="3" creationId="{D443F6E8-CCD8-98DF-8CF6-E2D8DE52F12B}"/>
          </ac:spMkLst>
        </pc:spChg>
      </pc:sldChg>
      <pc:sldChg chg="modSp mod modClrScheme chgLayout">
        <pc:chgData name="Simran Kanal" userId="" providerId="" clId="Web-{0B5DF219-18F9-44D1-B257-757C9EB7642E}" dt="2023-08-16T22:29:13.417" v="506"/>
        <pc:sldMkLst>
          <pc:docMk/>
          <pc:sldMk cId="394685495" sldId="262"/>
        </pc:sldMkLst>
        <pc:spChg chg="mod ord">
          <ac:chgData name="Simran Kanal" userId="" providerId="" clId="Web-{0B5DF219-18F9-44D1-B257-757C9EB7642E}" dt="2023-08-16T22:29:13.417" v="506"/>
          <ac:spMkLst>
            <pc:docMk/>
            <pc:sldMk cId="394685495" sldId="262"/>
            <ac:spMk id="2" creationId="{13522080-ED9C-9780-A581-FEFCDDE940AD}"/>
          </ac:spMkLst>
        </pc:spChg>
        <pc:spChg chg="mod ord">
          <ac:chgData name="Simran Kanal" userId="" providerId="" clId="Web-{0B5DF219-18F9-44D1-B257-757C9EB7642E}" dt="2023-08-16T22:29:13.417" v="506"/>
          <ac:spMkLst>
            <pc:docMk/>
            <pc:sldMk cId="394685495" sldId="262"/>
            <ac:spMk id="3" creationId="{9DB79A68-11A8-016F-989E-F73B563BD240}"/>
          </ac:spMkLst>
        </pc:spChg>
      </pc:sldChg>
      <pc:sldChg chg="addSp delSp modSp mod ord modClrScheme chgLayout modNotes">
        <pc:chgData name="Simran Kanal" userId="" providerId="" clId="Web-{0B5DF219-18F9-44D1-B257-757C9EB7642E}" dt="2023-08-16T23:23:10.010" v="710"/>
        <pc:sldMkLst>
          <pc:docMk/>
          <pc:sldMk cId="3388482167" sldId="263"/>
        </pc:sldMkLst>
        <pc:spChg chg="mod ord">
          <ac:chgData name="Simran Kanal" userId="" providerId="" clId="Web-{0B5DF219-18F9-44D1-B257-757C9EB7642E}" dt="2023-08-16T23:09:50.701" v="690" actId="20577"/>
          <ac:spMkLst>
            <pc:docMk/>
            <pc:sldMk cId="3388482167" sldId="263"/>
            <ac:spMk id="2" creationId="{96570648-8260-FB0E-33E3-28072957EB10}"/>
          </ac:spMkLst>
        </pc:spChg>
        <pc:spChg chg="mod ord">
          <ac:chgData name="Simran Kanal" userId="" providerId="" clId="Web-{0B5DF219-18F9-44D1-B257-757C9EB7642E}" dt="2023-08-16T23:09:43.732" v="689" actId="20577"/>
          <ac:spMkLst>
            <pc:docMk/>
            <pc:sldMk cId="3388482167" sldId="263"/>
            <ac:spMk id="3" creationId="{BEEFEE77-66AB-A71E-F756-53A391DA0816}"/>
          </ac:spMkLst>
        </pc:spChg>
        <pc:picChg chg="add mod">
          <ac:chgData name="Simran Kanal" userId="" providerId="" clId="Web-{0B5DF219-18F9-44D1-B257-757C9EB7642E}" dt="2023-08-16T22:12:52.372" v="271" actId="14100"/>
          <ac:picMkLst>
            <pc:docMk/>
            <pc:sldMk cId="3388482167" sldId="263"/>
            <ac:picMk id="4" creationId="{C1CC1733-575C-56A2-6664-3CAA17B8319E}"/>
          </ac:picMkLst>
        </pc:picChg>
        <pc:picChg chg="add del mod">
          <ac:chgData name="Simran Kanal" userId="" providerId="" clId="Web-{0B5DF219-18F9-44D1-B257-757C9EB7642E}" dt="2023-08-16T22:05:13.155" v="200"/>
          <ac:picMkLst>
            <pc:docMk/>
            <pc:sldMk cId="3388482167" sldId="263"/>
            <ac:picMk id="5" creationId="{25075F74-0BC4-0A60-BEC6-6086CD97DFF0}"/>
          </ac:picMkLst>
        </pc:picChg>
      </pc:sldChg>
      <pc:sldChg chg="addSp delSp modSp mod ord modClrScheme chgLayout modNotes">
        <pc:chgData name="Simran Kanal" userId="" providerId="" clId="Web-{0B5DF219-18F9-44D1-B257-757C9EB7642E}" dt="2023-08-16T23:05:42.989" v="667"/>
        <pc:sldMkLst>
          <pc:docMk/>
          <pc:sldMk cId="4150027253" sldId="264"/>
        </pc:sldMkLst>
        <pc:spChg chg="mod ord">
          <ac:chgData name="Simran Kanal" userId="" providerId="" clId="Web-{0B5DF219-18F9-44D1-B257-757C9EB7642E}" dt="2023-08-16T22:29:13.417" v="506"/>
          <ac:spMkLst>
            <pc:docMk/>
            <pc:sldMk cId="4150027253" sldId="264"/>
            <ac:spMk id="2" creationId="{D3F0A0BA-8B51-A755-4934-58C1CC9F38E2}"/>
          </ac:spMkLst>
        </pc:spChg>
        <pc:spChg chg="add del mod ord">
          <ac:chgData name="Simran Kanal" userId="" providerId="" clId="Web-{0B5DF219-18F9-44D1-B257-757C9EB7642E}" dt="2023-08-16T21:54:14.558" v="106"/>
          <ac:spMkLst>
            <pc:docMk/>
            <pc:sldMk cId="4150027253" sldId="264"/>
            <ac:spMk id="3" creationId="{7DC88FC6-A736-DF76-39C3-97CA303B5037}"/>
          </ac:spMkLst>
        </pc:spChg>
        <pc:spChg chg="add mod ord">
          <ac:chgData name="Simran Kanal" userId="" providerId="" clId="Web-{0B5DF219-18F9-44D1-B257-757C9EB7642E}" dt="2023-08-16T22:29:13.417" v="506"/>
          <ac:spMkLst>
            <pc:docMk/>
            <pc:sldMk cId="4150027253" sldId="264"/>
            <ac:spMk id="4" creationId="{EB5EA6B5-1006-D9B2-7943-C6A93A2F7ED2}"/>
          </ac:spMkLst>
        </pc:spChg>
        <pc:spChg chg="del mod ord">
          <ac:chgData name="Simran Kanal" userId="" providerId="" clId="Web-{0B5DF219-18F9-44D1-B257-757C9EB7642E}" dt="2023-08-16T21:54:14.558" v="106"/>
          <ac:spMkLst>
            <pc:docMk/>
            <pc:sldMk cId="4150027253" sldId="264"/>
            <ac:spMk id="6" creationId="{45F5043C-0656-FEC2-8609-006846A131ED}"/>
          </ac:spMkLst>
        </pc:spChg>
        <pc:spChg chg="add">
          <ac:chgData name="Simran Kanal" userId="" providerId="" clId="Web-{0B5DF219-18F9-44D1-B257-757C9EB7642E}" dt="2023-08-16T21:55:58.016" v="120"/>
          <ac:spMkLst>
            <pc:docMk/>
            <pc:sldMk cId="4150027253" sldId="264"/>
            <ac:spMk id="7" creationId="{BDA8754B-6818-A20E-0BB7-96F8B3DD1B23}"/>
          </ac:spMkLst>
        </pc:spChg>
        <pc:spChg chg="add del mod ord">
          <ac:chgData name="Simran Kanal" userId="" providerId="" clId="Web-{0B5DF219-18F9-44D1-B257-757C9EB7642E}" dt="2023-08-16T22:09:20.741" v="245"/>
          <ac:spMkLst>
            <pc:docMk/>
            <pc:sldMk cId="4150027253" sldId="264"/>
            <ac:spMk id="8" creationId="{2327AC1E-97FC-2F74-800A-19B40E4404C9}"/>
          </ac:spMkLst>
        </pc:spChg>
        <pc:spChg chg="add">
          <ac:chgData name="Simran Kanal" userId="" providerId="" clId="Web-{0B5DF219-18F9-44D1-B257-757C9EB7642E}" dt="2023-08-16T21:55:58.016" v="120"/>
          <ac:spMkLst>
            <pc:docMk/>
            <pc:sldMk cId="4150027253" sldId="264"/>
            <ac:spMk id="9" creationId="{AE3F6EE4-4575-95F6-B8B4-A7DB5354530D}"/>
          </ac:spMkLst>
        </pc:spChg>
        <pc:spChg chg="add">
          <ac:chgData name="Simran Kanal" userId="" providerId="" clId="Web-{0B5DF219-18F9-44D1-B257-757C9EB7642E}" dt="2023-08-16T21:55:58.016" v="120"/>
          <ac:spMkLst>
            <pc:docMk/>
            <pc:sldMk cId="4150027253" sldId="264"/>
            <ac:spMk id="10" creationId="{E3D1A032-79C9-0DA7-B26A-778100508CF4}"/>
          </ac:spMkLst>
        </pc:spChg>
        <pc:spChg chg="add">
          <ac:chgData name="Simran Kanal" userId="" providerId="" clId="Web-{0B5DF219-18F9-44D1-B257-757C9EB7642E}" dt="2023-08-16T21:55:58.016" v="120"/>
          <ac:spMkLst>
            <pc:docMk/>
            <pc:sldMk cId="4150027253" sldId="264"/>
            <ac:spMk id="11" creationId="{6819A7BE-E097-999B-8156-62AC9CEDAABB}"/>
          </ac:spMkLst>
        </pc:spChg>
        <pc:spChg chg="add">
          <ac:chgData name="Simran Kanal" userId="" providerId="" clId="Web-{0B5DF219-18F9-44D1-B257-757C9EB7642E}" dt="2023-08-16T21:56:15.889" v="122"/>
          <ac:spMkLst>
            <pc:docMk/>
            <pc:sldMk cId="4150027253" sldId="264"/>
            <ac:spMk id="13" creationId="{BDA8754B-6818-A20E-0BB7-96F8B3DD1B23}"/>
          </ac:spMkLst>
        </pc:spChg>
        <pc:spChg chg="add">
          <ac:chgData name="Simran Kanal" userId="" providerId="" clId="Web-{0B5DF219-18F9-44D1-B257-757C9EB7642E}" dt="2023-08-16T21:56:15.889" v="122"/>
          <ac:spMkLst>
            <pc:docMk/>
            <pc:sldMk cId="4150027253" sldId="264"/>
            <ac:spMk id="14" creationId="{AE3F6EE4-4575-95F6-B8B4-A7DB5354530D}"/>
          </ac:spMkLst>
        </pc:spChg>
        <pc:spChg chg="add">
          <ac:chgData name="Simran Kanal" userId="" providerId="" clId="Web-{0B5DF219-18F9-44D1-B257-757C9EB7642E}" dt="2023-08-16T21:56:15.889" v="122"/>
          <ac:spMkLst>
            <pc:docMk/>
            <pc:sldMk cId="4150027253" sldId="264"/>
            <ac:spMk id="15" creationId="{E3D1A032-79C9-0DA7-B26A-778100508CF4}"/>
          </ac:spMkLst>
        </pc:spChg>
        <pc:spChg chg="add">
          <ac:chgData name="Simran Kanal" userId="" providerId="" clId="Web-{0B5DF219-18F9-44D1-B257-757C9EB7642E}" dt="2023-08-16T21:56:15.889" v="122"/>
          <ac:spMkLst>
            <pc:docMk/>
            <pc:sldMk cId="4150027253" sldId="264"/>
            <ac:spMk id="16" creationId="{6819A7BE-E097-999B-8156-62AC9CEDAABB}"/>
          </ac:spMkLst>
        </pc:spChg>
        <pc:spChg chg="add del mod">
          <ac:chgData name="Simran Kanal" userId="" providerId="" clId="Web-{0B5DF219-18F9-44D1-B257-757C9EB7642E}" dt="2023-08-16T22:08:28.661" v="238"/>
          <ac:spMkLst>
            <pc:docMk/>
            <pc:sldMk cId="4150027253" sldId="264"/>
            <ac:spMk id="17" creationId="{4E75A5EC-7402-6AF6-699C-948435D56EBB}"/>
          </ac:spMkLst>
        </pc:spChg>
        <pc:spChg chg="add del mod">
          <ac:chgData name="Simran Kanal" userId="" providerId="" clId="Web-{0B5DF219-18F9-44D1-B257-757C9EB7642E}" dt="2023-08-16T21:59:50.458" v="153"/>
          <ac:spMkLst>
            <pc:docMk/>
            <pc:sldMk cId="4150027253" sldId="264"/>
            <ac:spMk id="18" creationId="{C148269E-9CEF-1858-B890-104F5786AE86}"/>
          </ac:spMkLst>
        </pc:spChg>
        <pc:spChg chg="add del mod">
          <ac:chgData name="Simran Kanal" userId="" providerId="" clId="Web-{0B5DF219-18F9-44D1-B257-757C9EB7642E}" dt="2023-08-16T21:57:45.501" v="137"/>
          <ac:spMkLst>
            <pc:docMk/>
            <pc:sldMk cId="4150027253" sldId="264"/>
            <ac:spMk id="19" creationId="{A8FAF23C-42F4-AAD0-16E7-2591EFE7314A}"/>
          </ac:spMkLst>
        </pc:spChg>
        <pc:spChg chg="add del mod">
          <ac:chgData name="Simran Kanal" userId="" providerId="" clId="Web-{0B5DF219-18F9-44D1-B257-757C9EB7642E}" dt="2023-08-16T21:58:28.487" v="140"/>
          <ac:spMkLst>
            <pc:docMk/>
            <pc:sldMk cId="4150027253" sldId="264"/>
            <ac:spMk id="20" creationId="{CA0599D3-742D-21F6-DF9E-6C6D8523D2C5}"/>
          </ac:spMkLst>
        </pc:spChg>
        <pc:spChg chg="add del">
          <ac:chgData name="Simran Kanal" userId="" providerId="" clId="Web-{0B5DF219-18F9-44D1-B257-757C9EB7642E}" dt="2023-08-16T21:59:14.863" v="147"/>
          <ac:spMkLst>
            <pc:docMk/>
            <pc:sldMk cId="4150027253" sldId="264"/>
            <ac:spMk id="22" creationId="{CA0599D3-742D-21F6-DF9E-6C6D8523D2C5}"/>
          </ac:spMkLst>
        </pc:spChg>
        <pc:spChg chg="add del">
          <ac:chgData name="Simran Kanal" userId="" providerId="" clId="Web-{0B5DF219-18F9-44D1-B257-757C9EB7642E}" dt="2023-08-16T21:59:28.630" v="149"/>
          <ac:spMkLst>
            <pc:docMk/>
            <pc:sldMk cId="4150027253" sldId="264"/>
            <ac:spMk id="23" creationId="{CA0599D3-742D-21F6-DF9E-6C6D8523D2C5}"/>
          </ac:spMkLst>
        </pc:spChg>
        <pc:spChg chg="add mod ord">
          <ac:chgData name="Simran Kanal" userId="" providerId="" clId="Web-{0B5DF219-18F9-44D1-B257-757C9EB7642E}" dt="2023-08-16T22:29:13.417" v="506"/>
          <ac:spMkLst>
            <pc:docMk/>
            <pc:sldMk cId="4150027253" sldId="264"/>
            <ac:spMk id="28" creationId="{6E71F9E8-095E-9E23-6867-84649EFCEEFA}"/>
          </ac:spMkLst>
        </pc:spChg>
        <pc:grpChg chg="add del mod">
          <ac:chgData name="Simran Kanal" userId="" providerId="" clId="Web-{0B5DF219-18F9-44D1-B257-757C9EB7642E}" dt="2023-08-16T21:59:46.943" v="152"/>
          <ac:grpSpMkLst>
            <pc:docMk/>
            <pc:sldMk cId="4150027253" sldId="264"/>
            <ac:grpSpMk id="5" creationId="{C6CE8A21-2DA3-9DC1-DB4E-31508E835BAA}"/>
          </ac:grpSpMkLst>
        </pc:grpChg>
        <pc:grpChg chg="add del">
          <ac:chgData name="Simran Kanal" userId="" providerId="" clId="Web-{0B5DF219-18F9-44D1-B257-757C9EB7642E}" dt="2023-08-16T21:56:17.686" v="123"/>
          <ac:grpSpMkLst>
            <pc:docMk/>
            <pc:sldMk cId="4150027253" sldId="264"/>
            <ac:grpSpMk id="12" creationId="{C6CE8A21-2DA3-9DC1-DB4E-31508E835BAA}"/>
          </ac:grpSpMkLst>
        </pc:grpChg>
        <pc:picChg chg="del mod ord">
          <ac:chgData name="Simran Kanal" userId="" providerId="" clId="Web-{0B5DF219-18F9-44D1-B257-757C9EB7642E}" dt="2023-08-16T20:02:01.481" v="34"/>
          <ac:picMkLst>
            <pc:docMk/>
            <pc:sldMk cId="4150027253" sldId="264"/>
            <ac:picMk id="5" creationId="{5B4AD1A1-9E08-A8A0-5BB8-6386226A249E}"/>
          </ac:picMkLst>
        </pc:picChg>
        <pc:picChg chg="add del mod">
          <ac:chgData name="Simran Kanal" userId="" providerId="" clId="Web-{0B5DF219-18F9-44D1-B257-757C9EB7642E}" dt="2023-08-16T21:59:44.130" v="150"/>
          <ac:picMkLst>
            <pc:docMk/>
            <pc:sldMk cId="4150027253" sldId="264"/>
            <ac:picMk id="21" creationId="{DB7ED7C3-33BA-6EB0-1E1E-A401759BBE0B}"/>
          </ac:picMkLst>
        </pc:picChg>
        <pc:picChg chg="add del mod">
          <ac:chgData name="Simran Kanal" userId="" providerId="" clId="Web-{0B5DF219-18F9-44D1-B257-757C9EB7642E}" dt="2023-08-16T22:01:17.039" v="162"/>
          <ac:picMkLst>
            <pc:docMk/>
            <pc:sldMk cId="4150027253" sldId="264"/>
            <ac:picMk id="24" creationId="{3419FC3B-AF6F-C573-75BF-F5EEAF0A3D98}"/>
          </ac:picMkLst>
        </pc:picChg>
        <pc:picChg chg="add del mod">
          <ac:chgData name="Simran Kanal" userId="" providerId="" clId="Web-{0B5DF219-18F9-44D1-B257-757C9EB7642E}" dt="2023-08-16T22:10:17.227" v="258" actId="1076"/>
          <ac:picMkLst>
            <pc:docMk/>
            <pc:sldMk cId="4150027253" sldId="264"/>
            <ac:picMk id="25" creationId="{D8A54712-431C-60D5-30F8-589D5BE9795D}"/>
          </ac:picMkLst>
        </pc:picChg>
        <pc:picChg chg="add mod">
          <ac:chgData name="Simran Kanal" userId="" providerId="" clId="Web-{0B5DF219-18F9-44D1-B257-757C9EB7642E}" dt="2023-08-16T22:07:24.691" v="236" actId="14100"/>
          <ac:picMkLst>
            <pc:docMk/>
            <pc:sldMk cId="4150027253" sldId="264"/>
            <ac:picMk id="26" creationId="{A0653415-3E4A-4533-24DB-D00F8122A3EA}"/>
          </ac:picMkLst>
        </pc:picChg>
      </pc:sldChg>
      <pc:sldChg chg="del">
        <pc:chgData name="Simran Kanal" userId="" providerId="" clId="Web-{0B5DF219-18F9-44D1-B257-757C9EB7642E}" dt="2023-08-16T20:45:23.135" v="87"/>
        <pc:sldMkLst>
          <pc:docMk/>
          <pc:sldMk cId="1056995357" sldId="265"/>
        </pc:sldMkLst>
      </pc:sldChg>
      <pc:sldChg chg="modSp mod modClrScheme chgLayout">
        <pc:chgData name="Simran Kanal" userId="" providerId="" clId="Web-{0B5DF219-18F9-44D1-B257-757C9EB7642E}" dt="2023-08-16T22:29:13.417" v="506"/>
        <pc:sldMkLst>
          <pc:docMk/>
          <pc:sldMk cId="2343571208" sldId="266"/>
        </pc:sldMkLst>
        <pc:spChg chg="mod ord">
          <ac:chgData name="Simran Kanal" userId="" providerId="" clId="Web-{0B5DF219-18F9-44D1-B257-757C9EB7642E}" dt="2023-08-16T22:29:13.417" v="506"/>
          <ac:spMkLst>
            <pc:docMk/>
            <pc:sldMk cId="2343571208" sldId="266"/>
            <ac:spMk id="2" creationId="{F239719D-62B5-ED9C-77FE-44E24ADD1A7A}"/>
          </ac:spMkLst>
        </pc:spChg>
        <pc:spChg chg="mod ord">
          <ac:chgData name="Simran Kanal" userId="" providerId="" clId="Web-{0B5DF219-18F9-44D1-B257-757C9EB7642E}" dt="2023-08-16T22:29:13.417" v="506"/>
          <ac:spMkLst>
            <pc:docMk/>
            <pc:sldMk cId="2343571208" sldId="266"/>
            <ac:spMk id="3" creationId="{0BC639EF-22E4-FF02-5518-A27A9EB2E5BA}"/>
          </ac:spMkLst>
        </pc:spChg>
      </pc:sldChg>
      <pc:sldChg chg="modSp mod modClrScheme chgLayout">
        <pc:chgData name="Simran Kanal" userId="" providerId="" clId="Web-{0B5DF219-18F9-44D1-B257-757C9EB7642E}" dt="2023-08-16T22:29:38.637" v="518" actId="20577"/>
        <pc:sldMkLst>
          <pc:docMk/>
          <pc:sldMk cId="1006754943" sldId="267"/>
        </pc:sldMkLst>
        <pc:spChg chg="mod ord">
          <ac:chgData name="Simran Kanal" userId="" providerId="" clId="Web-{0B5DF219-18F9-44D1-B257-757C9EB7642E}" dt="2023-08-16T22:29:13.417" v="506"/>
          <ac:spMkLst>
            <pc:docMk/>
            <pc:sldMk cId="1006754943" sldId="267"/>
            <ac:spMk id="2" creationId="{A9BAB827-B059-D537-26A1-2F4CD134607D}"/>
          </ac:spMkLst>
        </pc:spChg>
        <pc:spChg chg="mod ord">
          <ac:chgData name="Simran Kanal" userId="" providerId="" clId="Web-{0B5DF219-18F9-44D1-B257-757C9EB7642E}" dt="2023-08-16T22:29:38.637" v="518" actId="20577"/>
          <ac:spMkLst>
            <pc:docMk/>
            <pc:sldMk cId="1006754943" sldId="267"/>
            <ac:spMk id="3" creationId="{44AC92D6-BEA2-4747-6CC6-A59628AAE813}"/>
          </ac:spMkLst>
        </pc:spChg>
      </pc:sldChg>
      <pc:sldChg chg="modSp mod modClrScheme chgLayout">
        <pc:chgData name="Simran Kanal" userId="" providerId="" clId="Web-{0B5DF219-18F9-44D1-B257-757C9EB7642E}" dt="2023-08-16T22:29:13.417" v="506"/>
        <pc:sldMkLst>
          <pc:docMk/>
          <pc:sldMk cId="2366272367" sldId="268"/>
        </pc:sldMkLst>
        <pc:spChg chg="mod ord">
          <ac:chgData name="Simran Kanal" userId="" providerId="" clId="Web-{0B5DF219-18F9-44D1-B257-757C9EB7642E}" dt="2023-08-16T22:29:13.417" v="506"/>
          <ac:spMkLst>
            <pc:docMk/>
            <pc:sldMk cId="2366272367" sldId="268"/>
            <ac:spMk id="2" creationId="{DC3F0802-938A-0C4E-D0CC-FA2CD6E0F62A}"/>
          </ac:spMkLst>
        </pc:spChg>
        <pc:spChg chg="mod ord">
          <ac:chgData name="Simran Kanal" userId="" providerId="" clId="Web-{0B5DF219-18F9-44D1-B257-757C9EB7642E}" dt="2023-08-16T22:29:13.417" v="506"/>
          <ac:spMkLst>
            <pc:docMk/>
            <pc:sldMk cId="2366272367" sldId="268"/>
            <ac:spMk id="3" creationId="{8B6F8728-7080-A27B-80A4-1FF3F65FCB59}"/>
          </ac:spMkLst>
        </pc:spChg>
      </pc:sldChg>
      <pc:sldChg chg="addSp delSp modSp new del mod ord modClrScheme chgLayout modNotes">
        <pc:chgData name="Simran Kanal" userId="" providerId="" clId="Web-{0B5DF219-18F9-44D1-B257-757C9EB7642E}" dt="2023-08-16T22:40:23.907" v="586"/>
        <pc:sldMkLst>
          <pc:docMk/>
          <pc:sldMk cId="3960747006" sldId="269"/>
        </pc:sldMkLst>
        <pc:spChg chg="mod ord">
          <ac:chgData name="Simran Kanal" userId="" providerId="" clId="Web-{0B5DF219-18F9-44D1-B257-757C9EB7642E}" dt="2023-08-16T22:29:13.417" v="506"/>
          <ac:spMkLst>
            <pc:docMk/>
            <pc:sldMk cId="3960747006" sldId="269"/>
            <ac:spMk id="2" creationId="{053EDDAF-CFB0-D2AD-740D-8410A1B41AAE}"/>
          </ac:spMkLst>
        </pc:spChg>
        <pc:spChg chg="mod ord">
          <ac:chgData name="Simran Kanal" userId="" providerId="" clId="Web-{0B5DF219-18F9-44D1-B257-757C9EB7642E}" dt="2023-08-16T22:29:13.417" v="506"/>
          <ac:spMkLst>
            <pc:docMk/>
            <pc:sldMk cId="3960747006" sldId="269"/>
            <ac:spMk id="3" creationId="{3D08A3F8-3AAA-7B97-23D3-44ED1A0F3254}"/>
          </ac:spMkLst>
        </pc:spChg>
        <pc:spChg chg="add del mod">
          <ac:chgData name="Simran Kanal" userId="" providerId="" clId="Web-{0B5DF219-18F9-44D1-B257-757C9EB7642E}" dt="2023-08-16T22:19:15.024" v="360"/>
          <ac:spMkLst>
            <pc:docMk/>
            <pc:sldMk cId="3960747006" sldId="269"/>
            <ac:spMk id="6" creationId="{8DB27E72-727A-CBA7-7AEE-616280D7E70E}"/>
          </ac:spMkLst>
        </pc:spChg>
        <pc:picChg chg="add mod">
          <ac:chgData name="Simran Kanal" userId="" providerId="" clId="Web-{0B5DF219-18F9-44D1-B257-757C9EB7642E}" dt="2023-08-16T22:20:01.322" v="367" actId="1076"/>
          <ac:picMkLst>
            <pc:docMk/>
            <pc:sldMk cId="3960747006" sldId="269"/>
            <ac:picMk id="5" creationId="{F6BF4DCC-D6EE-064B-0208-2F35B9F44402}"/>
          </ac:picMkLst>
        </pc:picChg>
      </pc:sldChg>
      <pc:sldChg chg="addSp delSp modSp new mod modClrScheme chgLayout modNotes">
        <pc:chgData name="Simran Kanal" userId="" providerId="" clId="Web-{0B5DF219-18F9-44D1-B257-757C9EB7642E}" dt="2023-08-16T23:04:45.378" v="666"/>
        <pc:sldMkLst>
          <pc:docMk/>
          <pc:sldMk cId="3284249108" sldId="270"/>
        </pc:sldMkLst>
        <pc:spChg chg="mod ord">
          <ac:chgData name="Simran Kanal" userId="" providerId="" clId="Web-{0B5DF219-18F9-44D1-B257-757C9EB7642E}" dt="2023-08-16T22:29:13.417" v="506"/>
          <ac:spMkLst>
            <pc:docMk/>
            <pc:sldMk cId="3284249108" sldId="270"/>
            <ac:spMk id="2" creationId="{FFAA9308-BDF9-4049-89EB-234C1C26AAA0}"/>
          </ac:spMkLst>
        </pc:spChg>
        <pc:spChg chg="mod ord">
          <ac:chgData name="Simran Kanal" userId="" providerId="" clId="Web-{0B5DF219-18F9-44D1-B257-757C9EB7642E}" dt="2023-08-16T23:04:35.268" v="658" actId="20577"/>
          <ac:spMkLst>
            <pc:docMk/>
            <pc:sldMk cId="3284249108" sldId="270"/>
            <ac:spMk id="3" creationId="{4C59FD92-5796-F09C-3E08-7FA5B3B32D87}"/>
          </ac:spMkLst>
        </pc:spChg>
        <pc:spChg chg="add del mod ord">
          <ac:chgData name="Simran Kanal" userId="" providerId="" clId="Web-{0B5DF219-18F9-44D1-B257-757C9EB7642E}" dt="2023-08-16T22:21:27.497" v="385"/>
          <ac:spMkLst>
            <pc:docMk/>
            <pc:sldMk cId="3284249108" sldId="270"/>
            <ac:spMk id="4" creationId="{293514EF-6ED9-1C2B-7526-7B64BBE3B2A7}"/>
          </ac:spMkLst>
        </pc:spChg>
        <pc:spChg chg="add del mod ord">
          <ac:chgData name="Simran Kanal" userId="" providerId="" clId="Web-{0B5DF219-18F9-44D1-B257-757C9EB7642E}" dt="2023-08-16T22:22:45.562" v="425"/>
          <ac:spMkLst>
            <pc:docMk/>
            <pc:sldMk cId="3284249108" sldId="270"/>
            <ac:spMk id="5" creationId="{4DC6C014-22F6-76E4-575B-2C822B9CDDD4}"/>
          </ac:spMkLst>
        </pc:spChg>
        <pc:spChg chg="add del mod ord">
          <ac:chgData name="Simran Kanal" userId="" providerId="" clId="Web-{0B5DF219-18F9-44D1-B257-757C9EB7642E}" dt="2023-08-16T22:22:41.609" v="424"/>
          <ac:spMkLst>
            <pc:docMk/>
            <pc:sldMk cId="3284249108" sldId="270"/>
            <ac:spMk id="6" creationId="{F4717016-4B87-F2E0-87D7-DA75670EA77F}"/>
          </ac:spMkLst>
        </pc:spChg>
        <pc:picChg chg="add mod ord">
          <ac:chgData name="Simran Kanal" userId="" providerId="" clId="Web-{0B5DF219-18F9-44D1-B257-757C9EB7642E}" dt="2023-08-16T22:29:13.417" v="506"/>
          <ac:picMkLst>
            <pc:docMk/>
            <pc:sldMk cId="3284249108" sldId="270"/>
            <ac:picMk id="7" creationId="{FE9B186E-7CBE-895C-CEDE-1F51B047C51B}"/>
          </ac:picMkLst>
        </pc:picChg>
      </pc:sldChg>
      <pc:sldChg chg="addSp delSp modSp new mod modClrScheme chgLayout modNotes">
        <pc:chgData name="Simran Kanal" userId="" providerId="" clId="Web-{0B5DF219-18F9-44D1-B257-757C9EB7642E}" dt="2023-08-16T22:29:13.417" v="506"/>
        <pc:sldMkLst>
          <pc:docMk/>
          <pc:sldMk cId="1163245588" sldId="271"/>
        </pc:sldMkLst>
        <pc:spChg chg="mod ord">
          <ac:chgData name="Simran Kanal" userId="" providerId="" clId="Web-{0B5DF219-18F9-44D1-B257-757C9EB7642E}" dt="2023-08-16T22:29:13.417" v="506"/>
          <ac:spMkLst>
            <pc:docMk/>
            <pc:sldMk cId="1163245588" sldId="271"/>
            <ac:spMk id="2" creationId="{367B0DBC-E9EC-95D9-0F3F-3047599451B0}"/>
          </ac:spMkLst>
        </pc:spChg>
        <pc:spChg chg="mod ord">
          <ac:chgData name="Simran Kanal" userId="" providerId="" clId="Web-{0B5DF219-18F9-44D1-B257-757C9EB7642E}" dt="2023-08-16T22:29:13.417" v="506"/>
          <ac:spMkLst>
            <pc:docMk/>
            <pc:sldMk cId="1163245588" sldId="271"/>
            <ac:spMk id="3" creationId="{3349C0DD-00F4-6CD3-79DB-81A21244FB62}"/>
          </ac:spMkLst>
        </pc:spChg>
        <pc:spChg chg="del">
          <ac:chgData name="Simran Kanal" userId="" providerId="" clId="Web-{0B5DF219-18F9-44D1-B257-757C9EB7642E}" dt="2023-08-16T22:23:55.439" v="438"/>
          <ac:spMkLst>
            <pc:docMk/>
            <pc:sldMk cId="1163245588" sldId="271"/>
            <ac:spMk id="4" creationId="{B067D63B-DF58-2F0F-5B10-8BA1E659965A}"/>
          </ac:spMkLst>
        </pc:spChg>
        <pc:spChg chg="mod ord">
          <ac:chgData name="Simran Kanal" userId="" providerId="" clId="Web-{0B5DF219-18F9-44D1-B257-757C9EB7642E}" dt="2023-08-16T22:29:13.417" v="506"/>
          <ac:spMkLst>
            <pc:docMk/>
            <pc:sldMk cId="1163245588" sldId="271"/>
            <ac:spMk id="5" creationId="{938E9945-7992-9409-9F08-04F6B978E10B}"/>
          </ac:spMkLst>
        </pc:spChg>
        <pc:spChg chg="del mod">
          <ac:chgData name="Simran Kanal" userId="" providerId="" clId="Web-{0B5DF219-18F9-44D1-B257-757C9EB7642E}" dt="2023-08-16T22:27:42.727" v="498"/>
          <ac:spMkLst>
            <pc:docMk/>
            <pc:sldMk cId="1163245588" sldId="271"/>
            <ac:spMk id="6" creationId="{A73653F7-852A-0337-494C-81A5B5942C58}"/>
          </ac:spMkLst>
        </pc:spChg>
        <pc:picChg chg="add mod ord">
          <ac:chgData name="Simran Kanal" userId="" providerId="" clId="Web-{0B5DF219-18F9-44D1-B257-757C9EB7642E}" dt="2023-08-16T22:29:13.417" v="506"/>
          <ac:picMkLst>
            <pc:docMk/>
            <pc:sldMk cId="1163245588" sldId="271"/>
            <ac:picMk id="7" creationId="{25675557-A41D-BDB5-DF49-D1F1EE378FB7}"/>
          </ac:picMkLst>
        </pc:picChg>
        <pc:picChg chg="add mod ord">
          <ac:chgData name="Simran Kanal" userId="" providerId="" clId="Web-{0B5DF219-18F9-44D1-B257-757C9EB7642E}" dt="2023-08-16T22:29:13.417" v="506"/>
          <ac:picMkLst>
            <pc:docMk/>
            <pc:sldMk cId="1163245588" sldId="271"/>
            <ac:picMk id="8" creationId="{1ADE749B-CDE6-15C8-F5BE-0844BE8A4A06}"/>
          </ac:picMkLst>
        </pc:picChg>
      </pc:sldChg>
      <pc:sldChg chg="modSp new del mod modClrScheme chgLayout">
        <pc:chgData name="Simran Kanal" userId="" providerId="" clId="Web-{0B5DF219-18F9-44D1-B257-757C9EB7642E}" dt="2023-08-16T22:36:35.836" v="541"/>
        <pc:sldMkLst>
          <pc:docMk/>
          <pc:sldMk cId="764175966" sldId="272"/>
        </pc:sldMkLst>
        <pc:spChg chg="mod ord">
          <ac:chgData name="Simran Kanal" userId="" providerId="" clId="Web-{0B5DF219-18F9-44D1-B257-757C9EB7642E}" dt="2023-08-16T22:29:13.417" v="506"/>
          <ac:spMkLst>
            <pc:docMk/>
            <pc:sldMk cId="764175966" sldId="272"/>
            <ac:spMk id="2" creationId="{FE15106C-E9BF-4158-0608-9B2A921DAA32}"/>
          </ac:spMkLst>
        </pc:spChg>
        <pc:spChg chg="mod ord">
          <ac:chgData name="Simran Kanal" userId="" providerId="" clId="Web-{0B5DF219-18F9-44D1-B257-757C9EB7642E}" dt="2023-08-16T22:29:13.417" v="506"/>
          <ac:spMkLst>
            <pc:docMk/>
            <pc:sldMk cId="764175966" sldId="272"/>
            <ac:spMk id="3" creationId="{3A692688-6C8B-ACFD-5F46-3D41C83BBC0E}"/>
          </ac:spMkLst>
        </pc:spChg>
        <pc:spChg chg="mod ord">
          <ac:chgData name="Simran Kanal" userId="" providerId="" clId="Web-{0B5DF219-18F9-44D1-B257-757C9EB7642E}" dt="2023-08-16T22:29:13.417" v="506"/>
          <ac:spMkLst>
            <pc:docMk/>
            <pc:sldMk cId="764175966" sldId="272"/>
            <ac:spMk id="4" creationId="{4C8C25BB-561A-2E53-C0C8-B8E4B3113F0A}"/>
          </ac:spMkLst>
        </pc:spChg>
        <pc:spChg chg="mod ord">
          <ac:chgData name="Simran Kanal" userId="" providerId="" clId="Web-{0B5DF219-18F9-44D1-B257-757C9EB7642E}" dt="2023-08-16T22:29:13.417" v="506"/>
          <ac:spMkLst>
            <pc:docMk/>
            <pc:sldMk cId="764175966" sldId="272"/>
            <ac:spMk id="5" creationId="{96CA8524-FE74-7DDE-DA70-1EB3F2CBE60C}"/>
          </ac:spMkLst>
        </pc:spChg>
        <pc:spChg chg="mod ord">
          <ac:chgData name="Simran Kanal" userId="" providerId="" clId="Web-{0B5DF219-18F9-44D1-B257-757C9EB7642E}" dt="2023-08-16T22:29:13.417" v="506"/>
          <ac:spMkLst>
            <pc:docMk/>
            <pc:sldMk cId="764175966" sldId="272"/>
            <ac:spMk id="6" creationId="{92A9D03D-AC3F-E374-020D-5A4F1C7C3323}"/>
          </ac:spMkLst>
        </pc:spChg>
      </pc:sldChg>
      <pc:sldChg chg="addSp delSp modSp add mod modClrScheme chgLayout modNotes">
        <pc:chgData name="Simran Kanal" userId="" providerId="" clId="Web-{0B5DF219-18F9-44D1-B257-757C9EB7642E}" dt="2023-08-16T22:44:35.619" v="639" actId="14100"/>
        <pc:sldMkLst>
          <pc:docMk/>
          <pc:sldMk cId="3770810425" sldId="273"/>
        </pc:sldMkLst>
        <pc:spChg chg="add del mod ord">
          <ac:chgData name="Simran Kanal" userId="" providerId="" clId="Web-{0B5DF219-18F9-44D1-B257-757C9EB7642E}" dt="2023-08-16T22:44:23.446" v="637"/>
          <ac:spMkLst>
            <pc:docMk/>
            <pc:sldMk cId="3770810425" sldId="273"/>
            <ac:spMk id="2" creationId="{73A8BF42-1326-906E-C48C-BBEE933B4122}"/>
          </ac:spMkLst>
        </pc:spChg>
        <pc:spChg chg="add del mod ord">
          <ac:chgData name="Simran Kanal" userId="" providerId="" clId="Web-{0B5DF219-18F9-44D1-B257-757C9EB7642E}" dt="2023-08-16T22:44:29.322" v="638"/>
          <ac:spMkLst>
            <pc:docMk/>
            <pc:sldMk cId="3770810425" sldId="273"/>
            <ac:spMk id="3" creationId="{9F63A924-E648-6135-D20C-2E8F2AC76849}"/>
          </ac:spMkLst>
        </pc:spChg>
        <pc:spChg chg="add mod ord">
          <ac:chgData name="Simran Kanal" userId="" providerId="" clId="Web-{0B5DF219-18F9-44D1-B257-757C9EB7642E}" dt="2023-08-16T22:44:35.619" v="639" actId="14100"/>
          <ac:spMkLst>
            <pc:docMk/>
            <pc:sldMk cId="3770810425" sldId="273"/>
            <ac:spMk id="4" creationId="{CD5E4B96-E700-D627-574B-CD20E0D9895B}"/>
          </ac:spMkLst>
        </pc:spChg>
        <pc:spChg chg="mod">
          <ac:chgData name="Simran Kanal" userId="" providerId="" clId="Web-{0B5DF219-18F9-44D1-B257-757C9EB7642E}" dt="2023-08-16T22:30:44.185" v="540" actId="20577"/>
          <ac:spMkLst>
            <pc:docMk/>
            <pc:sldMk cId="3770810425" sldId="273"/>
            <ac:spMk id="5" creationId="{1BA8F0E3-92C0-7BCE-4EC5-0A7E4BC27E2C}"/>
          </ac:spMkLst>
        </pc:spChg>
        <pc:spChg chg="del mod">
          <ac:chgData name="Simran Kanal" userId="" providerId="" clId="Web-{0B5DF219-18F9-44D1-B257-757C9EB7642E}" dt="2023-08-16T22:29:49.106" v="523"/>
          <ac:spMkLst>
            <pc:docMk/>
            <pc:sldMk cId="3770810425" sldId="273"/>
            <ac:spMk id="45059" creationId="{6A66CD0D-9E71-8607-B032-B45C9932F494}"/>
          </ac:spMkLst>
        </pc:spChg>
        <pc:spChg chg="del">
          <ac:chgData name="Simran Kanal" userId="" providerId="" clId="Web-{0B5DF219-18F9-44D1-B257-757C9EB7642E}" dt="2023-08-16T22:29:44.262" v="520"/>
          <ac:spMkLst>
            <pc:docMk/>
            <pc:sldMk cId="3770810425" sldId="273"/>
            <ac:spMk id="45060" creationId="{CBDF3C3D-DD38-9FB5-E997-395DC51D399D}"/>
          </ac:spMkLst>
        </pc:spChg>
        <pc:graphicFrameChg chg="add del mod ord modGraphic">
          <ac:chgData name="Simran Kanal" userId="" providerId="" clId="Web-{0B5DF219-18F9-44D1-B257-757C9EB7642E}" dt="2023-08-16T22:43:44.258" v="628"/>
          <ac:graphicFrameMkLst>
            <pc:docMk/>
            <pc:sldMk cId="3770810425" sldId="273"/>
            <ac:graphicFrameMk id="6" creationId="{C3D6C1B3-DC82-0B78-8A9E-9881BCB4CB9A}"/>
          </ac:graphicFrameMkLst>
        </pc:graphicFrameChg>
        <pc:picChg chg="mod">
          <ac:chgData name="Simran Kanal" userId="" providerId="" clId="Web-{0B5DF219-18F9-44D1-B257-757C9EB7642E}" dt="2023-08-16T22:29:59.590" v="527" actId="1076"/>
          <ac:picMkLst>
            <pc:docMk/>
            <pc:sldMk cId="3770810425" sldId="273"/>
            <ac:picMk id="45057" creationId="{AE292D06-8102-C6AC-D320-ED14B28EB36C}"/>
          </ac:picMkLst>
        </pc:picChg>
      </pc:sldChg>
      <pc:sldMasterChg chg="del delSldLayout">
        <pc:chgData name="Simran Kanal" userId="" providerId="" clId="Web-{0B5DF219-18F9-44D1-B257-757C9EB7642E}" dt="2023-08-16T22:28:58.698" v="505"/>
        <pc:sldMasterMkLst>
          <pc:docMk/>
          <pc:sldMasterMk cId="2271041801" sldId="2147483696"/>
        </pc:sldMasterMkLst>
        <pc:sldLayoutChg chg="del">
          <pc:chgData name="Simran Kanal" userId="" providerId="" clId="Web-{0B5DF219-18F9-44D1-B257-757C9EB7642E}" dt="2023-08-16T22:28:58.698" v="505"/>
          <pc:sldLayoutMkLst>
            <pc:docMk/>
            <pc:sldMasterMk cId="2271041801" sldId="2147483696"/>
            <pc:sldLayoutMk cId="4176891424" sldId="2147483697"/>
          </pc:sldLayoutMkLst>
        </pc:sldLayoutChg>
        <pc:sldLayoutChg chg="del">
          <pc:chgData name="Simran Kanal" userId="" providerId="" clId="Web-{0B5DF219-18F9-44D1-B257-757C9EB7642E}" dt="2023-08-16T22:28:58.698" v="505"/>
          <pc:sldLayoutMkLst>
            <pc:docMk/>
            <pc:sldMasterMk cId="2271041801" sldId="2147483696"/>
            <pc:sldLayoutMk cId="3373901081" sldId="2147483698"/>
          </pc:sldLayoutMkLst>
        </pc:sldLayoutChg>
        <pc:sldLayoutChg chg="del">
          <pc:chgData name="Simran Kanal" userId="" providerId="" clId="Web-{0B5DF219-18F9-44D1-B257-757C9EB7642E}" dt="2023-08-16T22:28:58.698" v="505"/>
          <pc:sldLayoutMkLst>
            <pc:docMk/>
            <pc:sldMasterMk cId="2271041801" sldId="2147483696"/>
            <pc:sldLayoutMk cId="192300357" sldId="2147483699"/>
          </pc:sldLayoutMkLst>
        </pc:sldLayoutChg>
        <pc:sldLayoutChg chg="del">
          <pc:chgData name="Simran Kanal" userId="" providerId="" clId="Web-{0B5DF219-18F9-44D1-B257-757C9EB7642E}" dt="2023-08-16T22:28:58.698" v="505"/>
          <pc:sldLayoutMkLst>
            <pc:docMk/>
            <pc:sldMasterMk cId="2271041801" sldId="2147483696"/>
            <pc:sldLayoutMk cId="974353801" sldId="2147483700"/>
          </pc:sldLayoutMkLst>
        </pc:sldLayoutChg>
        <pc:sldLayoutChg chg="del">
          <pc:chgData name="Simran Kanal" userId="" providerId="" clId="Web-{0B5DF219-18F9-44D1-B257-757C9EB7642E}" dt="2023-08-16T22:28:58.698" v="505"/>
          <pc:sldLayoutMkLst>
            <pc:docMk/>
            <pc:sldMasterMk cId="2271041801" sldId="2147483696"/>
            <pc:sldLayoutMk cId="2930794029" sldId="2147483701"/>
          </pc:sldLayoutMkLst>
        </pc:sldLayoutChg>
        <pc:sldLayoutChg chg="del">
          <pc:chgData name="Simran Kanal" userId="" providerId="" clId="Web-{0B5DF219-18F9-44D1-B257-757C9EB7642E}" dt="2023-08-16T22:28:58.698" v="505"/>
          <pc:sldLayoutMkLst>
            <pc:docMk/>
            <pc:sldMasterMk cId="2271041801" sldId="2147483696"/>
            <pc:sldLayoutMk cId="3613809262" sldId="2147483702"/>
          </pc:sldLayoutMkLst>
        </pc:sldLayoutChg>
        <pc:sldLayoutChg chg="del">
          <pc:chgData name="Simran Kanal" userId="" providerId="" clId="Web-{0B5DF219-18F9-44D1-B257-757C9EB7642E}" dt="2023-08-16T22:28:58.698" v="505"/>
          <pc:sldLayoutMkLst>
            <pc:docMk/>
            <pc:sldMasterMk cId="2271041801" sldId="2147483696"/>
            <pc:sldLayoutMk cId="4036919307" sldId="2147483703"/>
          </pc:sldLayoutMkLst>
        </pc:sldLayoutChg>
        <pc:sldLayoutChg chg="del">
          <pc:chgData name="Simran Kanal" userId="" providerId="" clId="Web-{0B5DF219-18F9-44D1-B257-757C9EB7642E}" dt="2023-08-16T22:28:58.698" v="505"/>
          <pc:sldLayoutMkLst>
            <pc:docMk/>
            <pc:sldMasterMk cId="2271041801" sldId="2147483696"/>
            <pc:sldLayoutMk cId="3610120182" sldId="2147483704"/>
          </pc:sldLayoutMkLst>
        </pc:sldLayoutChg>
        <pc:sldLayoutChg chg="del">
          <pc:chgData name="Simran Kanal" userId="" providerId="" clId="Web-{0B5DF219-18F9-44D1-B257-757C9EB7642E}" dt="2023-08-16T22:28:58.698" v="505"/>
          <pc:sldLayoutMkLst>
            <pc:docMk/>
            <pc:sldMasterMk cId="2271041801" sldId="2147483696"/>
            <pc:sldLayoutMk cId="1039150820" sldId="2147483705"/>
          </pc:sldLayoutMkLst>
        </pc:sldLayoutChg>
        <pc:sldLayoutChg chg="del">
          <pc:chgData name="Simran Kanal" userId="" providerId="" clId="Web-{0B5DF219-18F9-44D1-B257-757C9EB7642E}" dt="2023-08-16T22:28:58.698" v="505"/>
          <pc:sldLayoutMkLst>
            <pc:docMk/>
            <pc:sldMasterMk cId="2271041801" sldId="2147483696"/>
            <pc:sldLayoutMk cId="3016655891" sldId="2147483706"/>
          </pc:sldLayoutMkLst>
        </pc:sldLayoutChg>
        <pc:sldLayoutChg chg="del">
          <pc:chgData name="Simran Kanal" userId="" providerId="" clId="Web-{0B5DF219-18F9-44D1-B257-757C9EB7642E}" dt="2023-08-16T22:28:58.698" v="505"/>
          <pc:sldLayoutMkLst>
            <pc:docMk/>
            <pc:sldMasterMk cId="2271041801" sldId="2147483696"/>
            <pc:sldLayoutMk cId="863323675" sldId="2147483707"/>
          </pc:sldLayoutMkLst>
        </pc:sldLayoutChg>
        <pc:sldLayoutChg chg="del">
          <pc:chgData name="Simran Kanal" userId="" providerId="" clId="Web-{0B5DF219-18F9-44D1-B257-757C9EB7642E}" dt="2023-08-16T22:28:58.698" v="505"/>
          <pc:sldLayoutMkLst>
            <pc:docMk/>
            <pc:sldMasterMk cId="2271041801" sldId="2147483696"/>
            <pc:sldLayoutMk cId="184171687" sldId="2147483708"/>
          </pc:sldLayoutMkLst>
        </pc:sldLayoutChg>
        <pc:sldLayoutChg chg="del">
          <pc:chgData name="Simran Kanal" userId="" providerId="" clId="Web-{0B5DF219-18F9-44D1-B257-757C9EB7642E}" dt="2023-08-16T22:28:58.698" v="505"/>
          <pc:sldLayoutMkLst>
            <pc:docMk/>
            <pc:sldMasterMk cId="2271041801" sldId="2147483696"/>
            <pc:sldLayoutMk cId="3095964794" sldId="2147483709"/>
          </pc:sldLayoutMkLst>
        </pc:sldLayoutChg>
        <pc:sldLayoutChg chg="del">
          <pc:chgData name="Simran Kanal" userId="" providerId="" clId="Web-{0B5DF219-18F9-44D1-B257-757C9EB7642E}" dt="2023-08-16T22:28:58.698" v="505"/>
          <pc:sldLayoutMkLst>
            <pc:docMk/>
            <pc:sldMasterMk cId="2271041801" sldId="2147483696"/>
            <pc:sldLayoutMk cId="4211794754" sldId="2147483710"/>
          </pc:sldLayoutMkLst>
        </pc:sldLayoutChg>
        <pc:sldLayoutChg chg="del">
          <pc:chgData name="Simran Kanal" userId="" providerId="" clId="Web-{0B5DF219-18F9-44D1-B257-757C9EB7642E}" dt="2023-08-16T22:28:58.698" v="505"/>
          <pc:sldLayoutMkLst>
            <pc:docMk/>
            <pc:sldMasterMk cId="2271041801" sldId="2147483696"/>
            <pc:sldLayoutMk cId="2695570002" sldId="2147483711"/>
          </pc:sldLayoutMkLst>
        </pc:sldLayoutChg>
        <pc:sldLayoutChg chg="del">
          <pc:chgData name="Simran Kanal" userId="" providerId="" clId="Web-{0B5DF219-18F9-44D1-B257-757C9EB7642E}" dt="2023-08-16T22:28:58.698" v="505"/>
          <pc:sldLayoutMkLst>
            <pc:docMk/>
            <pc:sldMasterMk cId="2271041801" sldId="2147483696"/>
            <pc:sldLayoutMk cId="384464293" sldId="2147483712"/>
          </pc:sldLayoutMkLst>
        </pc:sldLayoutChg>
        <pc:sldLayoutChg chg="del">
          <pc:chgData name="Simran Kanal" userId="" providerId="" clId="Web-{0B5DF219-18F9-44D1-B257-757C9EB7642E}" dt="2023-08-16T22:28:58.698" v="505"/>
          <pc:sldLayoutMkLst>
            <pc:docMk/>
            <pc:sldMasterMk cId="2271041801" sldId="2147483696"/>
            <pc:sldLayoutMk cId="504941175" sldId="2147483713"/>
          </pc:sldLayoutMkLst>
        </pc:sldLayoutChg>
      </pc:sldMasterChg>
      <pc:sldMasterChg chg="add del addSldLayout delSldLayout">
        <pc:chgData name="Simran Kanal" userId="" providerId="" clId="Web-{0B5DF219-18F9-44D1-B257-757C9EB7642E}" dt="2023-08-16T22:28:58.698" v="505"/>
        <pc:sldMasterMkLst>
          <pc:docMk/>
          <pc:sldMasterMk cId="1831186741" sldId="2147483809"/>
        </pc:sldMasterMkLst>
        <pc:sldLayoutChg chg="add del">
          <pc:chgData name="Simran Kanal" userId="" providerId="" clId="Web-{0B5DF219-18F9-44D1-B257-757C9EB7642E}" dt="2023-08-16T22:28:58.698" v="505"/>
          <pc:sldLayoutMkLst>
            <pc:docMk/>
            <pc:sldMasterMk cId="1831186741" sldId="2147483809"/>
            <pc:sldLayoutMk cId="2761513600" sldId="2147483810"/>
          </pc:sldLayoutMkLst>
        </pc:sldLayoutChg>
        <pc:sldLayoutChg chg="add del">
          <pc:chgData name="Simran Kanal" userId="" providerId="" clId="Web-{0B5DF219-18F9-44D1-B257-757C9EB7642E}" dt="2023-08-16T22:28:58.698" v="505"/>
          <pc:sldLayoutMkLst>
            <pc:docMk/>
            <pc:sldMasterMk cId="1831186741" sldId="2147483809"/>
            <pc:sldLayoutMk cId="921890933" sldId="2147483811"/>
          </pc:sldLayoutMkLst>
        </pc:sldLayoutChg>
        <pc:sldLayoutChg chg="add del">
          <pc:chgData name="Simran Kanal" userId="" providerId="" clId="Web-{0B5DF219-18F9-44D1-B257-757C9EB7642E}" dt="2023-08-16T22:28:58.698" v="505"/>
          <pc:sldLayoutMkLst>
            <pc:docMk/>
            <pc:sldMasterMk cId="1831186741" sldId="2147483809"/>
            <pc:sldLayoutMk cId="3898876393" sldId="2147483812"/>
          </pc:sldLayoutMkLst>
        </pc:sldLayoutChg>
        <pc:sldLayoutChg chg="add del">
          <pc:chgData name="Simran Kanal" userId="" providerId="" clId="Web-{0B5DF219-18F9-44D1-B257-757C9EB7642E}" dt="2023-08-16T22:28:58.698" v="505"/>
          <pc:sldLayoutMkLst>
            <pc:docMk/>
            <pc:sldMasterMk cId="1831186741" sldId="2147483809"/>
            <pc:sldLayoutMk cId="3116838625" sldId="2147483813"/>
          </pc:sldLayoutMkLst>
        </pc:sldLayoutChg>
        <pc:sldLayoutChg chg="add del">
          <pc:chgData name="Simran Kanal" userId="" providerId="" clId="Web-{0B5DF219-18F9-44D1-B257-757C9EB7642E}" dt="2023-08-16T22:28:58.698" v="505"/>
          <pc:sldLayoutMkLst>
            <pc:docMk/>
            <pc:sldMasterMk cId="1831186741" sldId="2147483809"/>
            <pc:sldLayoutMk cId="1007620624" sldId="2147483814"/>
          </pc:sldLayoutMkLst>
        </pc:sldLayoutChg>
        <pc:sldLayoutChg chg="add del">
          <pc:chgData name="Simran Kanal" userId="" providerId="" clId="Web-{0B5DF219-18F9-44D1-B257-757C9EB7642E}" dt="2023-08-16T22:28:58.698" v="505"/>
          <pc:sldLayoutMkLst>
            <pc:docMk/>
            <pc:sldMasterMk cId="1831186741" sldId="2147483809"/>
            <pc:sldLayoutMk cId="860998777" sldId="2147483815"/>
          </pc:sldLayoutMkLst>
        </pc:sldLayoutChg>
        <pc:sldLayoutChg chg="add del">
          <pc:chgData name="Simran Kanal" userId="" providerId="" clId="Web-{0B5DF219-18F9-44D1-B257-757C9EB7642E}" dt="2023-08-16T22:28:58.698" v="505"/>
          <pc:sldLayoutMkLst>
            <pc:docMk/>
            <pc:sldMasterMk cId="1831186741" sldId="2147483809"/>
            <pc:sldLayoutMk cId="1289885990" sldId="2147483816"/>
          </pc:sldLayoutMkLst>
        </pc:sldLayoutChg>
        <pc:sldLayoutChg chg="add del">
          <pc:chgData name="Simran Kanal" userId="" providerId="" clId="Web-{0B5DF219-18F9-44D1-B257-757C9EB7642E}" dt="2023-08-16T22:28:58.698" v="505"/>
          <pc:sldLayoutMkLst>
            <pc:docMk/>
            <pc:sldMasterMk cId="1831186741" sldId="2147483809"/>
            <pc:sldLayoutMk cId="648780015" sldId="2147483817"/>
          </pc:sldLayoutMkLst>
        </pc:sldLayoutChg>
        <pc:sldLayoutChg chg="add del">
          <pc:chgData name="Simran Kanal" userId="" providerId="" clId="Web-{0B5DF219-18F9-44D1-B257-757C9EB7642E}" dt="2023-08-16T22:28:58.698" v="505"/>
          <pc:sldLayoutMkLst>
            <pc:docMk/>
            <pc:sldMasterMk cId="1831186741" sldId="2147483809"/>
            <pc:sldLayoutMk cId="120571188" sldId="2147483818"/>
          </pc:sldLayoutMkLst>
        </pc:sldLayoutChg>
        <pc:sldLayoutChg chg="add del">
          <pc:chgData name="Simran Kanal" userId="" providerId="" clId="Web-{0B5DF219-18F9-44D1-B257-757C9EB7642E}" dt="2023-08-16T22:28:58.698" v="505"/>
          <pc:sldLayoutMkLst>
            <pc:docMk/>
            <pc:sldMasterMk cId="1831186741" sldId="2147483809"/>
            <pc:sldLayoutMk cId="271911841" sldId="2147483819"/>
          </pc:sldLayoutMkLst>
        </pc:sldLayoutChg>
        <pc:sldLayoutChg chg="add del">
          <pc:chgData name="Simran Kanal" userId="" providerId="" clId="Web-{0B5DF219-18F9-44D1-B257-757C9EB7642E}" dt="2023-08-16T22:28:58.698" v="505"/>
          <pc:sldLayoutMkLst>
            <pc:docMk/>
            <pc:sldMasterMk cId="1831186741" sldId="2147483809"/>
            <pc:sldLayoutMk cId="562483963" sldId="2147483820"/>
          </pc:sldLayoutMkLst>
        </pc:sldLayoutChg>
        <pc:sldLayoutChg chg="add del">
          <pc:chgData name="Simran Kanal" userId="" providerId="" clId="Web-{0B5DF219-18F9-44D1-B257-757C9EB7642E}" dt="2023-08-16T22:28:58.698" v="505"/>
          <pc:sldLayoutMkLst>
            <pc:docMk/>
            <pc:sldMasterMk cId="1831186741" sldId="2147483809"/>
            <pc:sldLayoutMk cId="3466187807" sldId="2147483821"/>
          </pc:sldLayoutMkLst>
        </pc:sldLayoutChg>
        <pc:sldLayoutChg chg="add del">
          <pc:chgData name="Simran Kanal" userId="" providerId="" clId="Web-{0B5DF219-18F9-44D1-B257-757C9EB7642E}" dt="2023-08-16T22:28:58.698" v="505"/>
          <pc:sldLayoutMkLst>
            <pc:docMk/>
            <pc:sldMasterMk cId="1831186741" sldId="2147483809"/>
            <pc:sldLayoutMk cId="1905173733" sldId="2147483822"/>
          </pc:sldLayoutMkLst>
        </pc:sldLayoutChg>
        <pc:sldLayoutChg chg="add del">
          <pc:chgData name="Simran Kanal" userId="" providerId="" clId="Web-{0B5DF219-18F9-44D1-B257-757C9EB7642E}" dt="2023-08-16T22:28:58.698" v="505"/>
          <pc:sldLayoutMkLst>
            <pc:docMk/>
            <pc:sldMasterMk cId="1831186741" sldId="2147483809"/>
            <pc:sldLayoutMk cId="1855519202" sldId="2147483823"/>
          </pc:sldLayoutMkLst>
        </pc:sldLayoutChg>
        <pc:sldLayoutChg chg="add del">
          <pc:chgData name="Simran Kanal" userId="" providerId="" clId="Web-{0B5DF219-18F9-44D1-B257-757C9EB7642E}" dt="2023-08-16T22:28:58.698" v="505"/>
          <pc:sldLayoutMkLst>
            <pc:docMk/>
            <pc:sldMasterMk cId="1831186741" sldId="2147483809"/>
            <pc:sldLayoutMk cId="1597994107" sldId="2147483824"/>
          </pc:sldLayoutMkLst>
        </pc:sldLayoutChg>
        <pc:sldLayoutChg chg="add del">
          <pc:chgData name="Simran Kanal" userId="" providerId="" clId="Web-{0B5DF219-18F9-44D1-B257-757C9EB7642E}" dt="2023-08-16T22:28:58.698" v="505"/>
          <pc:sldLayoutMkLst>
            <pc:docMk/>
            <pc:sldMasterMk cId="1831186741" sldId="2147483809"/>
            <pc:sldLayoutMk cId="559485486" sldId="2147483825"/>
          </pc:sldLayoutMkLst>
        </pc:sldLayoutChg>
        <pc:sldLayoutChg chg="add del">
          <pc:chgData name="Simran Kanal" userId="" providerId="" clId="Web-{0B5DF219-18F9-44D1-B257-757C9EB7642E}" dt="2023-08-16T22:28:58.698" v="505"/>
          <pc:sldLayoutMkLst>
            <pc:docMk/>
            <pc:sldMasterMk cId="1831186741" sldId="2147483809"/>
            <pc:sldLayoutMk cId="1777640877" sldId="2147483826"/>
          </pc:sldLayoutMkLst>
        </pc:sldLayoutChg>
        <pc:sldLayoutChg chg="add del">
          <pc:chgData name="Simran Kanal" userId="" providerId="" clId="Web-{0B5DF219-18F9-44D1-B257-757C9EB7642E}" dt="2023-08-16T22:28:58.698" v="505"/>
          <pc:sldLayoutMkLst>
            <pc:docMk/>
            <pc:sldMasterMk cId="1831186741" sldId="2147483809"/>
            <pc:sldLayoutMk cId="103868781" sldId="2147483827"/>
          </pc:sldLayoutMkLst>
        </pc:sldLayoutChg>
        <pc:sldLayoutChg chg="add del">
          <pc:chgData name="Simran Kanal" userId="" providerId="" clId="Web-{0B5DF219-18F9-44D1-B257-757C9EB7642E}" dt="2023-08-16T22:28:58.698" v="505"/>
          <pc:sldLayoutMkLst>
            <pc:docMk/>
            <pc:sldMasterMk cId="1831186741" sldId="2147483809"/>
            <pc:sldLayoutMk cId="1756929440" sldId="2147483828"/>
          </pc:sldLayoutMkLst>
        </pc:sldLayoutChg>
      </pc:sldMasterChg>
      <pc:sldMasterChg chg="add del addSldLayout delSldLayout modSldLayout">
        <pc:chgData name="Simran Kanal" userId="" providerId="" clId="Web-{0B5DF219-18F9-44D1-B257-757C9EB7642E}" dt="2023-08-16T22:29:13.417" v="506"/>
        <pc:sldMasterMkLst>
          <pc:docMk/>
          <pc:sldMasterMk cId="2528667305" sldId="2147483829"/>
        </pc:sldMasterMkLst>
        <pc:sldLayoutChg chg="add del mod replId">
          <pc:chgData name="Simran Kanal" userId="" providerId="" clId="Web-{0B5DF219-18F9-44D1-B257-757C9EB7642E}" dt="2023-08-16T22:29:13.417" v="506"/>
          <pc:sldLayoutMkLst>
            <pc:docMk/>
            <pc:sldMasterMk cId="2528667305" sldId="2147483829"/>
            <pc:sldLayoutMk cId="3142858656" sldId="2147483830"/>
          </pc:sldLayoutMkLst>
        </pc:sldLayoutChg>
        <pc:sldLayoutChg chg="add del mod replId">
          <pc:chgData name="Simran Kanal" userId="" providerId="" clId="Web-{0B5DF219-18F9-44D1-B257-757C9EB7642E}" dt="2023-08-16T22:29:13.417" v="506"/>
          <pc:sldLayoutMkLst>
            <pc:docMk/>
            <pc:sldMasterMk cId="2528667305" sldId="2147483829"/>
            <pc:sldLayoutMk cId="597769295" sldId="2147483831"/>
          </pc:sldLayoutMkLst>
        </pc:sldLayoutChg>
        <pc:sldLayoutChg chg="add del mod replId">
          <pc:chgData name="Simran Kanal" userId="" providerId="" clId="Web-{0B5DF219-18F9-44D1-B257-757C9EB7642E}" dt="2023-08-16T22:29:13.417" v="506"/>
          <pc:sldLayoutMkLst>
            <pc:docMk/>
            <pc:sldMasterMk cId="2528667305" sldId="2147483829"/>
            <pc:sldLayoutMk cId="1881269010" sldId="2147483832"/>
          </pc:sldLayoutMkLst>
        </pc:sldLayoutChg>
        <pc:sldLayoutChg chg="add del mod replId">
          <pc:chgData name="Simran Kanal" userId="" providerId="" clId="Web-{0B5DF219-18F9-44D1-B257-757C9EB7642E}" dt="2023-08-16T22:29:13.417" v="506"/>
          <pc:sldLayoutMkLst>
            <pc:docMk/>
            <pc:sldMasterMk cId="2528667305" sldId="2147483829"/>
            <pc:sldLayoutMk cId="3904905174" sldId="2147483833"/>
          </pc:sldLayoutMkLst>
        </pc:sldLayoutChg>
        <pc:sldLayoutChg chg="add del mod replId">
          <pc:chgData name="Simran Kanal" userId="" providerId="" clId="Web-{0B5DF219-18F9-44D1-B257-757C9EB7642E}" dt="2023-08-16T22:29:13.417" v="506"/>
          <pc:sldLayoutMkLst>
            <pc:docMk/>
            <pc:sldMasterMk cId="2528667305" sldId="2147483829"/>
            <pc:sldLayoutMk cId="392073112" sldId="2147483834"/>
          </pc:sldLayoutMkLst>
        </pc:sldLayoutChg>
        <pc:sldLayoutChg chg="add del mod replId">
          <pc:chgData name="Simran Kanal" userId="" providerId="" clId="Web-{0B5DF219-18F9-44D1-B257-757C9EB7642E}" dt="2023-08-16T22:29:13.417" v="506"/>
          <pc:sldLayoutMkLst>
            <pc:docMk/>
            <pc:sldMasterMk cId="2528667305" sldId="2147483829"/>
            <pc:sldLayoutMk cId="2561286811" sldId="2147483835"/>
          </pc:sldLayoutMkLst>
        </pc:sldLayoutChg>
        <pc:sldLayoutChg chg="add del mod replId">
          <pc:chgData name="Simran Kanal" userId="" providerId="" clId="Web-{0B5DF219-18F9-44D1-B257-757C9EB7642E}" dt="2023-08-16T22:29:13.417" v="506"/>
          <pc:sldLayoutMkLst>
            <pc:docMk/>
            <pc:sldMasterMk cId="2528667305" sldId="2147483829"/>
            <pc:sldLayoutMk cId="667529845" sldId="2147483836"/>
          </pc:sldLayoutMkLst>
        </pc:sldLayoutChg>
        <pc:sldLayoutChg chg="add del mod replId">
          <pc:chgData name="Simran Kanal" userId="" providerId="" clId="Web-{0B5DF219-18F9-44D1-B257-757C9EB7642E}" dt="2023-08-16T22:29:13.417" v="506"/>
          <pc:sldLayoutMkLst>
            <pc:docMk/>
            <pc:sldMasterMk cId="2528667305" sldId="2147483829"/>
            <pc:sldLayoutMk cId="2107644263" sldId="2147483837"/>
          </pc:sldLayoutMkLst>
        </pc:sldLayoutChg>
        <pc:sldLayoutChg chg="add del mod replId">
          <pc:chgData name="Simran Kanal" userId="" providerId="" clId="Web-{0B5DF219-18F9-44D1-B257-757C9EB7642E}" dt="2023-08-16T22:29:13.417" v="506"/>
          <pc:sldLayoutMkLst>
            <pc:docMk/>
            <pc:sldMasterMk cId="2528667305" sldId="2147483829"/>
            <pc:sldLayoutMk cId="489533804" sldId="2147483838"/>
          </pc:sldLayoutMkLst>
        </pc:sldLayoutChg>
        <pc:sldLayoutChg chg="add del mod replId">
          <pc:chgData name="Simran Kanal" userId="" providerId="" clId="Web-{0B5DF219-18F9-44D1-B257-757C9EB7642E}" dt="2023-08-16T22:29:13.417" v="506"/>
          <pc:sldLayoutMkLst>
            <pc:docMk/>
            <pc:sldMasterMk cId="2528667305" sldId="2147483829"/>
            <pc:sldLayoutMk cId="2315755040" sldId="2147483839"/>
          </pc:sldLayoutMkLst>
        </pc:sldLayoutChg>
        <pc:sldLayoutChg chg="add del mod replId">
          <pc:chgData name="Simran Kanal" userId="" providerId="" clId="Web-{0B5DF219-18F9-44D1-B257-757C9EB7642E}" dt="2023-08-16T22:29:13.417" v="506"/>
          <pc:sldLayoutMkLst>
            <pc:docMk/>
            <pc:sldMasterMk cId="2528667305" sldId="2147483829"/>
            <pc:sldLayoutMk cId="811507106" sldId="2147483840"/>
          </pc:sldLayoutMkLst>
        </pc:sldLayoutChg>
        <pc:sldLayoutChg chg="add del mod replId">
          <pc:chgData name="Simran Kanal" userId="" providerId="" clId="Web-{0B5DF219-18F9-44D1-B257-757C9EB7642E}" dt="2023-08-16T22:29:13.417" v="506"/>
          <pc:sldLayoutMkLst>
            <pc:docMk/>
            <pc:sldMasterMk cId="2528667305" sldId="2147483829"/>
            <pc:sldLayoutMk cId="2231331434" sldId="2147483841"/>
          </pc:sldLayoutMkLst>
        </pc:sldLayoutChg>
        <pc:sldLayoutChg chg="add del mod replId">
          <pc:chgData name="Simran Kanal" userId="" providerId="" clId="Web-{0B5DF219-18F9-44D1-B257-757C9EB7642E}" dt="2023-08-16T22:29:13.417" v="506"/>
          <pc:sldLayoutMkLst>
            <pc:docMk/>
            <pc:sldMasterMk cId="2528667305" sldId="2147483829"/>
            <pc:sldLayoutMk cId="2659467149" sldId="2147483842"/>
          </pc:sldLayoutMkLst>
        </pc:sldLayoutChg>
        <pc:sldLayoutChg chg="add del mod replId">
          <pc:chgData name="Simran Kanal" userId="" providerId="" clId="Web-{0B5DF219-18F9-44D1-B257-757C9EB7642E}" dt="2023-08-16T22:29:13.417" v="506"/>
          <pc:sldLayoutMkLst>
            <pc:docMk/>
            <pc:sldMasterMk cId="2528667305" sldId="2147483829"/>
            <pc:sldLayoutMk cId="4148495930" sldId="2147483843"/>
          </pc:sldLayoutMkLst>
        </pc:sldLayoutChg>
        <pc:sldLayoutChg chg="add del mod replId">
          <pc:chgData name="Simran Kanal" userId="" providerId="" clId="Web-{0B5DF219-18F9-44D1-B257-757C9EB7642E}" dt="2023-08-16T22:29:13.417" v="506"/>
          <pc:sldLayoutMkLst>
            <pc:docMk/>
            <pc:sldMasterMk cId="2528667305" sldId="2147483829"/>
            <pc:sldLayoutMk cId="778819243" sldId="2147483844"/>
          </pc:sldLayoutMkLst>
        </pc:sldLayoutChg>
        <pc:sldLayoutChg chg="add del mod replId">
          <pc:chgData name="Simran Kanal" userId="" providerId="" clId="Web-{0B5DF219-18F9-44D1-B257-757C9EB7642E}" dt="2023-08-16T22:29:13.417" v="506"/>
          <pc:sldLayoutMkLst>
            <pc:docMk/>
            <pc:sldMasterMk cId="2528667305" sldId="2147483829"/>
            <pc:sldLayoutMk cId="934937370" sldId="2147483845"/>
          </pc:sldLayoutMkLst>
        </pc:sldLayoutChg>
        <pc:sldLayoutChg chg="add del mod replId">
          <pc:chgData name="Simran Kanal" userId="" providerId="" clId="Web-{0B5DF219-18F9-44D1-B257-757C9EB7642E}" dt="2023-08-16T22:29:13.417" v="506"/>
          <pc:sldLayoutMkLst>
            <pc:docMk/>
            <pc:sldMasterMk cId="2528667305" sldId="2147483829"/>
            <pc:sldLayoutMk cId="3934311046" sldId="2147483846"/>
          </pc:sldLayoutMkLst>
        </pc:sldLayoutChg>
      </pc:sldMasterChg>
      <pc:sldMasterChg chg="add addSldLayout modSldLayout">
        <pc:chgData name="Simran Kanal" userId="" providerId="" clId="Web-{0B5DF219-18F9-44D1-B257-757C9EB7642E}" dt="2023-08-16T22:29:13.417" v="506"/>
        <pc:sldMasterMkLst>
          <pc:docMk/>
          <pc:sldMasterMk cId="1119278955" sldId="2147483847"/>
        </pc:sldMasterMkLst>
        <pc:sldLayoutChg chg="add mod replId">
          <pc:chgData name="Simran Kanal" userId="" providerId="" clId="Web-{0B5DF219-18F9-44D1-B257-757C9EB7642E}" dt="2023-08-16T22:29:13.417" v="506"/>
          <pc:sldLayoutMkLst>
            <pc:docMk/>
            <pc:sldMasterMk cId="1119278955" sldId="2147483847"/>
            <pc:sldLayoutMk cId="485804138" sldId="2147483848"/>
          </pc:sldLayoutMkLst>
        </pc:sldLayoutChg>
        <pc:sldLayoutChg chg="add mod replId">
          <pc:chgData name="Simran Kanal" userId="" providerId="" clId="Web-{0B5DF219-18F9-44D1-B257-757C9EB7642E}" dt="2023-08-16T22:29:13.417" v="506"/>
          <pc:sldLayoutMkLst>
            <pc:docMk/>
            <pc:sldMasterMk cId="1119278955" sldId="2147483847"/>
            <pc:sldLayoutMk cId="1503564921" sldId="2147483849"/>
          </pc:sldLayoutMkLst>
        </pc:sldLayoutChg>
        <pc:sldLayoutChg chg="add mod replId">
          <pc:chgData name="Simran Kanal" userId="" providerId="" clId="Web-{0B5DF219-18F9-44D1-B257-757C9EB7642E}" dt="2023-08-16T22:29:13.417" v="506"/>
          <pc:sldLayoutMkLst>
            <pc:docMk/>
            <pc:sldMasterMk cId="1119278955" sldId="2147483847"/>
            <pc:sldLayoutMk cId="1896761818" sldId="2147483850"/>
          </pc:sldLayoutMkLst>
        </pc:sldLayoutChg>
        <pc:sldLayoutChg chg="add mod replId">
          <pc:chgData name="Simran Kanal" userId="" providerId="" clId="Web-{0B5DF219-18F9-44D1-B257-757C9EB7642E}" dt="2023-08-16T22:29:13.417" v="506"/>
          <pc:sldLayoutMkLst>
            <pc:docMk/>
            <pc:sldMasterMk cId="1119278955" sldId="2147483847"/>
            <pc:sldLayoutMk cId="404094836" sldId="2147483851"/>
          </pc:sldLayoutMkLst>
        </pc:sldLayoutChg>
        <pc:sldLayoutChg chg="add mod replId">
          <pc:chgData name="Simran Kanal" userId="" providerId="" clId="Web-{0B5DF219-18F9-44D1-B257-757C9EB7642E}" dt="2023-08-16T22:29:13.417" v="506"/>
          <pc:sldLayoutMkLst>
            <pc:docMk/>
            <pc:sldMasterMk cId="1119278955" sldId="2147483847"/>
            <pc:sldLayoutMk cId="167994541" sldId="2147483852"/>
          </pc:sldLayoutMkLst>
        </pc:sldLayoutChg>
        <pc:sldLayoutChg chg="add mod replId">
          <pc:chgData name="Simran Kanal" userId="" providerId="" clId="Web-{0B5DF219-18F9-44D1-B257-757C9EB7642E}" dt="2023-08-16T22:29:13.417" v="506"/>
          <pc:sldLayoutMkLst>
            <pc:docMk/>
            <pc:sldMasterMk cId="1119278955" sldId="2147483847"/>
            <pc:sldLayoutMk cId="2403746504" sldId="2147483853"/>
          </pc:sldLayoutMkLst>
        </pc:sldLayoutChg>
        <pc:sldLayoutChg chg="add mod replId">
          <pc:chgData name="Simran Kanal" userId="" providerId="" clId="Web-{0B5DF219-18F9-44D1-B257-757C9EB7642E}" dt="2023-08-16T22:29:13.417" v="506"/>
          <pc:sldLayoutMkLst>
            <pc:docMk/>
            <pc:sldMasterMk cId="1119278955" sldId="2147483847"/>
            <pc:sldLayoutMk cId="1783026044" sldId="2147483854"/>
          </pc:sldLayoutMkLst>
        </pc:sldLayoutChg>
        <pc:sldLayoutChg chg="add mod replId">
          <pc:chgData name="Simran Kanal" userId="" providerId="" clId="Web-{0B5DF219-18F9-44D1-B257-757C9EB7642E}" dt="2023-08-16T22:29:13.417" v="506"/>
          <pc:sldLayoutMkLst>
            <pc:docMk/>
            <pc:sldMasterMk cId="1119278955" sldId="2147483847"/>
            <pc:sldLayoutMk cId="1068667904" sldId="2147483855"/>
          </pc:sldLayoutMkLst>
        </pc:sldLayoutChg>
        <pc:sldLayoutChg chg="add mod replId">
          <pc:chgData name="Simran Kanal" userId="" providerId="" clId="Web-{0B5DF219-18F9-44D1-B257-757C9EB7642E}" dt="2023-08-16T22:29:13.417" v="506"/>
          <pc:sldLayoutMkLst>
            <pc:docMk/>
            <pc:sldMasterMk cId="1119278955" sldId="2147483847"/>
            <pc:sldLayoutMk cId="3515933429" sldId="2147483856"/>
          </pc:sldLayoutMkLst>
        </pc:sldLayoutChg>
        <pc:sldLayoutChg chg="add mod replId">
          <pc:chgData name="Simran Kanal" userId="" providerId="" clId="Web-{0B5DF219-18F9-44D1-B257-757C9EB7642E}" dt="2023-08-16T22:29:13.417" v="506"/>
          <pc:sldLayoutMkLst>
            <pc:docMk/>
            <pc:sldMasterMk cId="1119278955" sldId="2147483847"/>
            <pc:sldLayoutMk cId="91890607" sldId="2147483857"/>
          </pc:sldLayoutMkLst>
        </pc:sldLayoutChg>
        <pc:sldLayoutChg chg="add mod replId">
          <pc:chgData name="Simran Kanal" userId="" providerId="" clId="Web-{0B5DF219-18F9-44D1-B257-757C9EB7642E}" dt="2023-08-16T22:29:13.417" v="506"/>
          <pc:sldLayoutMkLst>
            <pc:docMk/>
            <pc:sldMasterMk cId="1119278955" sldId="2147483847"/>
            <pc:sldLayoutMk cId="4205895017" sldId="2147483858"/>
          </pc:sldLayoutMkLst>
        </pc:sldLayoutChg>
        <pc:sldLayoutChg chg="add mod replId">
          <pc:chgData name="Simran Kanal" userId="" providerId="" clId="Web-{0B5DF219-18F9-44D1-B257-757C9EB7642E}" dt="2023-08-16T22:29:13.417" v="506"/>
          <pc:sldLayoutMkLst>
            <pc:docMk/>
            <pc:sldMasterMk cId="1119278955" sldId="2147483847"/>
            <pc:sldLayoutMk cId="1489586832" sldId="2147483859"/>
          </pc:sldLayoutMkLst>
        </pc:sldLayoutChg>
        <pc:sldLayoutChg chg="add mod replId">
          <pc:chgData name="Simran Kanal" userId="" providerId="" clId="Web-{0B5DF219-18F9-44D1-B257-757C9EB7642E}" dt="2023-08-16T22:29:13.417" v="506"/>
          <pc:sldLayoutMkLst>
            <pc:docMk/>
            <pc:sldMasterMk cId="1119278955" sldId="2147483847"/>
            <pc:sldLayoutMk cId="3647896288" sldId="2147483860"/>
          </pc:sldLayoutMkLst>
        </pc:sldLayoutChg>
        <pc:sldLayoutChg chg="add mod replId">
          <pc:chgData name="Simran Kanal" userId="" providerId="" clId="Web-{0B5DF219-18F9-44D1-B257-757C9EB7642E}" dt="2023-08-16T22:29:13.417" v="506"/>
          <pc:sldLayoutMkLst>
            <pc:docMk/>
            <pc:sldMasterMk cId="1119278955" sldId="2147483847"/>
            <pc:sldLayoutMk cId="3831583986" sldId="2147483861"/>
          </pc:sldLayoutMkLst>
        </pc:sldLayoutChg>
        <pc:sldLayoutChg chg="add mod replId">
          <pc:chgData name="Simran Kanal" userId="" providerId="" clId="Web-{0B5DF219-18F9-44D1-B257-757C9EB7642E}" dt="2023-08-16T22:29:13.417" v="506"/>
          <pc:sldLayoutMkLst>
            <pc:docMk/>
            <pc:sldMasterMk cId="1119278955" sldId="2147483847"/>
            <pc:sldLayoutMk cId="765987441" sldId="2147483862"/>
          </pc:sldLayoutMkLst>
        </pc:sldLayoutChg>
        <pc:sldLayoutChg chg="add mod replId">
          <pc:chgData name="Simran Kanal" userId="" providerId="" clId="Web-{0B5DF219-18F9-44D1-B257-757C9EB7642E}" dt="2023-08-16T22:29:13.417" v="506"/>
          <pc:sldLayoutMkLst>
            <pc:docMk/>
            <pc:sldMasterMk cId="1119278955" sldId="2147483847"/>
            <pc:sldLayoutMk cId="2629560989" sldId="2147483863"/>
          </pc:sldLayoutMkLst>
        </pc:sldLayoutChg>
        <pc:sldLayoutChg chg="add mod replId">
          <pc:chgData name="Simran Kanal" userId="" providerId="" clId="Web-{0B5DF219-18F9-44D1-B257-757C9EB7642E}" dt="2023-08-16T22:29:13.417" v="506"/>
          <pc:sldLayoutMkLst>
            <pc:docMk/>
            <pc:sldMasterMk cId="1119278955" sldId="2147483847"/>
            <pc:sldLayoutMk cId="3998539" sldId="2147483864"/>
          </pc:sldLayoutMkLst>
        </pc:sldLayoutChg>
      </pc:sldMasterChg>
    </pc:docChg>
  </pc:docChgLst>
  <pc:docChgLst>
    <pc:chgData name="Simran Kanal" clId="Web-{569E8393-D10C-4174-B4E6-431CE8ED6709}"/>
    <pc:docChg chg="modSld">
      <pc:chgData name="Simran Kanal" userId="" providerId="" clId="Web-{569E8393-D10C-4174-B4E6-431CE8ED6709}" dt="2023-09-21T18:57:31.012" v="5" actId="14100"/>
      <pc:docMkLst>
        <pc:docMk/>
      </pc:docMkLst>
      <pc:sldChg chg="modSp modNotes">
        <pc:chgData name="Simran Kanal" userId="" providerId="" clId="Web-{569E8393-D10C-4174-B4E6-431CE8ED6709}" dt="2023-09-21T16:20:09.965" v="2"/>
        <pc:sldMkLst>
          <pc:docMk/>
          <pc:sldMk cId="109857222" sldId="256"/>
        </pc:sldMkLst>
        <pc:spChg chg="mod">
          <ac:chgData name="Simran Kanal" userId="" providerId="" clId="Web-{569E8393-D10C-4174-B4E6-431CE8ED6709}" dt="2023-09-21T16:19:03.448" v="0" actId="1076"/>
          <ac:spMkLst>
            <pc:docMk/>
            <pc:sldMk cId="109857222" sldId="256"/>
            <ac:spMk id="2" creationId="{00000000-0000-0000-0000-000000000000}"/>
          </ac:spMkLst>
        </pc:spChg>
      </pc:sldChg>
      <pc:sldChg chg="modSp">
        <pc:chgData name="Simran Kanal" userId="" providerId="" clId="Web-{569E8393-D10C-4174-B4E6-431CE8ED6709}" dt="2023-09-21T18:57:31.012" v="5" actId="14100"/>
        <pc:sldMkLst>
          <pc:docMk/>
          <pc:sldMk cId="1163245588" sldId="271"/>
        </pc:sldMkLst>
        <pc:spChg chg="mod">
          <ac:chgData name="Simran Kanal" userId="" providerId="" clId="Web-{569E8393-D10C-4174-B4E6-431CE8ED6709}" dt="2023-09-21T18:56:25.759" v="3" actId="20577"/>
          <ac:spMkLst>
            <pc:docMk/>
            <pc:sldMk cId="1163245588" sldId="271"/>
            <ac:spMk id="3" creationId="{3349C0DD-00F4-6CD3-79DB-81A21244FB62}"/>
          </ac:spMkLst>
        </pc:spChg>
        <pc:spChg chg="mod">
          <ac:chgData name="Simran Kanal" userId="" providerId="" clId="Web-{569E8393-D10C-4174-B4E6-431CE8ED6709}" dt="2023-09-21T18:57:31.012" v="5" actId="14100"/>
          <ac:spMkLst>
            <pc:docMk/>
            <pc:sldMk cId="1163245588" sldId="271"/>
            <ac:spMk id="5" creationId="{938E9945-7992-9409-9F08-04F6B978E10B}"/>
          </ac:spMkLst>
        </pc:spChg>
      </pc:sldChg>
    </pc:docChg>
  </pc:docChgLst>
  <pc:docChgLst>
    <pc:chgData name="Simran Kanal" clId="Web-{B21E15B1-FC77-4D1D-B395-0442777CA343}"/>
    <pc:docChg chg="addSld delSld modSld sldOrd">
      <pc:chgData name="Simran Kanal" userId="" providerId="" clId="Web-{B21E15B1-FC77-4D1D-B395-0442777CA343}" dt="2023-08-15T21:34:37.682" v="8" actId="20577"/>
      <pc:docMkLst>
        <pc:docMk/>
      </pc:docMkLst>
      <pc:sldChg chg="del">
        <pc:chgData name="Simran Kanal" userId="" providerId="" clId="Web-{B21E15B1-FC77-4D1D-B395-0442777CA343}" dt="2023-08-15T21:34:19.134" v="2"/>
        <pc:sldMkLst>
          <pc:docMk/>
          <pc:sldMk cId="1643967354" sldId="258"/>
        </pc:sldMkLst>
      </pc:sldChg>
      <pc:sldChg chg="modSp new ord">
        <pc:chgData name="Simran Kanal" userId="" providerId="" clId="Web-{B21E15B1-FC77-4D1D-B395-0442777CA343}" dt="2023-08-15T21:34:37.682" v="8" actId="20577"/>
        <pc:sldMkLst>
          <pc:docMk/>
          <pc:sldMk cId="237596716" sldId="259"/>
        </pc:sldMkLst>
        <pc:spChg chg="mod">
          <ac:chgData name="Simran Kanal" userId="" providerId="" clId="Web-{B21E15B1-FC77-4D1D-B395-0442777CA343}" dt="2023-08-15T21:34:26.712" v="6" actId="14100"/>
          <ac:spMkLst>
            <pc:docMk/>
            <pc:sldMk cId="237596716" sldId="259"/>
            <ac:spMk id="2" creationId="{783A39C8-B8AE-7CB9-E34E-C39619CB7BBA}"/>
          </ac:spMkLst>
        </pc:spChg>
        <pc:spChg chg="mod">
          <ac:chgData name="Simran Kanal" userId="" providerId="" clId="Web-{B21E15B1-FC77-4D1D-B395-0442777CA343}" dt="2023-08-15T21:34:37.682" v="8" actId="20577"/>
          <ac:spMkLst>
            <pc:docMk/>
            <pc:sldMk cId="237596716" sldId="259"/>
            <ac:spMk id="3" creationId="{5FB5CA4F-5A66-AB09-E496-FF21E80A81FB}"/>
          </ac:spMkLst>
        </pc:spChg>
      </pc:sldChg>
    </pc:docChg>
  </pc:docChgLst>
  <pc:docChgLst>
    <pc:chgData name="Simran Kanal" clId="Web-{66B5370D-0A67-4A84-ABBB-DB1982124FC0}"/>
    <pc:docChg chg="modSld">
      <pc:chgData name="Simran Kanal" userId="" providerId="" clId="Web-{66B5370D-0A67-4A84-ABBB-DB1982124FC0}" dt="2023-08-18T01:08:53.981" v="17" actId="20577"/>
      <pc:docMkLst>
        <pc:docMk/>
      </pc:docMkLst>
      <pc:sldChg chg="modSp">
        <pc:chgData name="Simran Kanal" userId="" providerId="" clId="Web-{66B5370D-0A67-4A84-ABBB-DB1982124FC0}" dt="2023-08-18T01:08:53.981" v="17" actId="20577"/>
        <pc:sldMkLst>
          <pc:docMk/>
          <pc:sldMk cId="4150027253" sldId="264"/>
        </pc:sldMkLst>
        <pc:spChg chg="mod">
          <ac:chgData name="Simran Kanal" userId="" providerId="" clId="Web-{66B5370D-0A67-4A84-ABBB-DB1982124FC0}" dt="2023-08-18T01:08:53.981" v="17" actId="20577"/>
          <ac:spMkLst>
            <pc:docMk/>
            <pc:sldMk cId="4150027253" sldId="264"/>
            <ac:spMk id="3" creationId="{E60114B1-6611-5B1B-9925-05366869B624}"/>
          </ac:spMkLst>
        </pc:spChg>
      </pc:sldChg>
      <pc:sldChg chg="modSp">
        <pc:chgData name="Simran Kanal" userId="" providerId="" clId="Web-{66B5370D-0A67-4A84-ABBB-DB1982124FC0}" dt="2023-08-18T01:07:36.478" v="15" actId="14100"/>
        <pc:sldMkLst>
          <pc:docMk/>
          <pc:sldMk cId="1006754943" sldId="267"/>
        </pc:sldMkLst>
        <pc:spChg chg="mod">
          <ac:chgData name="Simran Kanal" userId="" providerId="" clId="Web-{66B5370D-0A67-4A84-ABBB-DB1982124FC0}" dt="2023-08-18T01:07:36.478" v="15" actId="14100"/>
          <ac:spMkLst>
            <pc:docMk/>
            <pc:sldMk cId="1006754943" sldId="267"/>
            <ac:spMk id="3" creationId="{44AC92D6-BEA2-4747-6CC6-A59628AAE813}"/>
          </ac:spMkLst>
        </pc:spChg>
      </pc:sldChg>
    </pc:docChg>
  </pc:docChgLst>
  <pc:docChgLst>
    <pc:chgData name="Simran Kanal" clId="Web-{0EB5D4BB-099E-43C5-8663-0DEAC4F25788}"/>
    <pc:docChg chg="modSld">
      <pc:chgData name="Simran Kanal" userId="" providerId="" clId="Web-{0EB5D4BB-099E-43C5-8663-0DEAC4F25788}" dt="2023-08-17T23:42:57.064" v="8" actId="20577"/>
      <pc:docMkLst>
        <pc:docMk/>
      </pc:docMkLst>
      <pc:sldChg chg="modSp">
        <pc:chgData name="Simran Kanal" userId="" providerId="" clId="Web-{0EB5D4BB-099E-43C5-8663-0DEAC4F25788}" dt="2023-08-17T23:42:57.064" v="8" actId="20577"/>
        <pc:sldMkLst>
          <pc:docMk/>
          <pc:sldMk cId="1163245588" sldId="271"/>
        </pc:sldMkLst>
        <pc:spChg chg="mod">
          <ac:chgData name="Simran Kanal" userId="" providerId="" clId="Web-{0EB5D4BB-099E-43C5-8663-0DEAC4F25788}" dt="2023-08-17T23:42:57.064" v="8" actId="20577"/>
          <ac:spMkLst>
            <pc:docMk/>
            <pc:sldMk cId="1163245588" sldId="271"/>
            <ac:spMk id="2" creationId="{367B0DBC-E9EC-95D9-0F3F-3047599451B0}"/>
          </ac:spMkLst>
        </pc:spChg>
      </pc:sldChg>
    </pc:docChg>
  </pc:docChgLst>
  <pc:docChgLst>
    <pc:chgData name="Simran Kanal" clId="Web-{CD4CE106-7BE6-4267-8956-E953327C76AB}"/>
    <pc:docChg chg="addSld modSld">
      <pc:chgData name="Simran Kanal" userId="" providerId="" clId="Web-{CD4CE106-7BE6-4267-8956-E953327C76AB}" dt="2023-08-17T23:39:22.358" v="206" actId="14100"/>
      <pc:docMkLst>
        <pc:docMk/>
      </pc:docMkLst>
      <pc:sldChg chg="modSp">
        <pc:chgData name="Simran Kanal" userId="" providerId="" clId="Web-{CD4CE106-7BE6-4267-8956-E953327C76AB}" dt="2023-08-17T23:28:54.236" v="7" actId="14100"/>
        <pc:sldMkLst>
          <pc:docMk/>
          <pc:sldMk cId="394685495" sldId="262"/>
        </pc:sldMkLst>
        <pc:spChg chg="mod">
          <ac:chgData name="Simran Kanal" userId="" providerId="" clId="Web-{CD4CE106-7BE6-4267-8956-E953327C76AB}" dt="2023-08-17T23:28:54.236" v="7" actId="14100"/>
          <ac:spMkLst>
            <pc:docMk/>
            <pc:sldMk cId="394685495" sldId="262"/>
            <ac:spMk id="2" creationId="{13522080-ED9C-9780-A581-FEFCDDE940AD}"/>
          </ac:spMkLst>
        </pc:spChg>
      </pc:sldChg>
      <pc:sldChg chg="modSp">
        <pc:chgData name="Simran Kanal" userId="" providerId="" clId="Web-{CD4CE106-7BE6-4267-8956-E953327C76AB}" dt="2023-08-17T23:30:29.509" v="29" actId="20577"/>
        <pc:sldMkLst>
          <pc:docMk/>
          <pc:sldMk cId="3388482167" sldId="263"/>
        </pc:sldMkLst>
        <pc:spChg chg="mod">
          <ac:chgData name="Simran Kanal" userId="" providerId="" clId="Web-{CD4CE106-7BE6-4267-8956-E953327C76AB}" dt="2023-08-17T23:30:29.509" v="29" actId="20577"/>
          <ac:spMkLst>
            <pc:docMk/>
            <pc:sldMk cId="3388482167" sldId="263"/>
            <ac:spMk id="2" creationId="{96570648-8260-FB0E-33E3-28072957EB10}"/>
          </ac:spMkLst>
        </pc:spChg>
      </pc:sldChg>
      <pc:sldChg chg="addSp modSp modNotes">
        <pc:chgData name="Simran Kanal" userId="" providerId="" clId="Web-{CD4CE106-7BE6-4267-8956-E953327C76AB}" dt="2023-08-17T23:32:05.544" v="80" actId="20577"/>
        <pc:sldMkLst>
          <pc:docMk/>
          <pc:sldMk cId="4150027253" sldId="264"/>
        </pc:sldMkLst>
        <pc:spChg chg="add mod">
          <ac:chgData name="Simran Kanal" userId="" providerId="" clId="Web-{CD4CE106-7BE6-4267-8956-E953327C76AB}" dt="2023-08-17T23:32:05.544" v="80" actId="20577"/>
          <ac:spMkLst>
            <pc:docMk/>
            <pc:sldMk cId="4150027253" sldId="264"/>
            <ac:spMk id="3" creationId="{E60114B1-6611-5B1B-9925-05366869B624}"/>
          </ac:spMkLst>
        </pc:spChg>
        <pc:spChg chg="mod">
          <ac:chgData name="Simran Kanal" userId="" providerId="" clId="Web-{CD4CE106-7BE6-4267-8956-E953327C76AB}" dt="2023-08-17T23:31:45.809" v="73" actId="14100"/>
          <ac:spMkLst>
            <pc:docMk/>
            <pc:sldMk cId="4150027253" sldId="264"/>
            <ac:spMk id="28" creationId="{6E71F9E8-095E-9E23-6867-84649EFCEEFA}"/>
          </ac:spMkLst>
        </pc:spChg>
      </pc:sldChg>
      <pc:sldChg chg="addSp delSp modSp mod modClrScheme chgLayout">
        <pc:chgData name="Simran Kanal" userId="" providerId="" clId="Web-{CD4CE106-7BE6-4267-8956-E953327C76AB}" dt="2023-08-17T23:36:07.538" v="194" actId="20577"/>
        <pc:sldMkLst>
          <pc:docMk/>
          <pc:sldMk cId="2343571208" sldId="266"/>
        </pc:sldMkLst>
        <pc:spChg chg="mod ord">
          <ac:chgData name="Simran Kanal" userId="" providerId="" clId="Web-{CD4CE106-7BE6-4267-8956-E953327C76AB}" dt="2023-08-17T23:35:05.989" v="173"/>
          <ac:spMkLst>
            <pc:docMk/>
            <pc:sldMk cId="2343571208" sldId="266"/>
            <ac:spMk id="2" creationId="{F239719D-62B5-ED9C-77FE-44E24ADD1A7A}"/>
          </ac:spMkLst>
        </pc:spChg>
        <pc:spChg chg="del">
          <ac:chgData name="Simran Kanal" userId="" providerId="" clId="Web-{CD4CE106-7BE6-4267-8956-E953327C76AB}" dt="2023-08-17T23:34:47.269" v="169"/>
          <ac:spMkLst>
            <pc:docMk/>
            <pc:sldMk cId="2343571208" sldId="266"/>
            <ac:spMk id="3" creationId="{0BC639EF-22E4-FF02-5518-A27A9EB2E5BA}"/>
          </ac:spMkLst>
        </pc:spChg>
        <pc:spChg chg="add del mod">
          <ac:chgData name="Simran Kanal" userId="" providerId="" clId="Web-{CD4CE106-7BE6-4267-8956-E953327C76AB}" dt="2023-08-17T23:34:58.770" v="172"/>
          <ac:spMkLst>
            <pc:docMk/>
            <pc:sldMk cId="2343571208" sldId="266"/>
            <ac:spMk id="5" creationId="{6685817F-511A-7CFA-4B08-4F12BC660A8E}"/>
          </ac:spMkLst>
        </pc:spChg>
        <pc:spChg chg="add mod ord">
          <ac:chgData name="Simran Kanal" userId="" providerId="" clId="Web-{CD4CE106-7BE6-4267-8956-E953327C76AB}" dt="2023-08-17T23:36:03.616" v="192" actId="20577"/>
          <ac:spMkLst>
            <pc:docMk/>
            <pc:sldMk cId="2343571208" sldId="266"/>
            <ac:spMk id="6" creationId="{D6B42BE2-8DEC-796A-8ADB-0BBEBE82CBD1}"/>
          </ac:spMkLst>
        </pc:spChg>
        <pc:spChg chg="del mod">
          <ac:chgData name="Simran Kanal" userId="" providerId="" clId="Web-{CD4CE106-7BE6-4267-8956-E953327C76AB}" dt="2023-08-17T23:35:23.099" v="179"/>
          <ac:spMkLst>
            <pc:docMk/>
            <pc:sldMk cId="2343571208" sldId="266"/>
            <ac:spMk id="7" creationId="{45010723-D9FF-26CB-DB20-D70CAFB06D3B}"/>
          </ac:spMkLst>
        </pc:spChg>
        <pc:spChg chg="add mod ord">
          <ac:chgData name="Simran Kanal" userId="" providerId="" clId="Web-{CD4CE106-7BE6-4267-8956-E953327C76AB}" dt="2023-08-17T23:36:07.538" v="194" actId="20577"/>
          <ac:spMkLst>
            <pc:docMk/>
            <pc:sldMk cId="2343571208" sldId="266"/>
            <ac:spMk id="8" creationId="{3FE01FA4-3AE2-BEA0-0AC4-D81948DFA9E7}"/>
          </ac:spMkLst>
        </pc:spChg>
      </pc:sldChg>
      <pc:sldChg chg="modSp">
        <pc:chgData name="Simran Kanal" userId="" providerId="" clId="Web-{CD4CE106-7BE6-4267-8956-E953327C76AB}" dt="2023-08-17T23:29:13.018" v="16" actId="20577"/>
        <pc:sldMkLst>
          <pc:docMk/>
          <pc:sldMk cId="3284249108" sldId="270"/>
        </pc:sldMkLst>
        <pc:spChg chg="mod">
          <ac:chgData name="Simran Kanal" userId="" providerId="" clId="Web-{CD4CE106-7BE6-4267-8956-E953327C76AB}" dt="2023-08-17T23:29:13.018" v="16" actId="20577"/>
          <ac:spMkLst>
            <pc:docMk/>
            <pc:sldMk cId="3284249108" sldId="270"/>
            <ac:spMk id="2" creationId="{FFAA9308-BDF9-4049-89EB-234C1C26AAA0}"/>
          </ac:spMkLst>
        </pc:spChg>
      </pc:sldChg>
      <pc:sldChg chg="addSp modSp">
        <pc:chgData name="Simran Kanal" userId="" providerId="" clId="Web-{CD4CE106-7BE6-4267-8956-E953327C76AB}" dt="2023-08-17T23:39:22.358" v="206" actId="14100"/>
        <pc:sldMkLst>
          <pc:docMk/>
          <pc:sldMk cId="918306948" sldId="274"/>
        </pc:sldMkLst>
        <pc:picChg chg="add mod">
          <ac:chgData name="Simran Kanal" userId="" providerId="" clId="Web-{CD4CE106-7BE6-4267-8956-E953327C76AB}" dt="2023-08-17T23:38:36.106" v="199" actId="14100"/>
          <ac:picMkLst>
            <pc:docMk/>
            <pc:sldMk cId="918306948" sldId="274"/>
            <ac:picMk id="4" creationId="{374283C6-A006-A25B-7996-09C8E061596D}"/>
          </ac:picMkLst>
        </pc:picChg>
        <pc:picChg chg="add mod">
          <ac:chgData name="Simran Kanal" userId="" providerId="" clId="Web-{CD4CE106-7BE6-4267-8956-E953327C76AB}" dt="2023-08-17T23:39:22.358" v="206" actId="14100"/>
          <ac:picMkLst>
            <pc:docMk/>
            <pc:sldMk cId="918306948" sldId="274"/>
            <ac:picMk id="5" creationId="{797BDEFB-2CE9-79B2-961A-4F0B471A96DF}"/>
          </ac:picMkLst>
        </pc:picChg>
      </pc:sldChg>
      <pc:sldChg chg="addSp modSp new mod modClrScheme chgLayout">
        <pc:chgData name="Simran Kanal" userId="" providerId="" clId="Web-{CD4CE106-7BE6-4267-8956-E953327C76AB}" dt="2023-08-17T23:34:43.206" v="168" actId="20577"/>
        <pc:sldMkLst>
          <pc:docMk/>
          <pc:sldMk cId="1762326413" sldId="275"/>
        </pc:sldMkLst>
        <pc:spChg chg="mod ord">
          <ac:chgData name="Simran Kanal" userId="" providerId="" clId="Web-{CD4CE106-7BE6-4267-8956-E953327C76AB}" dt="2023-08-17T23:32:57.171" v="95"/>
          <ac:spMkLst>
            <pc:docMk/>
            <pc:sldMk cId="1762326413" sldId="275"/>
            <ac:spMk id="2" creationId="{080CCBE0-E35D-FA70-0787-4E2CAEAF73D4}"/>
          </ac:spMkLst>
        </pc:spChg>
        <pc:spChg chg="mod ord">
          <ac:chgData name="Simran Kanal" userId="" providerId="" clId="Web-{CD4CE106-7BE6-4267-8956-E953327C76AB}" dt="2023-08-17T23:34:43.206" v="168" actId="20577"/>
          <ac:spMkLst>
            <pc:docMk/>
            <pc:sldMk cId="1762326413" sldId="275"/>
            <ac:spMk id="3" creationId="{A1D96D6E-61FC-EA6D-1097-D31C14D252EC}"/>
          </ac:spMkLst>
        </pc:spChg>
        <pc:spChg chg="add mod ord">
          <ac:chgData name="Simran Kanal" userId="" providerId="" clId="Web-{CD4CE106-7BE6-4267-8956-E953327C76AB}" dt="2023-08-17T23:34:38.316" v="166" actId="20577"/>
          <ac:spMkLst>
            <pc:docMk/>
            <pc:sldMk cId="1762326413" sldId="275"/>
            <ac:spMk id="4" creationId="{6E8C014B-128A-61FA-034F-65871DE1ED2E}"/>
          </ac:spMkLst>
        </pc:spChg>
      </pc:sldChg>
    </pc:docChg>
  </pc:docChgLst>
  <pc:docChgLst>
    <pc:chgData name="Simran Kanal" clId="Web-{8F6557DC-4C19-443D-B4A9-228BD90DDA4D}"/>
    <pc:docChg chg="modSld sldOrd">
      <pc:chgData name="Simran Kanal" userId="" providerId="" clId="Web-{8F6557DC-4C19-443D-B4A9-228BD90DDA4D}" dt="2023-08-16T06:37:14.999" v="627" actId="20577"/>
      <pc:docMkLst>
        <pc:docMk/>
      </pc:docMkLst>
      <pc:sldChg chg="modSp">
        <pc:chgData name="Simran Kanal" userId="" providerId="" clId="Web-{8F6557DC-4C19-443D-B4A9-228BD90DDA4D}" dt="2023-08-16T04:03:26.643" v="82" actId="20577"/>
        <pc:sldMkLst>
          <pc:docMk/>
          <pc:sldMk cId="549008485" sldId="257"/>
        </pc:sldMkLst>
        <pc:spChg chg="mod">
          <ac:chgData name="Simran Kanal" userId="" providerId="" clId="Web-{8F6557DC-4C19-443D-B4A9-228BD90DDA4D}" dt="2023-08-16T04:03:26.643" v="82" actId="20577"/>
          <ac:spMkLst>
            <pc:docMk/>
            <pc:sldMk cId="549008485" sldId="257"/>
            <ac:spMk id="3" creationId="{83CC1196-8CF3-073A-C0D1-E775FEAD6924}"/>
          </ac:spMkLst>
        </pc:spChg>
      </pc:sldChg>
      <pc:sldChg chg="addSp modSp modNotes">
        <pc:chgData name="Simran Kanal" userId="" providerId="" clId="Web-{8F6557DC-4C19-443D-B4A9-228BD90DDA4D}" dt="2023-08-16T05:50:07.180" v="277"/>
        <pc:sldMkLst>
          <pc:docMk/>
          <pc:sldMk cId="53242253" sldId="261"/>
        </pc:sldMkLst>
        <pc:spChg chg="mod">
          <ac:chgData name="Simran Kanal" userId="" providerId="" clId="Web-{8F6557DC-4C19-443D-B4A9-228BD90DDA4D}" dt="2023-08-16T04:03:34.675" v="85" actId="20577"/>
          <ac:spMkLst>
            <pc:docMk/>
            <pc:sldMk cId="53242253" sldId="261"/>
            <ac:spMk id="2" creationId="{08820232-DB73-C279-2852-413C6B96C3CA}"/>
          </ac:spMkLst>
        </pc:spChg>
        <pc:spChg chg="mod">
          <ac:chgData name="Simran Kanal" userId="" providerId="" clId="Web-{8F6557DC-4C19-443D-B4A9-228BD90DDA4D}" dt="2023-08-16T05:47:51.081" v="257" actId="20577"/>
          <ac:spMkLst>
            <pc:docMk/>
            <pc:sldMk cId="53242253" sldId="261"/>
            <ac:spMk id="3" creationId="{D443F6E8-CCD8-98DF-8CF6-E2D8DE52F12B}"/>
          </ac:spMkLst>
        </pc:spChg>
        <pc:picChg chg="add mod">
          <ac:chgData name="Simran Kanal" userId="" providerId="" clId="Web-{8F6557DC-4C19-443D-B4A9-228BD90DDA4D}" dt="2023-08-16T05:48:43.958" v="263" actId="14100"/>
          <ac:picMkLst>
            <pc:docMk/>
            <pc:sldMk cId="53242253" sldId="261"/>
            <ac:picMk id="4" creationId="{03166BBC-15DA-2DF2-7CB6-25EA291A401A}"/>
          </ac:picMkLst>
        </pc:picChg>
      </pc:sldChg>
      <pc:sldChg chg="modSp modNotes">
        <pc:chgData name="Simran Kanal" userId="" providerId="" clId="Web-{8F6557DC-4C19-443D-B4A9-228BD90DDA4D}" dt="2023-08-16T05:58:46.136" v="358"/>
        <pc:sldMkLst>
          <pc:docMk/>
          <pc:sldMk cId="394685495" sldId="262"/>
        </pc:sldMkLst>
        <pc:spChg chg="mod">
          <ac:chgData name="Simran Kanal" userId="" providerId="" clId="Web-{8F6557DC-4C19-443D-B4A9-228BD90DDA4D}" dt="2023-08-16T05:55:02.972" v="314" actId="20577"/>
          <ac:spMkLst>
            <pc:docMk/>
            <pc:sldMk cId="394685495" sldId="262"/>
            <ac:spMk id="3" creationId="{9DB79A68-11A8-016F-989E-F73B563BD240}"/>
          </ac:spMkLst>
        </pc:spChg>
      </pc:sldChg>
      <pc:sldChg chg="modSp modNotes">
        <pc:chgData name="Simran Kanal" userId="" providerId="" clId="Web-{8F6557DC-4C19-443D-B4A9-228BD90DDA4D}" dt="2023-08-16T06:06:55.138" v="517" actId="20577"/>
        <pc:sldMkLst>
          <pc:docMk/>
          <pc:sldMk cId="3388482167" sldId="263"/>
        </pc:sldMkLst>
        <pc:spChg chg="mod">
          <ac:chgData name="Simran Kanal" userId="" providerId="" clId="Web-{8F6557DC-4C19-443D-B4A9-228BD90DDA4D}" dt="2023-08-16T06:00:17.983" v="367" actId="20577"/>
          <ac:spMkLst>
            <pc:docMk/>
            <pc:sldMk cId="3388482167" sldId="263"/>
            <ac:spMk id="2" creationId="{96570648-8260-FB0E-33E3-28072957EB10}"/>
          </ac:spMkLst>
        </pc:spChg>
        <pc:spChg chg="mod">
          <ac:chgData name="Simran Kanal" userId="" providerId="" clId="Web-{8F6557DC-4C19-443D-B4A9-228BD90DDA4D}" dt="2023-08-16T06:06:55.138" v="517" actId="20577"/>
          <ac:spMkLst>
            <pc:docMk/>
            <pc:sldMk cId="3388482167" sldId="263"/>
            <ac:spMk id="3" creationId="{BEEFEE77-66AB-A71E-F756-53A391DA0816}"/>
          </ac:spMkLst>
        </pc:spChg>
      </pc:sldChg>
      <pc:sldChg chg="addSp delSp modSp mod ord modClrScheme chgLayout modNotes">
        <pc:chgData name="Simran Kanal" userId="" providerId="" clId="Web-{8F6557DC-4C19-443D-B4A9-228BD90DDA4D}" dt="2023-08-16T06:34:05.211" v="557"/>
        <pc:sldMkLst>
          <pc:docMk/>
          <pc:sldMk cId="4150027253" sldId="264"/>
        </pc:sldMkLst>
        <pc:spChg chg="mod ord">
          <ac:chgData name="Simran Kanal" userId="" providerId="" clId="Web-{8F6557DC-4C19-443D-B4A9-228BD90DDA4D}" dt="2023-08-16T06:32:17.067" v="544" actId="20577"/>
          <ac:spMkLst>
            <pc:docMk/>
            <pc:sldMk cId="4150027253" sldId="264"/>
            <ac:spMk id="2" creationId="{D3F0A0BA-8B51-A755-4934-58C1CC9F38E2}"/>
          </ac:spMkLst>
        </pc:spChg>
        <pc:spChg chg="del mod">
          <ac:chgData name="Simran Kanal" userId="" providerId="" clId="Web-{8F6557DC-4C19-443D-B4A9-228BD90DDA4D}" dt="2023-08-16T06:31:22.737" v="539"/>
          <ac:spMkLst>
            <pc:docMk/>
            <pc:sldMk cId="4150027253" sldId="264"/>
            <ac:spMk id="3" creationId="{DFBCC132-F7B8-FE05-2D49-1C10221E7F84}"/>
          </ac:spMkLst>
        </pc:spChg>
        <pc:spChg chg="add mod ord">
          <ac:chgData name="Simran Kanal" userId="" providerId="" clId="Web-{8F6557DC-4C19-443D-B4A9-228BD90DDA4D}" dt="2023-08-16T06:31:48.488" v="541"/>
          <ac:spMkLst>
            <pc:docMk/>
            <pc:sldMk cId="4150027253" sldId="264"/>
            <ac:spMk id="6" creationId="{45F5043C-0656-FEC2-8609-006846A131ED}"/>
          </ac:spMkLst>
        </pc:spChg>
        <pc:picChg chg="add del mod">
          <ac:chgData name="Simran Kanal" userId="" providerId="" clId="Web-{8F6557DC-4C19-443D-B4A9-228BD90DDA4D}" dt="2023-08-16T06:32:08.066" v="543"/>
          <ac:picMkLst>
            <pc:docMk/>
            <pc:sldMk cId="4150027253" sldId="264"/>
            <ac:picMk id="4" creationId="{6E148DE4-B4FD-808D-929F-2164C5EAD1AF}"/>
          </ac:picMkLst>
        </pc:picChg>
        <pc:picChg chg="add mod ord">
          <ac:chgData name="Simran Kanal" userId="" providerId="" clId="Web-{8F6557DC-4C19-443D-B4A9-228BD90DDA4D}" dt="2023-08-16T06:31:48.488" v="541"/>
          <ac:picMkLst>
            <pc:docMk/>
            <pc:sldMk cId="4150027253" sldId="264"/>
            <ac:picMk id="5" creationId="{5B4AD1A1-9E08-A8A0-5BB8-6386226A249E}"/>
          </ac:picMkLst>
        </pc:picChg>
      </pc:sldChg>
      <pc:sldChg chg="addSp delSp modSp ord">
        <pc:chgData name="Simran Kanal" userId="" providerId="" clId="Web-{8F6557DC-4C19-443D-B4A9-228BD90DDA4D}" dt="2023-08-16T06:34:39.275" v="582" actId="20577"/>
        <pc:sldMkLst>
          <pc:docMk/>
          <pc:sldMk cId="1056995357" sldId="265"/>
        </pc:sldMkLst>
        <pc:spChg chg="mod">
          <ac:chgData name="Simran Kanal" userId="" providerId="" clId="Web-{8F6557DC-4C19-443D-B4A9-228BD90DDA4D}" dt="2023-08-16T06:17:20.832" v="521" actId="20577"/>
          <ac:spMkLst>
            <pc:docMk/>
            <pc:sldMk cId="1056995357" sldId="265"/>
            <ac:spMk id="2" creationId="{A7BAFEC5-B39E-EB15-4942-ED8F37AE0BAE}"/>
          </ac:spMkLst>
        </pc:spChg>
        <pc:spChg chg="mod">
          <ac:chgData name="Simran Kanal" userId="" providerId="" clId="Web-{8F6557DC-4C19-443D-B4A9-228BD90DDA4D}" dt="2023-08-16T06:34:39.275" v="582" actId="20577"/>
          <ac:spMkLst>
            <pc:docMk/>
            <pc:sldMk cId="1056995357" sldId="265"/>
            <ac:spMk id="3" creationId="{44F2BC8A-E0B9-5B34-FA9E-3B0DD031D2E2}"/>
          </ac:spMkLst>
        </pc:spChg>
        <pc:picChg chg="add del mod">
          <ac:chgData name="Simran Kanal" userId="" providerId="" clId="Web-{8F6557DC-4C19-443D-B4A9-228BD90DDA4D}" dt="2023-08-16T06:32:24.942" v="546"/>
          <ac:picMkLst>
            <pc:docMk/>
            <pc:sldMk cId="1056995357" sldId="265"/>
            <ac:picMk id="5" creationId="{55E3BD00-0D25-1017-83EF-C510614A7353}"/>
          </ac:picMkLst>
        </pc:picChg>
      </pc:sldChg>
      <pc:sldChg chg="modSp">
        <pc:chgData name="Simran Kanal" userId="" providerId="" clId="Web-{8F6557DC-4C19-443D-B4A9-228BD90DDA4D}" dt="2023-08-16T04:04:46.444" v="89" actId="20577"/>
        <pc:sldMkLst>
          <pc:docMk/>
          <pc:sldMk cId="2343571208" sldId="266"/>
        </pc:sldMkLst>
        <pc:spChg chg="mod">
          <ac:chgData name="Simran Kanal" userId="" providerId="" clId="Web-{8F6557DC-4C19-443D-B4A9-228BD90DDA4D}" dt="2023-08-16T04:04:46.444" v="89" actId="20577"/>
          <ac:spMkLst>
            <pc:docMk/>
            <pc:sldMk cId="2343571208" sldId="266"/>
            <ac:spMk id="2" creationId="{F239719D-62B5-ED9C-77FE-44E24ADD1A7A}"/>
          </ac:spMkLst>
        </pc:spChg>
      </pc:sldChg>
      <pc:sldChg chg="modSp">
        <pc:chgData name="Simran Kanal" userId="" providerId="" clId="Web-{8F6557DC-4C19-443D-B4A9-228BD90DDA4D}" dt="2023-08-16T06:37:14.999" v="627" actId="20577"/>
        <pc:sldMkLst>
          <pc:docMk/>
          <pc:sldMk cId="1006754943" sldId="267"/>
        </pc:sldMkLst>
        <pc:spChg chg="mod">
          <ac:chgData name="Simran Kanal" userId="" providerId="" clId="Web-{8F6557DC-4C19-443D-B4A9-228BD90DDA4D}" dt="2023-08-16T06:37:14.999" v="627" actId="20577"/>
          <ac:spMkLst>
            <pc:docMk/>
            <pc:sldMk cId="1006754943" sldId="267"/>
            <ac:spMk id="3" creationId="{44AC92D6-BEA2-4747-6CC6-A59628AAE8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B8459-3A7E-4A7D-8F82-987DF8ACA1D8}" type="datetimeFigureOut">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5D087-7DA8-42D1-9EA2-EF1E07EF731B}" type="slidenum">
              <a:t>‹#›</a:t>
            </a:fld>
            <a:endParaRPr lang="en-US"/>
          </a:p>
        </p:txBody>
      </p:sp>
    </p:spTree>
    <p:extLst>
      <p:ext uri="{BB962C8B-B14F-4D97-AF65-F5344CB8AC3E}">
        <p14:creationId xmlns:p14="http://schemas.microsoft.com/office/powerpoint/2010/main" val="307527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ogle.com/url?sa=i&amp;url=https%3A%2F%2Fthepelvicclinic.co.uk%2Fconditions-treatments%2Fendometriosis%2F&amp;psig=AOvVaw2sGMYDi0cj4jUhWqbeq7Tq&amp;ust=1692251294042000&amp;source=images&amp;cd=vfe&amp;opi=89978449&amp;ved=0CBEQjhxqFwoTCJi247u94IADFQAAAAAdAAAAABA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na-seqblog.com/top-benefits-of-using-the-technique-of-single-cell-rna-seq/"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i.org/10.1126/scitranslmed.3001318"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i.org/10.1038/s41598-021-03613-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Leveraging Single Cell Data for Computational Drug Repurposing for Endometriosis</a:t>
            </a:r>
          </a:p>
        </p:txBody>
      </p:sp>
      <p:sp>
        <p:nvSpPr>
          <p:cNvPr id="4" name="Slide Number Placeholder 3"/>
          <p:cNvSpPr>
            <a:spLocks noGrp="1"/>
          </p:cNvSpPr>
          <p:nvPr>
            <p:ph type="sldNum" sz="quarter" idx="5"/>
          </p:nvPr>
        </p:nvSpPr>
        <p:spPr/>
        <p:txBody>
          <a:bodyPr/>
          <a:lstStyle/>
          <a:p>
            <a:fld id="{9295D087-7DA8-42D1-9EA2-EF1E07EF731B}" type="slidenum">
              <a:rPr lang="en-US"/>
              <a:t>1</a:t>
            </a:fld>
            <a:endParaRPr lang="en-US"/>
          </a:p>
        </p:txBody>
      </p:sp>
    </p:spTree>
    <p:extLst>
      <p:ext uri="{BB962C8B-B14F-4D97-AF65-F5344CB8AC3E}">
        <p14:creationId xmlns:p14="http://schemas.microsoft.com/office/powerpoint/2010/main" val="87942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Endometriosis is a chronic and often painful gynecological disorder that occurs when tissue similar to the lining of the uterus (endometrium) grows outside the uterus. This tissue can develop on organs like the ovaries, fallopian tubes, and pelvic lining. During the menstrual cycle, the displaced tissue responds to hormonal changes by breaking down and bleeding, but because it's located outside the uterus, it has no natural way to exit the body. This can lead to inflammation, pain, scar tissue formation (adhesions), and fertility problems.</a:t>
            </a:r>
          </a:p>
          <a:p>
            <a:endParaRPr lang="en-US" dirty="0">
              <a:cs typeface="Calibri"/>
            </a:endParaRPr>
          </a:p>
          <a:p>
            <a:r>
              <a:rPr lang="en-US" b="1" dirty="0"/>
              <a:t>Lack of Biomarkers:</a:t>
            </a:r>
            <a:r>
              <a:rPr lang="en-US" dirty="0"/>
              <a:t> There is a lack of definitive biomarkers for endometriosis, making accurate diagnosis and monitoring challenging. This can delay diagnosis and affect the reliability of research findings.</a:t>
            </a:r>
            <a:endParaRPr lang="en-US" dirty="0">
              <a:cs typeface="Calibri"/>
            </a:endParaRPr>
          </a:p>
          <a:p>
            <a:r>
              <a:rPr lang="en-US" b="1" dirty="0"/>
              <a:t>Heterogeneity of Symptoms:</a:t>
            </a:r>
            <a:r>
              <a:rPr lang="en-US" dirty="0"/>
              <a:t> Endometriosis symptoms vary widely among individuals, ranging from mild to severe. This heterogeneity complicates both diagnosis and research standardization.</a:t>
            </a:r>
            <a:endParaRPr lang="en-US" dirty="0">
              <a:cs typeface="Calibri"/>
            </a:endParaRPr>
          </a:p>
          <a:p>
            <a:r>
              <a:rPr lang="en-US" b="1" dirty="0"/>
              <a:t>Delayed Diagnosis:</a:t>
            </a:r>
            <a:r>
              <a:rPr lang="en-US" dirty="0"/>
              <a:t> Diagnosis is often delayed due to a lack of awareness among patients and healthcare providers, leading to longer periods of disease progression before intervention.</a:t>
            </a:r>
            <a:endParaRPr lang="en-US" dirty="0">
              <a:cs typeface="Calibri"/>
            </a:endParaRPr>
          </a:p>
          <a:p>
            <a:r>
              <a:rPr lang="en-US" b="1" dirty="0"/>
              <a:t>Complex Underlying Mechanisms:</a:t>
            </a:r>
            <a:r>
              <a:rPr lang="en-US" dirty="0"/>
              <a:t> The exact cause of endometriosis is not well understood, and multiple factors likely contribute, including genetics, immune responses, and hormonal influences.</a:t>
            </a:r>
          </a:p>
          <a:p>
            <a:endParaRPr lang="en-US" dirty="0">
              <a:cs typeface="Calibri" panose="020F0502020204030204"/>
            </a:endParaRPr>
          </a:p>
          <a:p>
            <a:r>
              <a:rPr lang="en-US" dirty="0"/>
              <a:t>Research on endometriosis is crucial to improve diagnosis, develop targeted treatments, and enhance the quality of life for millions of individuals affected by this often-debilitating condition. Understanding its underlying mechanisms, identifying biomarkers, and finding more effective therapies can alleviate pain, reduce fertility challenges, and minimize the societal and economic burden of endometriosis.</a:t>
            </a:r>
          </a:p>
          <a:p>
            <a:endParaRPr lang="en-US" dirty="0">
              <a:cs typeface="Calibri" panose="020F0502020204030204"/>
            </a:endParaRPr>
          </a:p>
          <a:p>
            <a:r>
              <a:rPr lang="en-US" dirty="0">
                <a:cs typeface="Calibri" panose="020F0502020204030204"/>
              </a:rPr>
              <a:t>Image via: </a:t>
            </a:r>
            <a:r>
              <a:rPr lang="en-US" dirty="0">
                <a:hlinkClick r:id="rId3"/>
              </a:rPr>
              <a:t>https://www.google.com/url?sa=i&amp;url=https%3A%2F%2Fthepelvicclinic.co.uk%2Fconditions-treatments%2Fendometriosis%2F&amp;psig=AOvVaw2sGMYDi0cj4jUhWqbeq7Tq&amp;ust=1692251294042000&amp;source=images&amp;cd=vfe&amp;opi=89978449&amp;ved=0CBEQjhxqFwoTCJi247u94IADFQAAAAAdAAAAABAE</a:t>
            </a:r>
            <a:r>
              <a:rPr lang="en-US" dirty="0"/>
              <a:t>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9295D087-7DA8-42D1-9EA2-EF1E07EF731B}" type="slidenum">
              <a:t>3</a:t>
            </a:fld>
            <a:endParaRPr lang="en-US"/>
          </a:p>
        </p:txBody>
      </p:sp>
    </p:spTree>
    <p:extLst>
      <p:ext uri="{BB962C8B-B14F-4D97-AF65-F5344CB8AC3E}">
        <p14:creationId xmlns:p14="http://schemas.microsoft.com/office/powerpoint/2010/main" val="398015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a computational drug repurposing pipeline was applied to an endometrial gene expression data in the setting of endometriosis and controls in an</a:t>
            </a:r>
          </a:p>
          <a:p>
            <a:r>
              <a:rPr lang="en-US" dirty="0"/>
              <a:t>unstratified manner as well as stratified by disease stage and menstrual cycle phase in order to identify potential therapeutics from existing drugs, based on expression reversal. </a:t>
            </a:r>
            <a:endParaRPr lang="en-US" dirty="0">
              <a:cs typeface="Calibri"/>
            </a:endParaRPr>
          </a:p>
          <a:p>
            <a:endParaRPr lang="en-US" dirty="0">
              <a:cs typeface="Calibri"/>
            </a:endParaRPr>
          </a:p>
          <a:p>
            <a:r>
              <a:rPr lang="en-US" dirty="0"/>
              <a:t>A method that was a pioneer by the research group was to use a pattern-matching strategy to identify drugs and diseases with reversed differential gene expression profiles — where genes downregulated in a disease are upregulated by the drug treatment and vice versa. This approach relies on transcriptomics data, which can be leveraged to generate profiles of gene changes for both drugs and diseases.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9295D087-7DA8-42D1-9EA2-EF1E07EF731B}" type="slidenum">
              <a:t>4</a:t>
            </a:fld>
            <a:endParaRPr lang="en-US"/>
          </a:p>
        </p:txBody>
      </p:sp>
    </p:spTree>
    <p:extLst>
      <p:ext uri="{BB962C8B-B14F-4D97-AF65-F5344CB8AC3E}">
        <p14:creationId xmlns:p14="http://schemas.microsoft.com/office/powerpoint/2010/main" val="9764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Single-cell transcriptomics, allows for the analysis of gene expression at the individual cell level. This technique enables researchers to examine the heterogeneity among cells within a population and identify distinct cell types or subpopulations based on their gene expression profiles. Single-cell transcriptomics involves isolating individual cells, extracting RNA, and sequencing it. By analyzing the transcriptome of each cell separately, researchers gain insights into the unique gene expression patterns of individual cells. </a:t>
            </a:r>
            <a:endParaRPr lang="en-US" dirty="0">
              <a:cs typeface="Calibri"/>
            </a:endParaRPr>
          </a:p>
          <a:p>
            <a:endParaRPr lang="en-US" dirty="0">
              <a:cs typeface="Calibri"/>
            </a:endParaRPr>
          </a:p>
          <a:p>
            <a:r>
              <a:rPr lang="en-US" dirty="0"/>
              <a:t>Bulk cell transcriptomics is a traditional method used to analyze gene expression profiles in a population of cells as a whole. In this approach, RNA is extracted from a mixture of cells, and the resulting RNA is sequenced. This sequencing provides information on the collective gene expression levels of all the cells within the sample. Bulk transcriptomics provides an average representation of gene expression across the cell population but lacks information about individual cells.</a:t>
            </a:r>
            <a:endParaRPr lang="en-US" dirty="0">
              <a:cs typeface="Calibri"/>
            </a:endParaRPr>
          </a:p>
          <a:p>
            <a:endParaRPr lang="en-US" dirty="0"/>
          </a:p>
          <a:p>
            <a:r>
              <a:rPr lang="en-US" dirty="0"/>
              <a:t>A method that was a pioneer by the research group was to use a pattern-matching strategy to identify drugs and diseases with reversed differential gene expression profiles — where genes downregulated in a disease are upregulated by the drug treatment and vice versa. This approach relies on transcriptomics data, which can be leveraged to generate profiles of gene changes for both drugs and diseases. </a:t>
            </a:r>
            <a:endParaRPr lang="en-US" dirty="0">
              <a:cs typeface="Calibri"/>
            </a:endParaRPr>
          </a:p>
          <a:p>
            <a:endParaRPr lang="en-US" dirty="0">
              <a:cs typeface="Calibri"/>
            </a:endParaRPr>
          </a:p>
          <a:p>
            <a:r>
              <a:rPr lang="en-US" dirty="0"/>
              <a:t>Single-cell research is important because it offers unprecedented insights into the diversity and complexity of biological systems at the cellular level. By analyzing individual cells rather than bulk samples, researchers can uncover hidden heterogeneity, identify rare cell types, and understand cellular interactions which in the long run helps in better diagnosis and treatments.</a:t>
            </a:r>
          </a:p>
          <a:p>
            <a:endParaRPr lang="en-US" dirty="0">
              <a:cs typeface="Calibri"/>
            </a:endParaRPr>
          </a:p>
          <a:p>
            <a:r>
              <a:rPr lang="en-US" dirty="0">
                <a:cs typeface="Calibri"/>
              </a:rPr>
              <a:t>Hypothesis(explain reversal score): A</a:t>
            </a:r>
            <a:r>
              <a:rPr lang="en-US" dirty="0"/>
              <a:t> nonparametric rank-based method based on differential gene expression profiles using the Kolmogorov-Smirnov statistic 10. The hypothesis is that drugs with opposite transcriptional effects to those observed in endometriosis could potentially have a therapeutic effect in treating endometriosis.</a:t>
            </a:r>
            <a:endParaRPr lang="en-US" dirty="0">
              <a:cs typeface="Calibri"/>
            </a:endParaRPr>
          </a:p>
          <a:p>
            <a:r>
              <a:rPr lang="en-US" dirty="0"/>
              <a:t>Gene expression profiles from small-molecule drugs treated in various cell lines were obtained via </a:t>
            </a:r>
            <a:r>
              <a:rPr lang="en-US" dirty="0" err="1"/>
              <a:t>CMap</a:t>
            </a:r>
            <a:r>
              <a:rPr lang="en-US" dirty="0"/>
              <a:t> (connectivity map). Differential gene expression signatures for endometriosis were created across different stratifications, including stage and phase. Reversal scores were computed for each drug based on its gene expression relationship with the disease signature, with negative scores indicating reverse profiles and positive scores indicating similar profiles.</a:t>
            </a:r>
            <a:endParaRPr lang="en-US" dirty="0">
              <a:cs typeface="Calibri"/>
            </a:endParaRPr>
          </a:p>
          <a:p>
            <a:endParaRPr lang="en-US" dirty="0">
              <a:cs typeface="+mn-lt"/>
            </a:endParaRPr>
          </a:p>
          <a:p>
            <a:r>
              <a:rPr lang="en-US" dirty="0"/>
              <a:t>A reversal score based on the Kolmogorov–Smirnov statistic is generated for each disease-drug pair, with the idea that if the drug profile significantly reverses the disease signature, then the drug could be potentially therapeutic for the disease.</a:t>
            </a:r>
            <a:endParaRPr lang="en-US" dirty="0">
              <a:cs typeface="Calibri"/>
            </a:endParaRPr>
          </a:p>
          <a:p>
            <a:endParaRPr lang="en-US" dirty="0">
              <a:cs typeface="Calibri"/>
            </a:endParaRPr>
          </a:p>
          <a:p>
            <a:r>
              <a:rPr lang="en-US" dirty="0">
                <a:cs typeface="Calibri"/>
              </a:rPr>
              <a:t>Image via: </a:t>
            </a:r>
            <a:r>
              <a:rPr lang="en-US" dirty="0">
                <a:hlinkClick r:id="rId3"/>
              </a:rPr>
              <a:t>https://www.rna-seqblog.com/top-benefits-of-using-the-technique-of-single-cell-rna-seq/</a:t>
            </a:r>
            <a:r>
              <a:rPr lang="en-US" dirty="0"/>
              <a:t> </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295D087-7DA8-42D1-9EA2-EF1E07EF731B}" type="slidenum">
              <a:t>5</a:t>
            </a:fld>
            <a:endParaRPr lang="en-US"/>
          </a:p>
        </p:txBody>
      </p:sp>
    </p:spTree>
    <p:extLst>
      <p:ext uri="{BB962C8B-B14F-4D97-AF65-F5344CB8AC3E}">
        <p14:creationId xmlns:p14="http://schemas.microsoft.com/office/powerpoint/2010/main" val="3430844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Marina Sirota et </a:t>
            </a:r>
            <a:r>
              <a:rPr lang="en-US" dirty="0" err="1"/>
              <a:t>al.,Discovery</a:t>
            </a:r>
            <a:r>
              <a:rPr lang="en-US" dirty="0"/>
              <a:t> and Preclinical Validation of Drug Indications Using Compendia of Public Gene Expression </a:t>
            </a:r>
            <a:r>
              <a:rPr lang="en-US" dirty="0" err="1"/>
              <a:t>Data.</a:t>
            </a:r>
            <a:r>
              <a:rPr lang="en-US" i="1" dirty="0" err="1"/>
              <a:t>Sci</a:t>
            </a:r>
            <a:r>
              <a:rPr lang="en-US" i="1" dirty="0"/>
              <a:t>. Transl. Med.</a:t>
            </a:r>
            <a:r>
              <a:rPr lang="en-US" b="1" dirty="0"/>
              <a:t>3</a:t>
            </a:r>
            <a:r>
              <a:rPr lang="en-US" dirty="0"/>
              <a:t>,96ra77-96ra77(2011).DOI:</a:t>
            </a:r>
            <a:r>
              <a:rPr lang="en-US" dirty="0">
                <a:hlinkClick r:id="rId3"/>
              </a:rPr>
              <a:t>10.1126/scitranslmed.3001318</a:t>
            </a:r>
            <a:endParaRPr lang="en-US" dirty="0">
              <a:cs typeface="Calibri" panose="020F0502020204030204"/>
            </a:endParaRPr>
          </a:p>
          <a:p>
            <a:pPr marL="262890" indent="-262890">
              <a:spcBef>
                <a:spcPct val="20000"/>
              </a:spcBef>
              <a:buFont typeface="Arial"/>
              <a:buChar char="•"/>
            </a:pPr>
            <a:endParaRPr lang="en-US" dirty="0"/>
          </a:p>
          <a:p>
            <a:pPr marL="262890" indent="-262890">
              <a:spcBef>
                <a:spcPct val="20000"/>
              </a:spcBef>
              <a:buFont typeface="Arial"/>
              <a:buChar char="•"/>
            </a:pPr>
            <a:r>
              <a:rPr lang="en-US" dirty="0"/>
              <a:t>For each drug, the differential expression of the shared genes is compared to an input signature</a:t>
            </a:r>
            <a:endParaRPr lang="en-US" dirty="0">
              <a:cs typeface="Calibri" panose="020F0502020204030204"/>
            </a:endParaRPr>
          </a:p>
          <a:p>
            <a:pPr marL="262890" indent="-262890">
              <a:spcBef>
                <a:spcPct val="20000"/>
              </a:spcBef>
              <a:buFont typeface="Arial"/>
              <a:buChar char="•"/>
            </a:pPr>
            <a:r>
              <a:rPr lang="en-US" dirty="0"/>
              <a:t>Reversal score: non-parametric, rank-based method based on the Kolmogorov-Smirnov test</a:t>
            </a:r>
            <a:endParaRPr lang="en-US" dirty="0">
              <a:cs typeface="Calibri"/>
            </a:endParaRPr>
          </a:p>
          <a:p>
            <a:pPr marL="171450" indent="-171450">
              <a:spcBef>
                <a:spcPct val="20000"/>
              </a:spcBef>
              <a:buFont typeface="Arial"/>
              <a:buChar char="•"/>
            </a:pPr>
            <a:r>
              <a:rPr lang="en-US" dirty="0"/>
              <a:t>Hypothesis: Compounds that reverse the signature, might be therapeutic</a:t>
            </a:r>
            <a:endParaRPr lang="en-US" dirty="0">
              <a:cs typeface="Calibri"/>
            </a:endParaRPr>
          </a:p>
          <a:p>
            <a:endParaRPr lang="en-US" dirty="0">
              <a:cs typeface="Calibri"/>
            </a:endParaRPr>
          </a:p>
          <a:p>
            <a:r>
              <a:rPr lang="en-US" dirty="0"/>
              <a:t>1. **Data Collection**: Gene expression data is gathered from various sources, including public databases and experiments, to identify gene activity changes in endometriosis lesions and normal tissues.</a:t>
            </a:r>
          </a:p>
          <a:p>
            <a:r>
              <a:rPr lang="en-US" dirty="0"/>
              <a:t> </a:t>
            </a:r>
            <a:endParaRPr lang="en-US" dirty="0">
              <a:cs typeface="Calibri"/>
            </a:endParaRPr>
          </a:p>
          <a:p>
            <a:r>
              <a:rPr lang="en-US" dirty="0"/>
              <a:t>2. **Data Integration**: Collected data is standardized and combined from different studies, ensuring compatibility for meaningful comparisons across sources.</a:t>
            </a:r>
          </a:p>
          <a:p>
            <a:r>
              <a:rPr lang="en-US" dirty="0"/>
              <a:t> </a:t>
            </a:r>
            <a:endParaRPr lang="en-US" dirty="0">
              <a:cs typeface="Calibri"/>
            </a:endParaRPr>
          </a:p>
          <a:p>
            <a:r>
              <a:rPr lang="en-US" dirty="0"/>
              <a:t>3. **Differential Gene Expression Analysis**: Computational tools pinpoint genes with altered expression in endometriosis lesions, potentially offering therapeutic targets for the disease.</a:t>
            </a:r>
          </a:p>
          <a:p>
            <a:r>
              <a:rPr lang="en-US" dirty="0"/>
              <a:t> </a:t>
            </a:r>
            <a:endParaRPr lang="en-US" dirty="0">
              <a:cs typeface="Calibri"/>
            </a:endParaRPr>
          </a:p>
          <a:p>
            <a:r>
              <a:rPr lang="en-US" dirty="0"/>
              <a:t>4. **Functional Annotation**: Annotated genes' roles are investigated to unveil underlying molecular processes and pathways involved in endometriosis.</a:t>
            </a:r>
            <a:endParaRPr lang="en-US" dirty="0">
              <a:cs typeface="Calibri"/>
            </a:endParaRPr>
          </a:p>
          <a:p>
            <a:r>
              <a:rPr lang="en-US" dirty="0"/>
              <a:t> </a:t>
            </a:r>
            <a:endParaRPr lang="en-US" dirty="0">
              <a:cs typeface="Calibri"/>
            </a:endParaRPr>
          </a:p>
          <a:p>
            <a:r>
              <a:rPr lang="en-US" dirty="0"/>
              <a:t>5. **Drug Target Prediction**: Analyzed genes are assessed computationally for potential as drug targets, considering their interactions with known drugs or drug-like compounds.</a:t>
            </a:r>
            <a:endParaRPr lang="en-US" dirty="0">
              <a:cs typeface="Calibri"/>
            </a:endParaRPr>
          </a:p>
          <a:p>
            <a:r>
              <a:rPr lang="en-US" dirty="0"/>
              <a:t> </a:t>
            </a:r>
            <a:endParaRPr lang="en-US" dirty="0">
              <a:cs typeface="Calibri"/>
            </a:endParaRPr>
          </a:p>
          <a:p>
            <a:r>
              <a:rPr lang="en-US" dirty="0"/>
              <a:t>6. **Drug Repurposing**: Computational screening identifies approved drugs or compounds that could be repurposed to target the identified genes associated with endometriosis.</a:t>
            </a:r>
          </a:p>
          <a:p>
            <a:r>
              <a:rPr lang="en-US" dirty="0"/>
              <a:t> </a:t>
            </a:r>
            <a:endParaRPr lang="en-US" dirty="0">
              <a:cs typeface="Calibri"/>
            </a:endParaRPr>
          </a:p>
          <a:p>
            <a:r>
              <a:rPr lang="en-US" dirty="0"/>
              <a:t>7. **Validation and Experimental Testing**: Predicted treatments are rigorously tested in vitro or in vivo to confirm their effectiveness and safety for endometriosis treatment, a crucial step before clinical trials.</a:t>
            </a:r>
          </a:p>
          <a:p>
            <a:endParaRPr lang="en-US" dirty="0">
              <a:cs typeface="Calibri"/>
            </a:endParaRPr>
          </a:p>
          <a:p>
            <a:r>
              <a:rPr lang="en-US" dirty="0">
                <a:ea typeface="Calibri" panose="020F0502020204030204"/>
                <a:cs typeface="Calibri"/>
              </a:rPr>
              <a:t>How I am modifying the pipeline for single cell data – will use the genes identify from bulk to begin with to narrow use </a:t>
            </a:r>
          </a:p>
          <a:p>
            <a:endParaRPr lang="en-US" dirty="0">
              <a:cs typeface="Calibri"/>
            </a:endParaRPr>
          </a:p>
          <a:p>
            <a:r>
              <a:rPr lang="en-US" dirty="0">
                <a:cs typeface="Calibri"/>
              </a:rPr>
              <a:t>Image via: </a:t>
            </a:r>
            <a:r>
              <a:rPr lang="en-US" dirty="0" err="1"/>
              <a:t>Vasighizaker</a:t>
            </a:r>
            <a:r>
              <a:rPr lang="en-US" dirty="0"/>
              <a:t>, A., Danda, S. &amp; Rueda, L. Discovering cell types using manifold learning and enhanced visualization of single-cell RNA-Seq data. </a:t>
            </a:r>
            <a:r>
              <a:rPr lang="en-US" i="1" dirty="0"/>
              <a:t>Sci Rep</a:t>
            </a:r>
            <a:r>
              <a:rPr lang="en-US" dirty="0"/>
              <a:t> </a:t>
            </a:r>
            <a:r>
              <a:rPr lang="en-US" b="1" dirty="0"/>
              <a:t>12</a:t>
            </a:r>
            <a:r>
              <a:rPr lang="en-US" dirty="0"/>
              <a:t>, 120 (2022). </a:t>
            </a:r>
            <a:r>
              <a:rPr lang="en-US" dirty="0">
                <a:hlinkClick r:id="rId4"/>
              </a:rPr>
              <a:t>https://doi.org/10.1038/s41598-021-03613-0</a:t>
            </a:r>
            <a:r>
              <a:rPr lang="en-US" dirty="0"/>
              <a:t> </a:t>
            </a:r>
          </a:p>
        </p:txBody>
      </p:sp>
      <p:sp>
        <p:nvSpPr>
          <p:cNvPr id="4" name="Slide Number Placeholder 3"/>
          <p:cNvSpPr>
            <a:spLocks noGrp="1"/>
          </p:cNvSpPr>
          <p:nvPr>
            <p:ph type="sldNum" sz="quarter" idx="5"/>
          </p:nvPr>
        </p:nvSpPr>
        <p:spPr/>
        <p:txBody>
          <a:bodyPr/>
          <a:lstStyle/>
          <a:p>
            <a:fld id="{9295D087-7DA8-42D1-9EA2-EF1E07EF731B}" type="slidenum">
              <a:t>6</a:t>
            </a:fld>
            <a:endParaRPr lang="en-US"/>
          </a:p>
        </p:txBody>
      </p:sp>
    </p:spTree>
    <p:extLst>
      <p:ext uri="{BB962C8B-B14F-4D97-AF65-F5344CB8AC3E}">
        <p14:creationId xmlns:p14="http://schemas.microsoft.com/office/powerpoint/2010/main" val="5774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we know, the endometrium is the tissue that lines the uterus and It has 2 major Phases (proliferative, secretory) --&gt; which are cyclical </a:t>
            </a:r>
          </a:p>
          <a:p>
            <a:r>
              <a:rPr lang="en-US" dirty="0"/>
              <a:t>We are looking at the characteristic signatures for each cell type and phase </a:t>
            </a:r>
          </a:p>
          <a:p>
            <a:endParaRPr lang="en-US" dirty="0"/>
          </a:p>
          <a:p>
            <a:pPr marL="171450" indent="-171450">
              <a:spcBef>
                <a:spcPct val="0"/>
              </a:spcBef>
              <a:buFont typeface="Arial"/>
              <a:buChar char="•"/>
            </a:pPr>
            <a:r>
              <a:rPr lang="en-US" dirty="0"/>
              <a:t>How many cases/controls: 44 samples of Single cell RNA seq  with cases and controls.</a:t>
            </a:r>
            <a:endParaRPr lang="en-US" dirty="0">
              <a:cs typeface="Calibri" panose="020F0502020204030204"/>
            </a:endParaRPr>
          </a:p>
          <a:p>
            <a:pPr>
              <a:spcBef>
                <a:spcPct val="0"/>
              </a:spcBef>
              <a:spcAft>
                <a:spcPct val="0"/>
              </a:spcAft>
            </a:pPr>
            <a:r>
              <a:rPr lang="en-US" dirty="0"/>
              <a:t>Each sample was process with a specific fraction of cells, this was done in order to increase the immune cell population.</a:t>
            </a:r>
            <a:endParaRPr lang="en-US" dirty="0">
              <a:cs typeface="Calibri"/>
            </a:endParaRPr>
          </a:p>
          <a:p>
            <a:pPr marL="171450" indent="-171450">
              <a:spcBef>
                <a:spcPts val="1000"/>
              </a:spcBef>
              <a:buFont typeface="Arial,Sans-Serif"/>
              <a:buChar char="•"/>
            </a:pPr>
            <a:r>
              <a:rPr lang="en-US" dirty="0">
                <a:cs typeface="Calibri"/>
              </a:rPr>
              <a:t>Read the table </a:t>
            </a:r>
          </a:p>
          <a:p>
            <a:pPr marL="171450" indent="-171450">
              <a:spcBef>
                <a:spcPts val="1000"/>
              </a:spcBef>
              <a:buFont typeface="Arial,Sans-Serif"/>
              <a:buChar char="•"/>
            </a:pPr>
            <a:r>
              <a:rPr lang="en-US" dirty="0"/>
              <a:t>Cycle phase</a:t>
            </a:r>
          </a:p>
          <a:p>
            <a:pPr>
              <a:spcBef>
                <a:spcPts val="1000"/>
              </a:spcBef>
            </a:pPr>
            <a:endParaRPr lang="en-US" dirty="0">
              <a:cs typeface="Calibri" panose="020F0502020204030204"/>
            </a:endParaRPr>
          </a:p>
          <a:p>
            <a:pPr marL="171450" indent="-171450">
              <a:spcBef>
                <a:spcPts val="1000"/>
              </a:spcBef>
              <a:buFont typeface="Arial,Sans-Serif"/>
              <a:buChar char="•"/>
            </a:pPr>
            <a:r>
              <a:rPr lang="en-US" dirty="0"/>
              <a:t>How is expression data used </a:t>
            </a:r>
          </a:p>
          <a:p>
            <a:pPr>
              <a:spcBef>
                <a:spcPts val="1000"/>
              </a:spcBef>
            </a:pPr>
            <a:endParaRPr lang="en-US" dirty="0">
              <a:cs typeface="Calibri" panose="020F0502020204030204"/>
            </a:endParaRPr>
          </a:p>
          <a:p>
            <a:r>
              <a:rPr lang="en-US" b="1" dirty="0"/>
              <a:t>Identifying Biomarkers:</a:t>
            </a:r>
            <a:r>
              <a:rPr lang="en-US" dirty="0"/>
              <a:t> Differential gene expression analysis helps identify specific genes whose expression levels change significantly between different conditions. These genes can serve as biomarkers, indicating the presence of a disease or a response to a treatment.</a:t>
            </a:r>
            <a:endParaRPr lang="en-US" dirty="0">
              <a:cs typeface="Calibri"/>
            </a:endParaRPr>
          </a:p>
          <a:p>
            <a:r>
              <a:rPr lang="en-US" b="1" dirty="0"/>
              <a:t>Understanding Disease Mechanisms:</a:t>
            </a:r>
            <a:r>
              <a:rPr lang="en-US" dirty="0"/>
              <a:t> By comparing gene expression profiles between disease and healthy samples, researchers can gain insights into the molecular mechanisms underlying the disease. This can lead to a better understanding of how the disease develops and progresses.</a:t>
            </a:r>
            <a:endParaRPr lang="en-US" dirty="0">
              <a:cs typeface="Calibri"/>
            </a:endParaRPr>
          </a:p>
          <a:p>
            <a:r>
              <a:rPr lang="en-US" b="1" dirty="0"/>
              <a:t>Target Discovery for Therapies:</a:t>
            </a:r>
            <a:r>
              <a:rPr lang="en-US" dirty="0"/>
              <a:t> Differential expression analysis can highlight genes that play a crucial role in a disease. These genes may be potential therapeutic targets. Researchers can design treatments to modulate the expression or activity of these genes, aiming to mitigate the effects of the disease.</a:t>
            </a:r>
            <a:endParaRPr lang="en-US" dirty="0">
              <a:cs typeface="Calibri"/>
            </a:endParaRPr>
          </a:p>
          <a:p>
            <a:r>
              <a:rPr lang="en-US" b="1" dirty="0"/>
              <a:t>Drug Development:</a:t>
            </a:r>
            <a:r>
              <a:rPr lang="en-US" dirty="0"/>
              <a:t> In drug discovery, differential gene expression data can help identify genes that are associated with a disease and potentially targeted by new drugs. It can also assist in assessing the effectiveness of candidate drugs by measuring their impact on gene expression.</a:t>
            </a:r>
            <a:endParaRPr lang="en-US" dirty="0">
              <a:cs typeface="Calibri" panose="020F0502020204030204"/>
            </a:endParaRPr>
          </a:p>
          <a:p>
            <a:pPr>
              <a:spcBef>
                <a:spcPts val="1000"/>
              </a:spcBef>
              <a:buFont typeface="Arial,Sans-Serif"/>
            </a:pPr>
            <a:endParaRPr lang="en-US" dirty="0">
              <a:cs typeface="Calibri" panose="020F0502020204030204"/>
            </a:endParaRPr>
          </a:p>
          <a:p>
            <a:pPr marL="171450" indent="-171450">
              <a:spcBef>
                <a:spcPts val="1000"/>
              </a:spcBef>
              <a:buFont typeface="Arial,Sans-Serif"/>
              <a:buChar char="•"/>
            </a:pPr>
            <a:r>
              <a:rPr lang="en-US" dirty="0"/>
              <a:t>Hypothesis(reversal) </a:t>
            </a:r>
          </a:p>
          <a:p>
            <a:endParaRPr lang="en-US" dirty="0"/>
          </a:p>
          <a:p>
            <a:r>
              <a:rPr lang="en-US" dirty="0"/>
              <a:t>#lauras slides (march'23)</a:t>
            </a:r>
          </a:p>
          <a:p>
            <a:endParaRPr lang="en-US" dirty="0">
              <a:cs typeface="Calibri"/>
            </a:endParaRPr>
          </a:p>
        </p:txBody>
      </p:sp>
      <p:sp>
        <p:nvSpPr>
          <p:cNvPr id="4" name="Slide Number Placeholder 3"/>
          <p:cNvSpPr>
            <a:spLocks noGrp="1"/>
          </p:cNvSpPr>
          <p:nvPr>
            <p:ph type="sldNum" sz="quarter" idx="5"/>
          </p:nvPr>
        </p:nvSpPr>
        <p:spPr/>
        <p:txBody>
          <a:bodyPr/>
          <a:lstStyle/>
          <a:p>
            <a:fld id="{9295D087-7DA8-42D1-9EA2-EF1E07EF731B}" type="slidenum">
              <a:rPr lang="en-US"/>
              <a:t>7</a:t>
            </a:fld>
            <a:endParaRPr lang="en-US"/>
          </a:p>
        </p:txBody>
      </p:sp>
    </p:spTree>
    <p:extLst>
      <p:ext uri="{BB962C8B-B14F-4D97-AF65-F5344CB8AC3E}">
        <p14:creationId xmlns:p14="http://schemas.microsoft.com/office/powerpoint/2010/main" val="263309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Wang W, Vilella F, Alama P, Moreno I, </a:t>
            </a:r>
            <a:r>
              <a:rPr lang="en-US" dirty="0" err="1"/>
              <a:t>Mignardi</a:t>
            </a:r>
            <a:r>
              <a:rPr lang="en-US" dirty="0"/>
              <a:t> M, Isakova A, Pan W, Simon C, Quake SR. Single-cell transcriptomic atlas of the human endometrium during the menstrual cycle. Nat Med. 2020 Oct;26(10):1644-1653. </a:t>
            </a:r>
            <a:r>
              <a:rPr lang="en-US" dirty="0" err="1"/>
              <a:t>doi</a:t>
            </a:r>
            <a:r>
              <a:rPr lang="en-US" dirty="0"/>
              <a:t>: 10.1038/s41591-020-1040-z. </a:t>
            </a:r>
            <a:r>
              <a:rPr lang="en-US" dirty="0" err="1"/>
              <a:t>Epub</a:t>
            </a:r>
            <a:r>
              <a:rPr lang="en-US" dirty="0"/>
              <a:t> 2020 Sep 14. PMID: 32929266. [ for finer analysis focusing on epithelial cells] </a:t>
            </a:r>
          </a:p>
          <a:p>
            <a:endParaRPr lang="en-US" dirty="0">
              <a:cs typeface="Calibri"/>
            </a:endParaRPr>
          </a:p>
        </p:txBody>
      </p:sp>
      <p:sp>
        <p:nvSpPr>
          <p:cNvPr id="4" name="Slide Number Placeholder 3"/>
          <p:cNvSpPr>
            <a:spLocks noGrp="1"/>
          </p:cNvSpPr>
          <p:nvPr>
            <p:ph type="sldNum" sz="quarter" idx="5"/>
          </p:nvPr>
        </p:nvSpPr>
        <p:spPr/>
        <p:txBody>
          <a:bodyPr/>
          <a:lstStyle/>
          <a:p>
            <a:fld id="{9295D087-7DA8-42D1-9EA2-EF1E07EF731B}" type="slidenum">
              <a:rPr lang="en-US"/>
              <a:t>8</a:t>
            </a:fld>
            <a:endParaRPr lang="en-US"/>
          </a:p>
        </p:txBody>
      </p:sp>
    </p:spTree>
    <p:extLst>
      <p:ext uri="{BB962C8B-B14F-4D97-AF65-F5344CB8AC3E}">
        <p14:creationId xmlns:p14="http://schemas.microsoft.com/office/powerpoint/2010/main" val="93671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this suing as a reference </a:t>
            </a:r>
            <a:r>
              <a:rPr lang="en-US" dirty="0" err="1"/>
              <a:t>wanxons</a:t>
            </a:r>
            <a:r>
              <a:rPr lang="en-US" dirty="0"/>
              <a:t> data set</a:t>
            </a:r>
          </a:p>
          <a:p>
            <a:endParaRPr lang="en-US" dirty="0">
              <a:cs typeface="Calibri"/>
            </a:endParaRPr>
          </a:p>
          <a:p>
            <a:endParaRPr lang="en-US" dirty="0">
              <a:cs typeface="Calibri"/>
            </a:endParaRPr>
          </a:p>
          <a:p>
            <a:r>
              <a:rPr lang="en-US" dirty="0"/>
              <a:t>Wang W, Vilella F, Alama P, Moreno I, </a:t>
            </a:r>
            <a:r>
              <a:rPr lang="en-US" dirty="0" err="1"/>
              <a:t>Mignardi</a:t>
            </a:r>
            <a:r>
              <a:rPr lang="en-US" dirty="0"/>
              <a:t> M, Isakova A, Pan W, Simon C, Quake SR. Single-cell transcriptomic atlas of the human endometrium during the menstrual cycle. Nat Med. 2020 Oct;26(10):1644-1653. </a:t>
            </a:r>
            <a:r>
              <a:rPr lang="en-US" dirty="0" err="1"/>
              <a:t>doi</a:t>
            </a:r>
            <a:r>
              <a:rPr lang="en-US" dirty="0"/>
              <a:t>: 10.1038/s41591-020-1040-z. </a:t>
            </a:r>
            <a:r>
              <a:rPr lang="en-US" dirty="0" err="1"/>
              <a:t>Epub</a:t>
            </a:r>
            <a:r>
              <a:rPr lang="en-US" dirty="0"/>
              <a:t> 2020 Sep 14. PMID: 32929266.</a:t>
            </a:r>
            <a:endParaRPr lang="en-US" dirty="0">
              <a:cs typeface="Calibri"/>
            </a:endParaRPr>
          </a:p>
        </p:txBody>
      </p:sp>
      <p:sp>
        <p:nvSpPr>
          <p:cNvPr id="4" name="Slide Number Placeholder 3"/>
          <p:cNvSpPr>
            <a:spLocks noGrp="1"/>
          </p:cNvSpPr>
          <p:nvPr>
            <p:ph type="sldNum" sz="quarter" idx="5"/>
          </p:nvPr>
        </p:nvSpPr>
        <p:spPr/>
        <p:txBody>
          <a:bodyPr/>
          <a:lstStyle/>
          <a:p>
            <a:pPr>
              <a:defRPr/>
            </a:pPr>
            <a:fld id="{295BD939-94B9-FE4D-BA82-B6CF9B993A51}" type="slidenum">
              <a:rPr lang="en-US" smtClean="0"/>
              <a:pPr>
                <a:defRPr/>
              </a:pPr>
              <a:t>9</a:t>
            </a:fld>
            <a:endParaRPr lang="en-US"/>
          </a:p>
        </p:txBody>
      </p:sp>
    </p:spTree>
    <p:extLst>
      <p:ext uri="{BB962C8B-B14F-4D97-AF65-F5344CB8AC3E}">
        <p14:creationId xmlns:p14="http://schemas.microsoft.com/office/powerpoint/2010/main" val="1087425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9/21/2023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365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9/21/2023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141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797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2053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697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9/21/2023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2101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9/21/2023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06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DBE609-F3F2-45E6-BD6A-E03A8C86C1AE}"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756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24AD68-089C-4467-A8F3-EA2BBCA6B44E}"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266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C51FCE-E4BB-4680-8E50-3C0E348D2609}"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60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9/21/2023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245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B91FA40-626B-4CA1-85D0-7A9016E395BA}" type="datetimeFigureOut">
              <a:rPr lang="en-US" dirty="0"/>
              <a:t>9/21/2023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449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F425EA-B9DC-48A7-991E-9A82573B1B21}" type="datetimeFigureOut">
              <a:rPr lang="en-US" dirty="0"/>
              <a:t>9/21/2023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716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9/21/2023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57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9/21/2023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480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9/21/2023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629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9/21/2023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421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9/21/2023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798744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41598-021-03613-0" TargetMode="External"/><Relationship Id="rId2" Type="http://schemas.openxmlformats.org/officeDocument/2006/relationships/hyperlink" Target="https://doi.org/10.1101/2022.12.20.22283736" TargetMode="External"/><Relationship Id="rId1" Type="http://schemas.openxmlformats.org/officeDocument/2006/relationships/slideLayout" Target="../slideLayouts/slideLayout2.xml"/><Relationship Id="rId4" Type="http://schemas.openxmlformats.org/officeDocument/2006/relationships/hyperlink" Target="https://doi.org/10.1126/scitranslmed.300131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01/2022.12.20.2228373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i.org/10.1126/scitranslmed.3001318"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9556" y="1684097"/>
            <a:ext cx="8825658" cy="2677648"/>
          </a:xfrm>
        </p:spPr>
        <p:txBody>
          <a:bodyPr/>
          <a:lstStyle/>
          <a:p>
            <a:pPr algn="ctr"/>
            <a:r>
              <a:rPr lang="en-US" sz="4400" dirty="0">
                <a:ea typeface="+mj-lt"/>
                <a:cs typeface="+mj-lt"/>
              </a:rPr>
              <a:t>Leveraging Single Cell Data for Computational Drug Repurposing for Endometriosis</a:t>
            </a:r>
            <a:endParaRPr lang="en-US" sz="4400" dirty="0"/>
          </a:p>
        </p:txBody>
      </p:sp>
      <p:sp>
        <p:nvSpPr>
          <p:cNvPr id="3" name="Subtitle 2"/>
          <p:cNvSpPr>
            <a:spLocks noGrp="1"/>
          </p:cNvSpPr>
          <p:nvPr>
            <p:ph type="subTitle" idx="1"/>
          </p:nvPr>
        </p:nvSpPr>
        <p:spPr/>
        <p:txBody>
          <a:bodyPr>
            <a:normAutofit fontScale="77500" lnSpcReduction="20000"/>
          </a:bodyPr>
          <a:lstStyle/>
          <a:p>
            <a:pPr algn="r"/>
            <a:r>
              <a:rPr lang="en-US" dirty="0"/>
              <a:t>Simran </a:t>
            </a:r>
            <a:r>
              <a:rPr lang="en-US" err="1"/>
              <a:t>kanal</a:t>
            </a:r>
            <a:r>
              <a:rPr lang="en-US" dirty="0"/>
              <a:t> </a:t>
            </a:r>
            <a:endParaRPr lang="en-US"/>
          </a:p>
          <a:p>
            <a:pPr algn="r"/>
            <a:r>
              <a:rPr lang="en-US" dirty="0"/>
              <a:t>Summer Symposium</a:t>
            </a:r>
          </a:p>
          <a:p>
            <a:pPr algn="r"/>
            <a:r>
              <a:rPr lang="en-US" dirty="0"/>
              <a:t>Sirota lab – summer rotation'23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719D-62B5-ED9C-77FE-44E24ADD1A7A}"/>
              </a:ext>
            </a:extLst>
          </p:cNvPr>
          <p:cNvSpPr>
            <a:spLocks noGrp="1"/>
          </p:cNvSpPr>
          <p:nvPr>
            <p:ph type="title"/>
          </p:nvPr>
        </p:nvSpPr>
        <p:spPr/>
        <p:txBody>
          <a:bodyPr/>
          <a:lstStyle/>
          <a:p>
            <a:r>
              <a:rPr lang="en-US" dirty="0"/>
              <a:t>Gene Signatures </a:t>
            </a:r>
          </a:p>
        </p:txBody>
      </p:sp>
      <p:sp>
        <p:nvSpPr>
          <p:cNvPr id="6" name="Content Placeholder 5">
            <a:extLst>
              <a:ext uri="{FF2B5EF4-FFF2-40B4-BE49-F238E27FC236}">
                <a16:creationId xmlns:a16="http://schemas.microsoft.com/office/drawing/2014/main" id="{D6B42BE2-8DEC-796A-8ADB-0BBEBE82CBD1}"/>
              </a:ext>
            </a:extLst>
          </p:cNvPr>
          <p:cNvSpPr>
            <a:spLocks noGrp="1"/>
          </p:cNvSpPr>
          <p:nvPr>
            <p:ph type="body" idx="1"/>
          </p:nvPr>
        </p:nvSpPr>
        <p:spPr>
          <a:xfrm>
            <a:off x="877863" y="2579999"/>
            <a:ext cx="3075881" cy="901309"/>
          </a:xfrm>
        </p:spPr>
        <p:txBody>
          <a:bodyPr vert="horz" lIns="91440" tIns="45720" rIns="91440" bIns="45720" rtlCol="0" anchor="t">
            <a:noAutofit/>
          </a:bodyPr>
          <a:lstStyle/>
          <a:p>
            <a:pPr lvl="1"/>
            <a:r>
              <a:rPr lang="en-US" sz="1400" b="0" dirty="0">
                <a:solidFill>
                  <a:schemeClr val="accent1"/>
                </a:solidFill>
                <a:ea typeface="+mn-lt"/>
                <a:cs typeface="+mn-lt"/>
              </a:rPr>
              <a:t>Significant gene signatures per cell type </a:t>
            </a:r>
          </a:p>
          <a:p>
            <a:pPr lvl="1"/>
            <a:r>
              <a:rPr lang="en-US" sz="1400" b="0" dirty="0">
                <a:solidFill>
                  <a:schemeClr val="accent1"/>
                </a:solidFill>
                <a:ea typeface="+mn-lt"/>
                <a:cs typeface="+mn-lt"/>
              </a:rPr>
              <a:t>(when </a:t>
            </a:r>
            <a:r>
              <a:rPr lang="en-US" sz="1400" b="0" err="1">
                <a:solidFill>
                  <a:schemeClr val="accent1"/>
                </a:solidFill>
                <a:ea typeface="+mn-lt"/>
                <a:cs typeface="+mn-lt"/>
              </a:rPr>
              <a:t>Avg_p</a:t>
            </a:r>
            <a:r>
              <a:rPr lang="en-US" sz="1400" b="0" dirty="0">
                <a:solidFill>
                  <a:schemeClr val="accent1"/>
                </a:solidFill>
                <a:ea typeface="+mn-lt"/>
                <a:cs typeface="+mn-lt"/>
              </a:rPr>
              <a:t>-value is 0.05)</a:t>
            </a:r>
            <a:endParaRPr lang="en-US" b="0">
              <a:solidFill>
                <a:schemeClr val="accent1"/>
              </a:solidFill>
            </a:endParaRPr>
          </a:p>
        </p:txBody>
      </p:sp>
      <p:sp>
        <p:nvSpPr>
          <p:cNvPr id="4" name="Text Placeholder 3">
            <a:extLst>
              <a:ext uri="{FF2B5EF4-FFF2-40B4-BE49-F238E27FC236}">
                <a16:creationId xmlns:a16="http://schemas.microsoft.com/office/drawing/2014/main" id="{194A432E-2D77-D020-AA4D-4A7AA0188262}"/>
              </a:ext>
            </a:extLst>
          </p:cNvPr>
          <p:cNvSpPr>
            <a:spLocks noGrp="1"/>
          </p:cNvSpPr>
          <p:nvPr>
            <p:ph type="body" sz="half" idx="15"/>
          </p:nvPr>
        </p:nvSpPr>
        <p:spPr>
          <a:xfrm>
            <a:off x="574129" y="3284149"/>
            <a:ext cx="3667364" cy="2231356"/>
          </a:xfrm>
        </p:spPr>
        <p:txBody>
          <a:bodyPr vert="horz" lIns="91440" tIns="45720" rIns="91440" bIns="45720" rtlCol="0" anchor="t">
            <a:noAutofit/>
          </a:bodyPr>
          <a:lstStyle/>
          <a:p>
            <a:pPr lvl="1"/>
            <a:endParaRPr lang="en-US" sz="2000" dirty="0">
              <a:ea typeface="+mn-lt"/>
              <a:cs typeface="+mn-lt"/>
            </a:endParaRPr>
          </a:p>
          <a:p>
            <a:pPr lvl="1"/>
            <a:r>
              <a:rPr lang="en-US" sz="2000" dirty="0">
                <a:ea typeface="+mn-lt"/>
                <a:cs typeface="+mn-lt"/>
              </a:rPr>
              <a:t>Stromal: 183 </a:t>
            </a:r>
            <a:r>
              <a:rPr lang="en-US" sz="2000" dirty="0" err="1">
                <a:ea typeface="+mn-lt"/>
                <a:cs typeface="+mn-lt"/>
              </a:rPr>
              <a:t>obs</a:t>
            </a:r>
            <a:endParaRPr lang="en-US" sz="2000" dirty="0">
              <a:ea typeface="+mn-lt"/>
              <a:cs typeface="+mn-lt"/>
            </a:endParaRPr>
          </a:p>
          <a:p>
            <a:pPr lvl="1"/>
            <a:r>
              <a:rPr lang="en-US" sz="2000" dirty="0">
                <a:ea typeface="+mn-lt"/>
                <a:cs typeface="+mn-lt"/>
              </a:rPr>
              <a:t>Epithelial: 3704 </a:t>
            </a:r>
            <a:r>
              <a:rPr lang="en-US" sz="2000" err="1">
                <a:ea typeface="+mn-lt"/>
                <a:cs typeface="+mn-lt"/>
              </a:rPr>
              <a:t>obs</a:t>
            </a:r>
            <a:endParaRPr lang="en-US" sz="2000" dirty="0">
              <a:ea typeface="+mn-lt"/>
              <a:cs typeface="+mn-lt"/>
            </a:endParaRPr>
          </a:p>
          <a:p>
            <a:pPr lvl="1"/>
            <a:r>
              <a:rPr lang="en-US" sz="2000" dirty="0">
                <a:ea typeface="+mn-lt"/>
                <a:cs typeface="+mn-lt"/>
              </a:rPr>
              <a:t>Endothelial: 6106 </a:t>
            </a:r>
            <a:r>
              <a:rPr lang="en-US" sz="2000" err="1">
                <a:ea typeface="+mn-lt"/>
                <a:cs typeface="+mn-lt"/>
              </a:rPr>
              <a:t>obs</a:t>
            </a:r>
            <a:endParaRPr lang="en-US" sz="2000" dirty="0">
              <a:ea typeface="+mn-lt"/>
              <a:cs typeface="+mn-lt"/>
            </a:endParaRPr>
          </a:p>
          <a:p>
            <a:endParaRPr lang="en-US" dirty="0"/>
          </a:p>
        </p:txBody>
      </p:sp>
      <p:sp>
        <p:nvSpPr>
          <p:cNvPr id="8" name="Content Placeholder 7">
            <a:extLst>
              <a:ext uri="{FF2B5EF4-FFF2-40B4-BE49-F238E27FC236}">
                <a16:creationId xmlns:a16="http://schemas.microsoft.com/office/drawing/2014/main" id="{3FE01FA4-3AE2-BEA0-0AC4-D81948DFA9E7}"/>
              </a:ext>
            </a:extLst>
          </p:cNvPr>
          <p:cNvSpPr>
            <a:spLocks noGrp="1"/>
          </p:cNvSpPr>
          <p:nvPr>
            <p:ph type="body" sz="quarter" idx="3"/>
          </p:nvPr>
        </p:nvSpPr>
        <p:spPr>
          <a:xfrm>
            <a:off x="4171686" y="2608830"/>
            <a:ext cx="3331882" cy="821380"/>
          </a:xfrm>
        </p:spPr>
        <p:txBody>
          <a:bodyPr vert="horz" lIns="91440" tIns="45720" rIns="91440" bIns="45720" rtlCol="0" anchor="t">
            <a:noAutofit/>
          </a:bodyPr>
          <a:lstStyle/>
          <a:p>
            <a:pPr lvl="1"/>
            <a:r>
              <a:rPr lang="en-US" sz="1400" b="0" dirty="0">
                <a:solidFill>
                  <a:srgbClr val="ACD433"/>
                </a:solidFill>
                <a:ea typeface="+mn-lt"/>
                <a:cs typeface="+mn-lt"/>
              </a:rPr>
              <a:t>Significant gene signatures per cell type </a:t>
            </a:r>
            <a:endParaRPr lang="en-US" sz="1400" dirty="0">
              <a:solidFill>
                <a:srgbClr val="404040"/>
              </a:solidFill>
              <a:ea typeface="+mn-lt"/>
              <a:cs typeface="+mn-lt"/>
            </a:endParaRPr>
          </a:p>
          <a:p>
            <a:pPr lvl="1"/>
            <a:r>
              <a:rPr lang="en-US" sz="1400" b="0" dirty="0">
                <a:solidFill>
                  <a:srgbClr val="ACD433"/>
                </a:solidFill>
                <a:ea typeface="+mn-lt"/>
                <a:cs typeface="+mn-lt"/>
              </a:rPr>
              <a:t>(when AvgLog_2FC is 0.05) </a:t>
            </a:r>
            <a:endParaRPr lang="en-US" sz="1400" dirty="0"/>
          </a:p>
        </p:txBody>
      </p:sp>
      <p:sp>
        <p:nvSpPr>
          <p:cNvPr id="5" name="Text Placeholder 4">
            <a:extLst>
              <a:ext uri="{FF2B5EF4-FFF2-40B4-BE49-F238E27FC236}">
                <a16:creationId xmlns:a16="http://schemas.microsoft.com/office/drawing/2014/main" id="{D09FF0BC-1D8D-811B-1A5B-6443DF9DFEB8}"/>
              </a:ext>
            </a:extLst>
          </p:cNvPr>
          <p:cNvSpPr>
            <a:spLocks noGrp="1"/>
          </p:cNvSpPr>
          <p:nvPr>
            <p:ph type="body" sz="half" idx="16"/>
          </p:nvPr>
        </p:nvSpPr>
        <p:spPr>
          <a:xfrm>
            <a:off x="4086427" y="3673141"/>
            <a:ext cx="3614303" cy="1842363"/>
          </a:xfrm>
        </p:spPr>
        <p:txBody>
          <a:bodyPr/>
          <a:lstStyle/>
          <a:p>
            <a:pPr lvl="1"/>
            <a:r>
              <a:rPr lang="en-US" sz="2000" dirty="0">
                <a:ea typeface="+mn-lt"/>
                <a:cs typeface="+mn-lt"/>
              </a:rPr>
              <a:t>Stromal: 3542 </a:t>
            </a:r>
            <a:r>
              <a:rPr lang="en-US" sz="2000" dirty="0" err="1">
                <a:ea typeface="+mn-lt"/>
                <a:cs typeface="+mn-lt"/>
              </a:rPr>
              <a:t>obs</a:t>
            </a:r>
            <a:endParaRPr lang="en-US" sz="2000">
              <a:ea typeface="+mn-lt"/>
              <a:cs typeface="+mn-lt"/>
            </a:endParaRPr>
          </a:p>
          <a:p>
            <a:pPr lvl="1"/>
            <a:r>
              <a:rPr lang="en-US" sz="2000" dirty="0">
                <a:ea typeface="+mn-lt"/>
                <a:cs typeface="+mn-lt"/>
              </a:rPr>
              <a:t>Epithelial: 4317 </a:t>
            </a:r>
            <a:r>
              <a:rPr lang="en-US" sz="2000" dirty="0" err="1">
                <a:ea typeface="+mn-lt"/>
                <a:cs typeface="+mn-lt"/>
              </a:rPr>
              <a:t>obs</a:t>
            </a:r>
            <a:endParaRPr lang="en-US" dirty="0" err="1">
              <a:ea typeface="+mn-lt"/>
              <a:cs typeface="+mn-lt"/>
            </a:endParaRPr>
          </a:p>
          <a:p>
            <a:pPr lvl="1"/>
            <a:r>
              <a:rPr lang="en-US" sz="2000" dirty="0">
                <a:ea typeface="+mn-lt"/>
                <a:cs typeface="+mn-lt"/>
              </a:rPr>
              <a:t>Endothelial:4449 </a:t>
            </a:r>
            <a:r>
              <a:rPr lang="en-US" sz="2000" dirty="0" err="1">
                <a:ea typeface="+mn-lt"/>
                <a:cs typeface="+mn-lt"/>
              </a:rPr>
              <a:t>obs</a:t>
            </a:r>
            <a:endParaRPr lang="en-US" dirty="0" err="1"/>
          </a:p>
        </p:txBody>
      </p:sp>
      <p:sp>
        <p:nvSpPr>
          <p:cNvPr id="3" name="Text Placeholder 2">
            <a:extLst>
              <a:ext uri="{FF2B5EF4-FFF2-40B4-BE49-F238E27FC236}">
                <a16:creationId xmlns:a16="http://schemas.microsoft.com/office/drawing/2014/main" id="{D9D5D481-09B9-0326-60AC-8923DF758356}"/>
              </a:ext>
            </a:extLst>
          </p:cNvPr>
          <p:cNvSpPr>
            <a:spLocks noGrp="1"/>
          </p:cNvSpPr>
          <p:nvPr>
            <p:ph type="body" sz="quarter" idx="13"/>
          </p:nvPr>
        </p:nvSpPr>
        <p:spPr>
          <a:xfrm>
            <a:off x="7886700" y="2579999"/>
            <a:ext cx="3539363" cy="773422"/>
          </a:xfrm>
        </p:spPr>
        <p:txBody>
          <a:bodyPr/>
          <a:lstStyle/>
          <a:p>
            <a:r>
              <a:rPr lang="en-US" sz="1400" dirty="0" err="1">
                <a:latin typeface="Century Gothic"/>
              </a:rPr>
              <a:t>Up&amp;Down</a:t>
            </a:r>
            <a:r>
              <a:rPr lang="en-US" sz="1400" dirty="0">
                <a:latin typeface="Century Gothic"/>
              </a:rPr>
              <a:t> regulated gene signatures per cell type  (stratified by avg_log2FC)</a:t>
            </a:r>
          </a:p>
        </p:txBody>
      </p:sp>
      <p:sp>
        <p:nvSpPr>
          <p:cNvPr id="7" name="Text Placeholder 6">
            <a:extLst>
              <a:ext uri="{FF2B5EF4-FFF2-40B4-BE49-F238E27FC236}">
                <a16:creationId xmlns:a16="http://schemas.microsoft.com/office/drawing/2014/main" id="{5558102E-6E17-6D93-B099-7A40C8C7FB49}"/>
              </a:ext>
            </a:extLst>
          </p:cNvPr>
          <p:cNvSpPr>
            <a:spLocks noGrp="1"/>
          </p:cNvSpPr>
          <p:nvPr>
            <p:ph type="body" sz="half" idx="17"/>
          </p:nvPr>
        </p:nvSpPr>
        <p:spPr>
          <a:xfrm>
            <a:off x="7886700" y="3481310"/>
            <a:ext cx="3761530" cy="2583045"/>
          </a:xfrm>
        </p:spPr>
        <p:txBody>
          <a:bodyPr vert="horz" lIns="91440" tIns="45720" rIns="91440" bIns="45720" rtlCol="0" anchor="t">
            <a:noAutofit/>
          </a:bodyPr>
          <a:lstStyle/>
          <a:p>
            <a:r>
              <a:rPr lang="en-US" sz="1800" dirty="0">
                <a:latin typeface="Century Gothic"/>
                <a:ea typeface="+mn-lt"/>
                <a:cs typeface="Arial"/>
              </a:rPr>
              <a:t>Stromal: </a:t>
            </a:r>
          </a:p>
          <a:p>
            <a:r>
              <a:rPr lang="en-US" sz="1800" dirty="0">
                <a:latin typeface="Century Gothic"/>
                <a:ea typeface="+mn-lt"/>
                <a:cs typeface="Arial"/>
              </a:rPr>
              <a:t>up: 2023 </a:t>
            </a:r>
            <a:r>
              <a:rPr lang="en-US" sz="1800" err="1">
                <a:latin typeface="Century Gothic"/>
                <a:ea typeface="+mn-lt"/>
                <a:cs typeface="Arial"/>
              </a:rPr>
              <a:t>obs</a:t>
            </a:r>
            <a:r>
              <a:rPr lang="en-US" sz="1800" dirty="0">
                <a:latin typeface="Century Gothic"/>
                <a:ea typeface="+mn-lt"/>
                <a:cs typeface="Arial"/>
              </a:rPr>
              <a:t> | down: 3516  </a:t>
            </a:r>
            <a:r>
              <a:rPr lang="en-US" sz="1800" err="1">
                <a:latin typeface="Century Gothic"/>
                <a:ea typeface="+mn-lt"/>
                <a:cs typeface="Arial"/>
              </a:rPr>
              <a:t>obs</a:t>
            </a:r>
            <a:endParaRPr lang="en-US" sz="1800" dirty="0">
              <a:latin typeface="Century Gothic"/>
              <a:ea typeface="+mn-lt"/>
              <a:cs typeface="Arial"/>
            </a:endParaRPr>
          </a:p>
          <a:p>
            <a:r>
              <a:rPr lang="en-US" sz="1800" dirty="0">
                <a:latin typeface="Century Gothic"/>
                <a:ea typeface="+mn-lt"/>
                <a:cs typeface="Arial"/>
              </a:rPr>
              <a:t>Epithelial:</a:t>
            </a:r>
          </a:p>
          <a:p>
            <a:r>
              <a:rPr lang="en-US" sz="1800" dirty="0">
                <a:latin typeface="Century Gothic"/>
                <a:ea typeface="+mn-lt"/>
                <a:cs typeface="Arial"/>
              </a:rPr>
              <a:t>up: 2574  </a:t>
            </a:r>
            <a:r>
              <a:rPr lang="en-US" sz="1800" err="1">
                <a:latin typeface="Century Gothic"/>
                <a:ea typeface="+mn-lt"/>
                <a:cs typeface="Arial"/>
              </a:rPr>
              <a:t>obs</a:t>
            </a:r>
            <a:r>
              <a:rPr lang="en-US" sz="1800" dirty="0">
                <a:latin typeface="Century Gothic"/>
                <a:ea typeface="+mn-lt"/>
                <a:cs typeface="Arial"/>
              </a:rPr>
              <a:t> | down: 4374  </a:t>
            </a:r>
            <a:r>
              <a:rPr lang="en-US" sz="1800" err="1">
                <a:latin typeface="Century Gothic"/>
                <a:ea typeface="+mn-lt"/>
                <a:cs typeface="Arial"/>
              </a:rPr>
              <a:t>obs</a:t>
            </a:r>
            <a:endParaRPr lang="en-US" sz="1800" dirty="0">
              <a:latin typeface="Century Gothic"/>
              <a:ea typeface="+mn-lt"/>
              <a:cs typeface="Arial"/>
            </a:endParaRPr>
          </a:p>
          <a:p>
            <a:r>
              <a:rPr lang="en-US" sz="1800" dirty="0">
                <a:latin typeface="Century Gothic"/>
                <a:ea typeface="+mn-lt"/>
                <a:cs typeface="Arial"/>
              </a:rPr>
              <a:t>Endothelial:</a:t>
            </a:r>
          </a:p>
          <a:p>
            <a:r>
              <a:rPr lang="en-US" sz="1800" dirty="0">
                <a:latin typeface="Century Gothic"/>
                <a:ea typeface="+mn-lt"/>
                <a:cs typeface="Arial"/>
              </a:rPr>
              <a:t>up: 3088 </a:t>
            </a:r>
            <a:r>
              <a:rPr lang="en-US" sz="1800" err="1">
                <a:latin typeface="Century Gothic"/>
                <a:ea typeface="+mn-lt"/>
                <a:cs typeface="Arial"/>
              </a:rPr>
              <a:t>obs</a:t>
            </a:r>
            <a:r>
              <a:rPr lang="en-US" sz="1800" dirty="0">
                <a:latin typeface="Century Gothic"/>
                <a:ea typeface="+mn-lt"/>
                <a:cs typeface="Arial"/>
              </a:rPr>
              <a:t> |down:3483 </a:t>
            </a:r>
            <a:r>
              <a:rPr lang="en-US" sz="1800" err="1">
                <a:latin typeface="Century Gothic"/>
                <a:ea typeface="+mn-lt"/>
                <a:cs typeface="Arial"/>
              </a:rPr>
              <a:t>obs</a:t>
            </a:r>
            <a:endParaRPr lang="en-US" sz="1800" dirty="0">
              <a:latin typeface="Century Gothic"/>
              <a:ea typeface="+mn-lt"/>
              <a:cs typeface="Arial"/>
            </a:endParaRPr>
          </a:p>
          <a:p>
            <a:pPr lvl="1"/>
            <a:endParaRPr lang="en-US" sz="600" b="1" dirty="0">
              <a:ea typeface="+mn-lt"/>
              <a:cs typeface="+mn-lt"/>
            </a:endParaRPr>
          </a:p>
          <a:p>
            <a:endParaRPr lang="en-US" dirty="0"/>
          </a:p>
        </p:txBody>
      </p:sp>
    </p:spTree>
    <p:extLst>
      <p:ext uri="{BB962C8B-B14F-4D97-AF65-F5344CB8AC3E}">
        <p14:creationId xmlns:p14="http://schemas.microsoft.com/office/powerpoint/2010/main" val="234357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CBE0-E35D-FA70-0787-4E2CAEAF73D4}"/>
              </a:ext>
            </a:extLst>
          </p:cNvPr>
          <p:cNvSpPr>
            <a:spLocks noGrp="1"/>
          </p:cNvSpPr>
          <p:nvPr>
            <p:ph type="title"/>
          </p:nvPr>
        </p:nvSpPr>
        <p:spPr>
          <a:xfrm>
            <a:off x="1154956" y="2155435"/>
            <a:ext cx="4351023" cy="2283824"/>
          </a:xfrm>
        </p:spPr>
        <p:txBody>
          <a:bodyPr/>
          <a:lstStyle/>
          <a:p>
            <a:r>
              <a:rPr lang="en-US" dirty="0"/>
              <a:t>Next Steps </a:t>
            </a:r>
          </a:p>
        </p:txBody>
      </p:sp>
      <p:sp>
        <p:nvSpPr>
          <p:cNvPr id="4" name="Content Placeholder 3">
            <a:extLst>
              <a:ext uri="{FF2B5EF4-FFF2-40B4-BE49-F238E27FC236}">
                <a16:creationId xmlns:a16="http://schemas.microsoft.com/office/drawing/2014/main" id="{6E8C014B-128A-61FA-034F-65871DE1ED2E}"/>
              </a:ext>
            </a:extLst>
          </p:cNvPr>
          <p:cNvSpPr>
            <a:spLocks noGrp="1"/>
          </p:cNvSpPr>
          <p:nvPr>
            <p:ph sz="half" idx="4294967295"/>
          </p:nvPr>
        </p:nvSpPr>
        <p:spPr>
          <a:xfrm>
            <a:off x="6845378" y="1900115"/>
            <a:ext cx="4824412" cy="3416300"/>
          </a:xfrm>
        </p:spPr>
        <p:txBody>
          <a:bodyPr vert="horz" lIns="91440" tIns="45720" rIns="91440" bIns="45720" rtlCol="0" anchor="t">
            <a:normAutofit/>
          </a:bodyPr>
          <a:lstStyle/>
          <a:p>
            <a:r>
              <a:rPr lang="en-US" sz="2400" dirty="0"/>
              <a:t>Computational Identification of Drug Repurposing candidates (ongoing)</a:t>
            </a:r>
          </a:p>
          <a:p>
            <a:r>
              <a:rPr lang="en-US" sz="2400" dirty="0"/>
              <a:t>E.H.R analysis </a:t>
            </a:r>
          </a:p>
          <a:p>
            <a:r>
              <a:rPr lang="en-US" sz="2400" dirty="0"/>
              <a:t>Animal Model Validation </a:t>
            </a:r>
          </a:p>
          <a:p>
            <a:r>
              <a:rPr lang="en-US" sz="2400" dirty="0"/>
              <a:t>Identification of combination therapy</a:t>
            </a:r>
            <a:r>
              <a:rPr lang="en-US" dirty="0"/>
              <a:t> </a:t>
            </a:r>
          </a:p>
          <a:p>
            <a:endParaRPr lang="en-US" dirty="0"/>
          </a:p>
        </p:txBody>
      </p:sp>
    </p:spTree>
    <p:extLst>
      <p:ext uri="{BB962C8B-B14F-4D97-AF65-F5344CB8AC3E}">
        <p14:creationId xmlns:p14="http://schemas.microsoft.com/office/powerpoint/2010/main" val="176232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4E8D-3566-C9A0-0B3C-8B34373BF4F5}"/>
              </a:ext>
            </a:extLst>
          </p:cNvPr>
          <p:cNvSpPr>
            <a:spLocks noGrp="1"/>
          </p:cNvSpPr>
          <p:nvPr>
            <p:ph type="ctrTitle"/>
          </p:nvPr>
        </p:nvSpPr>
        <p:spPr>
          <a:xfrm>
            <a:off x="845892" y="788880"/>
            <a:ext cx="8825658" cy="887216"/>
          </a:xfrm>
        </p:spPr>
        <p:txBody>
          <a:bodyPr/>
          <a:lstStyle/>
          <a:p>
            <a:r>
              <a:rPr lang="en-US" dirty="0"/>
              <a:t>Thank you! </a:t>
            </a:r>
          </a:p>
        </p:txBody>
      </p:sp>
      <p:sp>
        <p:nvSpPr>
          <p:cNvPr id="3" name="Content Placeholder 2">
            <a:extLst>
              <a:ext uri="{FF2B5EF4-FFF2-40B4-BE49-F238E27FC236}">
                <a16:creationId xmlns:a16="http://schemas.microsoft.com/office/drawing/2014/main" id="{0A7AF6C5-33D0-23AF-7C4D-8628E4A4C57E}"/>
              </a:ext>
            </a:extLst>
          </p:cNvPr>
          <p:cNvSpPr>
            <a:spLocks noGrp="1"/>
          </p:cNvSpPr>
          <p:nvPr>
            <p:ph type="subTitle" idx="1"/>
          </p:nvPr>
        </p:nvSpPr>
        <p:spPr>
          <a:xfrm>
            <a:off x="1154955" y="1837892"/>
            <a:ext cx="8825658" cy="3800908"/>
          </a:xfrm>
        </p:spPr>
        <p:txBody>
          <a:bodyPr>
            <a:normAutofit/>
          </a:bodyPr>
          <a:lstStyle/>
          <a:p>
            <a:pPr marL="285750" indent="-285750">
              <a:buFont typeface="Wingdings" charset="2"/>
              <a:buChar char="§"/>
            </a:pPr>
            <a:r>
              <a:rPr lang="en-US" dirty="0">
                <a:ea typeface="+mn-lt"/>
                <a:cs typeface="+mn-lt"/>
              </a:rPr>
              <a:t>Giudice Linda</a:t>
            </a:r>
            <a:endParaRPr lang="en-US" dirty="0"/>
          </a:p>
          <a:p>
            <a:pPr marL="285750" indent="-285750">
              <a:buFont typeface="Wingdings" charset="2"/>
              <a:buChar char="§"/>
            </a:pPr>
            <a:r>
              <a:rPr lang="en-US" dirty="0">
                <a:ea typeface="+mn-lt"/>
                <a:cs typeface="+mn-lt"/>
              </a:rPr>
              <a:t>Irwin Juan</a:t>
            </a:r>
            <a:endParaRPr lang="en-US" dirty="0"/>
          </a:p>
          <a:p>
            <a:pPr marL="285750" indent="-285750">
              <a:buFont typeface="Wingdings" charset="2"/>
              <a:buChar char="§"/>
            </a:pPr>
            <a:r>
              <a:rPr lang="en-US" dirty="0"/>
              <a:t>Sirota Marina</a:t>
            </a:r>
          </a:p>
          <a:p>
            <a:pPr marL="285750" indent="-285750">
              <a:buFont typeface="Wingdings" charset="2"/>
              <a:buChar char="§"/>
            </a:pPr>
            <a:r>
              <a:rPr lang="en-US" dirty="0" err="1"/>
              <a:t>Oskotsky</a:t>
            </a:r>
            <a:r>
              <a:rPr lang="en-US" dirty="0"/>
              <a:t> </a:t>
            </a:r>
            <a:r>
              <a:rPr lang="en-US" dirty="0" err="1"/>
              <a:t>tomiko</a:t>
            </a:r>
          </a:p>
          <a:p>
            <a:pPr marL="285750" indent="-285750">
              <a:buFont typeface="Wingdings" charset="2"/>
              <a:buChar char="§"/>
            </a:pPr>
            <a:r>
              <a:rPr lang="en-US" dirty="0"/>
              <a:t>Almonte </a:t>
            </a:r>
            <a:r>
              <a:rPr lang="en-US" dirty="0" err="1"/>
              <a:t>laura</a:t>
            </a:r>
            <a:r>
              <a:rPr lang="en-US" dirty="0"/>
              <a:t> </a:t>
            </a:r>
          </a:p>
          <a:p>
            <a:pPr marL="285750" indent="-285750">
              <a:buFont typeface="Wingdings" charset="2"/>
              <a:buChar char="§"/>
            </a:pPr>
            <a:r>
              <a:rPr lang="en-US" dirty="0"/>
              <a:t>Li </a:t>
            </a:r>
            <a:r>
              <a:rPr lang="en-US" dirty="0" err="1"/>
              <a:t>yaqiao</a:t>
            </a:r>
          </a:p>
          <a:p>
            <a:pPr marL="285750" indent="-285750">
              <a:buFont typeface="Wingdings" charset="2"/>
              <a:buChar char="§"/>
            </a:pPr>
            <a:endParaRPr lang="en-US" dirty="0"/>
          </a:p>
          <a:p>
            <a:endParaRPr lang="en-US" dirty="0"/>
          </a:p>
        </p:txBody>
      </p:sp>
      <p:pic>
        <p:nvPicPr>
          <p:cNvPr id="4" name="Picture 3" descr="A black text on a white background&#10;&#10;Description automatically generated">
            <a:extLst>
              <a:ext uri="{FF2B5EF4-FFF2-40B4-BE49-F238E27FC236}">
                <a16:creationId xmlns:a16="http://schemas.microsoft.com/office/drawing/2014/main" id="{374283C6-A006-A25B-7996-09C8E061596D}"/>
              </a:ext>
            </a:extLst>
          </p:cNvPr>
          <p:cNvPicPr>
            <a:picLocks noChangeAspect="1"/>
          </p:cNvPicPr>
          <p:nvPr/>
        </p:nvPicPr>
        <p:blipFill>
          <a:blip r:embed="rId2"/>
          <a:stretch>
            <a:fillRect/>
          </a:stretch>
        </p:blipFill>
        <p:spPr>
          <a:xfrm>
            <a:off x="7249006" y="1237228"/>
            <a:ext cx="3851563" cy="1628029"/>
          </a:xfrm>
          <a:prstGeom prst="rect">
            <a:avLst/>
          </a:prstGeom>
        </p:spPr>
      </p:pic>
      <p:pic>
        <p:nvPicPr>
          <p:cNvPr id="5" name="Picture 4" descr="A close-up of a sign&#10;&#10;Description automatically generated">
            <a:extLst>
              <a:ext uri="{FF2B5EF4-FFF2-40B4-BE49-F238E27FC236}">
                <a16:creationId xmlns:a16="http://schemas.microsoft.com/office/drawing/2014/main" id="{797BDEFB-2CE9-79B2-961A-4F0B471A96DF}"/>
              </a:ext>
            </a:extLst>
          </p:cNvPr>
          <p:cNvPicPr>
            <a:picLocks noChangeAspect="1"/>
          </p:cNvPicPr>
          <p:nvPr/>
        </p:nvPicPr>
        <p:blipFill>
          <a:blip r:embed="rId3"/>
          <a:stretch>
            <a:fillRect/>
          </a:stretch>
        </p:blipFill>
        <p:spPr>
          <a:xfrm>
            <a:off x="7249007" y="3331012"/>
            <a:ext cx="3848602" cy="1755497"/>
          </a:xfrm>
          <a:prstGeom prst="rect">
            <a:avLst/>
          </a:prstGeom>
        </p:spPr>
      </p:pic>
    </p:spTree>
    <p:extLst>
      <p:ext uri="{BB962C8B-B14F-4D97-AF65-F5344CB8AC3E}">
        <p14:creationId xmlns:p14="http://schemas.microsoft.com/office/powerpoint/2010/main" val="91830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827-B059-D537-26A1-2F4CD134607D}"/>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44AC92D6-BEA2-4747-6CC6-A59628AAE813}"/>
              </a:ext>
            </a:extLst>
          </p:cNvPr>
          <p:cNvSpPr>
            <a:spLocks noGrp="1"/>
          </p:cNvSpPr>
          <p:nvPr>
            <p:ph idx="1"/>
          </p:nvPr>
        </p:nvSpPr>
        <p:spPr>
          <a:xfrm>
            <a:off x="1154955" y="2603500"/>
            <a:ext cx="8761412" cy="3267097"/>
          </a:xfrm>
        </p:spPr>
        <p:txBody>
          <a:bodyPr vert="horz" lIns="91440" tIns="45720" rIns="91440" bIns="45720" rtlCol="0" anchor="t">
            <a:noAutofit/>
          </a:bodyPr>
          <a:lstStyle/>
          <a:p>
            <a:r>
              <a:rPr lang="en-US" sz="1200" err="1">
                <a:solidFill>
                  <a:schemeClr val="tx1"/>
                </a:solidFill>
                <a:latin typeface="Century Gothic"/>
                <a:ea typeface="+mn-lt"/>
                <a:cs typeface="+mn-lt"/>
              </a:rPr>
              <a:t>Oskotsky</a:t>
            </a:r>
            <a:r>
              <a:rPr lang="en-US" sz="1200" dirty="0">
                <a:solidFill>
                  <a:schemeClr val="tx1"/>
                </a:solidFill>
                <a:latin typeface="Century Gothic"/>
                <a:ea typeface="+mn-lt"/>
                <a:cs typeface="+mn-lt"/>
              </a:rPr>
              <a:t>, Tomiko T, et al. </a:t>
            </a:r>
            <a:r>
              <a:rPr lang="en-US" sz="1200" i="1" dirty="0">
                <a:solidFill>
                  <a:schemeClr val="tx1"/>
                </a:solidFill>
                <a:latin typeface="Century Gothic"/>
                <a:ea typeface="+mn-lt"/>
                <a:cs typeface="+mn-lt"/>
              </a:rPr>
              <a:t>Applying a Computational Transcriptomics-Based Drug Repositioning Pipeline to Identify Therapeutic Candidates for Endometriosis</a:t>
            </a:r>
            <a:r>
              <a:rPr lang="en-US" sz="1200" dirty="0">
                <a:solidFill>
                  <a:schemeClr val="tx1"/>
                </a:solidFill>
                <a:latin typeface="Century Gothic"/>
                <a:ea typeface="+mn-lt"/>
                <a:cs typeface="+mn-lt"/>
              </a:rPr>
              <a:t>, 2022, </a:t>
            </a:r>
            <a:r>
              <a:rPr lang="en-US" sz="1200" dirty="0">
                <a:solidFill>
                  <a:schemeClr val="tx1"/>
                </a:solidFill>
                <a:latin typeface="Century Gothic"/>
                <a:ea typeface="+mn-lt"/>
                <a:cs typeface="+mn-lt"/>
                <a:hlinkClick r:id="rId2">
                  <a:extLst>
                    <a:ext uri="{A12FA001-AC4F-418D-AE19-62706E023703}">
                      <ahyp:hlinkClr xmlns:ahyp="http://schemas.microsoft.com/office/drawing/2018/hyperlinkcolor" val="tx"/>
                    </a:ext>
                  </a:extLst>
                </a:hlinkClick>
              </a:rPr>
              <a:t>https://doi.org/10.1101/2022.12.20.22283736</a:t>
            </a:r>
            <a:r>
              <a:rPr lang="en-US" sz="1200" dirty="0">
                <a:solidFill>
                  <a:schemeClr val="tx1"/>
                </a:solidFill>
                <a:latin typeface="Century Gothic"/>
                <a:ea typeface="+mn-lt"/>
                <a:cs typeface="+mn-lt"/>
              </a:rPr>
              <a:t>. </a:t>
            </a:r>
          </a:p>
          <a:p>
            <a:r>
              <a:rPr lang="en-US" sz="1200" dirty="0">
                <a:solidFill>
                  <a:schemeClr val="tx1"/>
                </a:solidFill>
                <a:latin typeface="Century Gothic"/>
                <a:ea typeface="+mn-lt"/>
                <a:cs typeface="+mn-lt"/>
              </a:rPr>
              <a:t>Bunis DG, Wang W, </a:t>
            </a:r>
            <a:r>
              <a:rPr lang="en-US" sz="1200" err="1">
                <a:solidFill>
                  <a:schemeClr val="tx1"/>
                </a:solidFill>
                <a:latin typeface="Century Gothic"/>
                <a:ea typeface="+mn-lt"/>
                <a:cs typeface="+mn-lt"/>
              </a:rPr>
              <a:t>Vallve</a:t>
            </a:r>
            <a:r>
              <a:rPr lang="en-US" sz="1200" dirty="0">
                <a:solidFill>
                  <a:schemeClr val="tx1"/>
                </a:solidFill>
                <a:latin typeface="Century Gothic"/>
                <a:ea typeface="+mn-lt"/>
                <a:cs typeface="+mn-lt"/>
              </a:rPr>
              <a:t>´ -Juanico </a:t>
            </a:r>
            <a:r>
              <a:rPr lang="en-US" sz="1200" err="1">
                <a:solidFill>
                  <a:schemeClr val="tx1"/>
                </a:solidFill>
                <a:latin typeface="Century Gothic"/>
                <a:ea typeface="+mn-lt"/>
                <a:cs typeface="+mn-lt"/>
              </a:rPr>
              <a:t>J,Houshdaran</a:t>
            </a:r>
            <a:r>
              <a:rPr lang="en-US" sz="1200" dirty="0">
                <a:solidFill>
                  <a:schemeClr val="tx1"/>
                </a:solidFill>
                <a:latin typeface="Century Gothic"/>
                <a:ea typeface="+mn-lt"/>
                <a:cs typeface="+mn-lt"/>
              </a:rPr>
              <a:t> S, Sen S, Ben Soltane </a:t>
            </a:r>
            <a:r>
              <a:rPr lang="en-US" sz="1200" err="1">
                <a:solidFill>
                  <a:schemeClr val="tx1"/>
                </a:solidFill>
                <a:latin typeface="Century Gothic"/>
                <a:ea typeface="+mn-lt"/>
                <a:cs typeface="+mn-lt"/>
              </a:rPr>
              <a:t>I,Kosti</a:t>
            </a:r>
            <a:r>
              <a:rPr lang="en-US" sz="1200" dirty="0">
                <a:solidFill>
                  <a:schemeClr val="tx1"/>
                </a:solidFill>
                <a:latin typeface="Century Gothic"/>
                <a:ea typeface="+mn-lt"/>
                <a:cs typeface="+mn-lt"/>
              </a:rPr>
              <a:t> I, Vo KC, Irwin JC, Giudice LC and Sirota M (2022) Whole-Tissue Deconvolution and </a:t>
            </a:r>
            <a:r>
              <a:rPr lang="en-US" sz="1200" err="1">
                <a:solidFill>
                  <a:schemeClr val="tx1"/>
                </a:solidFill>
                <a:latin typeface="Century Gothic"/>
                <a:ea typeface="+mn-lt"/>
                <a:cs typeface="+mn-lt"/>
              </a:rPr>
              <a:t>scRNAseq</a:t>
            </a:r>
            <a:r>
              <a:rPr lang="en-US" sz="1200" dirty="0">
                <a:solidFill>
                  <a:schemeClr val="tx1"/>
                </a:solidFill>
                <a:latin typeface="Century Gothic"/>
                <a:ea typeface="+mn-lt"/>
                <a:cs typeface="+mn-lt"/>
              </a:rPr>
              <a:t> Analysis Identify Altered Endometrial Cellular Compositions and Functionality Associated With </a:t>
            </a:r>
            <a:r>
              <a:rPr lang="en-US" sz="1200" err="1">
                <a:solidFill>
                  <a:schemeClr val="tx1"/>
                </a:solidFill>
                <a:latin typeface="Century Gothic"/>
                <a:ea typeface="+mn-lt"/>
                <a:cs typeface="+mn-lt"/>
              </a:rPr>
              <a:t>Endometriosis.Front</a:t>
            </a:r>
            <a:r>
              <a:rPr lang="en-US" sz="1200" dirty="0">
                <a:solidFill>
                  <a:schemeClr val="tx1"/>
                </a:solidFill>
                <a:latin typeface="Century Gothic"/>
                <a:ea typeface="+mn-lt"/>
                <a:cs typeface="+mn-lt"/>
              </a:rPr>
              <a:t>. Immunol. 12:788315. </a:t>
            </a:r>
            <a:r>
              <a:rPr lang="en-US" sz="1200" err="1">
                <a:solidFill>
                  <a:schemeClr val="tx1"/>
                </a:solidFill>
                <a:latin typeface="Century Gothic"/>
                <a:ea typeface="+mn-lt"/>
                <a:cs typeface="+mn-lt"/>
              </a:rPr>
              <a:t>doi</a:t>
            </a:r>
            <a:r>
              <a:rPr lang="en-US" sz="1200" dirty="0">
                <a:solidFill>
                  <a:schemeClr val="tx1"/>
                </a:solidFill>
                <a:latin typeface="Century Gothic"/>
                <a:ea typeface="+mn-lt"/>
                <a:cs typeface="+mn-lt"/>
              </a:rPr>
              <a:t>: 10.3389/fimmu.2021.788315 ORIGINAL RESEARCH published: 05 January 2022 </a:t>
            </a:r>
            <a:r>
              <a:rPr lang="en-US" sz="1200" err="1">
                <a:solidFill>
                  <a:schemeClr val="tx1"/>
                </a:solidFill>
                <a:latin typeface="Century Gothic"/>
                <a:ea typeface="+mn-lt"/>
                <a:cs typeface="+mn-lt"/>
              </a:rPr>
              <a:t>doi</a:t>
            </a:r>
            <a:r>
              <a:rPr lang="en-US" sz="1200" dirty="0">
                <a:solidFill>
                  <a:schemeClr val="tx1"/>
                </a:solidFill>
                <a:latin typeface="Century Gothic"/>
                <a:ea typeface="+mn-lt"/>
                <a:cs typeface="+mn-lt"/>
              </a:rPr>
              <a:t>: 10.3389/fimmu.2021.788315</a:t>
            </a:r>
            <a:endParaRPr lang="en-US" sz="1200">
              <a:solidFill>
                <a:schemeClr val="tx1"/>
              </a:solidFill>
              <a:latin typeface="Century Gothic"/>
              <a:cs typeface="Times New Roman"/>
            </a:endParaRPr>
          </a:p>
          <a:p>
            <a:r>
              <a:rPr lang="en-US" sz="1200" err="1">
                <a:solidFill>
                  <a:schemeClr val="tx1"/>
                </a:solidFill>
                <a:latin typeface="Century Gothic"/>
                <a:ea typeface="+mn-lt"/>
                <a:cs typeface="+mn-lt"/>
              </a:rPr>
              <a:t>Vasighizaker</a:t>
            </a:r>
            <a:r>
              <a:rPr lang="en-US" sz="1200" dirty="0">
                <a:solidFill>
                  <a:schemeClr val="tx1"/>
                </a:solidFill>
                <a:latin typeface="Century Gothic"/>
                <a:ea typeface="+mn-lt"/>
                <a:cs typeface="+mn-lt"/>
              </a:rPr>
              <a:t>, A., Danda, S. &amp; Rueda, L. Discovering cell types using manifold learning and enhanced visualization of single-cell RNA-Seq data. </a:t>
            </a:r>
            <a:r>
              <a:rPr lang="en-US" sz="1200" i="1" dirty="0">
                <a:solidFill>
                  <a:schemeClr val="tx1"/>
                </a:solidFill>
                <a:latin typeface="Century Gothic"/>
                <a:ea typeface="+mn-lt"/>
                <a:cs typeface="+mn-lt"/>
              </a:rPr>
              <a:t>Sci Rep</a:t>
            </a:r>
            <a:r>
              <a:rPr lang="en-US" sz="1200" dirty="0">
                <a:solidFill>
                  <a:schemeClr val="tx1"/>
                </a:solidFill>
                <a:latin typeface="Century Gothic"/>
                <a:ea typeface="+mn-lt"/>
                <a:cs typeface="+mn-lt"/>
              </a:rPr>
              <a:t> </a:t>
            </a:r>
            <a:r>
              <a:rPr lang="en-US" sz="1200" b="1" dirty="0">
                <a:solidFill>
                  <a:schemeClr val="tx1"/>
                </a:solidFill>
                <a:latin typeface="Century Gothic"/>
                <a:ea typeface="+mn-lt"/>
                <a:cs typeface="+mn-lt"/>
              </a:rPr>
              <a:t>12</a:t>
            </a:r>
            <a:r>
              <a:rPr lang="en-US" sz="1200" dirty="0">
                <a:solidFill>
                  <a:schemeClr val="tx1"/>
                </a:solidFill>
                <a:latin typeface="Century Gothic"/>
                <a:ea typeface="+mn-lt"/>
                <a:cs typeface="+mn-lt"/>
              </a:rPr>
              <a:t>, 120 (2022). </a:t>
            </a:r>
            <a:r>
              <a:rPr lang="en-US" sz="1200" dirty="0">
                <a:solidFill>
                  <a:schemeClr val="tx1"/>
                </a:solidFill>
                <a:latin typeface="Century Gothic"/>
                <a:ea typeface="+mn-lt"/>
                <a:cs typeface="+mn-lt"/>
                <a:hlinkClick r:id="rId3">
                  <a:extLst>
                    <a:ext uri="{A12FA001-AC4F-418D-AE19-62706E023703}">
                      <ahyp:hlinkClr xmlns:ahyp="http://schemas.microsoft.com/office/drawing/2018/hyperlinkcolor" val="tx"/>
                    </a:ext>
                  </a:extLst>
                </a:hlinkClick>
              </a:rPr>
              <a:t>https://doi.org/10.1038/s41598-021-03613-0</a:t>
            </a:r>
            <a:r>
              <a:rPr lang="en-US" sz="1200" dirty="0">
                <a:solidFill>
                  <a:schemeClr val="tx1"/>
                </a:solidFill>
                <a:latin typeface="Century Gothic"/>
                <a:ea typeface="+mn-lt"/>
                <a:cs typeface="+mn-lt"/>
              </a:rPr>
              <a:t> </a:t>
            </a:r>
            <a:endParaRPr lang="en-US" sz="1200">
              <a:solidFill>
                <a:schemeClr val="tx1"/>
              </a:solidFill>
              <a:latin typeface="Century Gothic"/>
              <a:cs typeface="Times New Roman"/>
            </a:endParaRPr>
          </a:p>
          <a:p>
            <a:r>
              <a:rPr lang="en-US" sz="1200" dirty="0">
                <a:solidFill>
                  <a:schemeClr val="tx1"/>
                </a:solidFill>
                <a:latin typeface="Century Gothic"/>
                <a:ea typeface="+mn-lt"/>
                <a:cs typeface="+mn-lt"/>
              </a:rPr>
              <a:t>Wang W, Vilella F, Alama P, Moreno I, </a:t>
            </a:r>
            <a:r>
              <a:rPr lang="en-US" sz="1200" err="1">
                <a:solidFill>
                  <a:schemeClr val="tx1"/>
                </a:solidFill>
                <a:latin typeface="Century Gothic"/>
                <a:ea typeface="+mn-lt"/>
                <a:cs typeface="+mn-lt"/>
              </a:rPr>
              <a:t>Mignardi</a:t>
            </a:r>
            <a:r>
              <a:rPr lang="en-US" sz="1200" dirty="0">
                <a:solidFill>
                  <a:schemeClr val="tx1"/>
                </a:solidFill>
                <a:latin typeface="Century Gothic"/>
                <a:ea typeface="+mn-lt"/>
                <a:cs typeface="+mn-lt"/>
              </a:rPr>
              <a:t> M, Isakova A, Pan W, Simon C, Quake SR. Single-cell transcriptomic atlas of the human endometrium during the menstrual cycle. Nat Med. 2020 Oct;26(10):1644-1653. </a:t>
            </a:r>
            <a:r>
              <a:rPr lang="en-US" sz="1200" err="1">
                <a:solidFill>
                  <a:schemeClr val="tx1"/>
                </a:solidFill>
                <a:latin typeface="Century Gothic"/>
                <a:ea typeface="+mn-lt"/>
                <a:cs typeface="+mn-lt"/>
              </a:rPr>
              <a:t>doi</a:t>
            </a:r>
            <a:r>
              <a:rPr lang="en-US" sz="1200" dirty="0">
                <a:solidFill>
                  <a:schemeClr val="tx1"/>
                </a:solidFill>
                <a:latin typeface="Century Gothic"/>
                <a:ea typeface="+mn-lt"/>
                <a:cs typeface="+mn-lt"/>
              </a:rPr>
              <a:t>: 10.1038/s41591-020-1040-z. </a:t>
            </a:r>
            <a:r>
              <a:rPr lang="en-US" sz="1200" err="1">
                <a:solidFill>
                  <a:schemeClr val="tx1"/>
                </a:solidFill>
                <a:latin typeface="Century Gothic"/>
                <a:ea typeface="+mn-lt"/>
                <a:cs typeface="+mn-lt"/>
              </a:rPr>
              <a:t>Epub</a:t>
            </a:r>
            <a:r>
              <a:rPr lang="en-US" sz="1200" dirty="0">
                <a:solidFill>
                  <a:schemeClr val="tx1"/>
                </a:solidFill>
                <a:latin typeface="Century Gothic"/>
                <a:ea typeface="+mn-lt"/>
                <a:cs typeface="+mn-lt"/>
              </a:rPr>
              <a:t> 2020 Sep 14. PMID: 32929266.</a:t>
            </a:r>
            <a:endParaRPr lang="en-US" sz="1200">
              <a:solidFill>
                <a:schemeClr val="tx1"/>
              </a:solidFill>
              <a:latin typeface="Century Gothic"/>
              <a:cs typeface="Times New Roman"/>
            </a:endParaRPr>
          </a:p>
          <a:p>
            <a:r>
              <a:rPr lang="en-US" sz="1100" dirty="0">
                <a:solidFill>
                  <a:schemeClr val="tx1"/>
                </a:solidFill>
                <a:latin typeface="Century Gothic"/>
                <a:cs typeface="Arial"/>
              </a:rPr>
              <a:t>Marina Sirota et </a:t>
            </a:r>
            <a:r>
              <a:rPr lang="en-US" sz="1100" err="1">
                <a:solidFill>
                  <a:schemeClr val="tx1"/>
                </a:solidFill>
                <a:latin typeface="Century Gothic"/>
                <a:cs typeface="Arial"/>
              </a:rPr>
              <a:t>al.,Discovery</a:t>
            </a:r>
            <a:r>
              <a:rPr lang="en-US" sz="1100" dirty="0">
                <a:solidFill>
                  <a:schemeClr val="tx1"/>
                </a:solidFill>
                <a:latin typeface="Century Gothic"/>
                <a:cs typeface="Arial"/>
              </a:rPr>
              <a:t> and Preclinical Validation of Drug Indications Using Compendia of Public Gene Expression </a:t>
            </a:r>
            <a:r>
              <a:rPr lang="en-US" sz="1100" err="1">
                <a:solidFill>
                  <a:schemeClr val="tx1"/>
                </a:solidFill>
                <a:latin typeface="Century Gothic"/>
                <a:cs typeface="Arial"/>
              </a:rPr>
              <a:t>Data.</a:t>
            </a:r>
            <a:r>
              <a:rPr lang="en-US" sz="1100" i="1" err="1">
                <a:solidFill>
                  <a:schemeClr val="tx1"/>
                </a:solidFill>
                <a:latin typeface="Century Gothic"/>
                <a:cs typeface="Arial"/>
              </a:rPr>
              <a:t>Sci</a:t>
            </a:r>
            <a:r>
              <a:rPr lang="en-US" sz="1100" i="1" dirty="0">
                <a:solidFill>
                  <a:schemeClr val="tx1"/>
                </a:solidFill>
                <a:latin typeface="Century Gothic"/>
                <a:cs typeface="Arial"/>
              </a:rPr>
              <a:t>. Transl. Med.</a:t>
            </a:r>
            <a:r>
              <a:rPr lang="en-US" sz="1100" b="1" dirty="0">
                <a:solidFill>
                  <a:schemeClr val="tx1"/>
                </a:solidFill>
                <a:latin typeface="Century Gothic"/>
                <a:cs typeface="Arial"/>
              </a:rPr>
              <a:t>3</a:t>
            </a:r>
            <a:r>
              <a:rPr lang="en-US" sz="1100" dirty="0">
                <a:solidFill>
                  <a:schemeClr val="tx1"/>
                </a:solidFill>
                <a:latin typeface="Century Gothic"/>
                <a:cs typeface="Arial"/>
              </a:rPr>
              <a:t>,96ra77-96ra77(2011).DOI:</a:t>
            </a:r>
            <a:r>
              <a:rPr lang="en-US" sz="1100" dirty="0">
                <a:solidFill>
                  <a:srgbClr val="C4E46E"/>
                </a:solidFill>
                <a:latin typeface="Century Gothic"/>
                <a:cs typeface="Arial"/>
                <a:hlinkClick r:id="rId4"/>
              </a:rPr>
              <a:t>10.1126/scitranslmed.3001318</a:t>
            </a:r>
            <a:endParaRPr lang="en-US" sz="1100">
              <a:solidFill>
                <a:schemeClr val="tx1"/>
              </a:solidFill>
              <a:latin typeface="Century Gothic"/>
              <a:cs typeface="Arial"/>
            </a:endParaRPr>
          </a:p>
          <a:p>
            <a:endParaRPr lang="en-US" sz="1200" dirty="0">
              <a:solidFill>
                <a:schemeClr val="tx1"/>
              </a:solidFill>
              <a:cs typeface="Times New Roman"/>
            </a:endParaRPr>
          </a:p>
          <a:p>
            <a:endParaRPr lang="en-US" sz="1200" dirty="0"/>
          </a:p>
        </p:txBody>
      </p:sp>
    </p:spTree>
    <p:extLst>
      <p:ext uri="{BB962C8B-B14F-4D97-AF65-F5344CB8AC3E}">
        <p14:creationId xmlns:p14="http://schemas.microsoft.com/office/powerpoint/2010/main" val="100675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0802-938A-0C4E-D0CC-FA2CD6E0F62A}"/>
              </a:ext>
            </a:extLst>
          </p:cNvPr>
          <p:cNvSpPr>
            <a:spLocks noGrp="1"/>
          </p:cNvSpPr>
          <p:nvPr>
            <p:ph type="ctrTitle"/>
          </p:nvPr>
        </p:nvSpPr>
        <p:spPr/>
        <p:txBody>
          <a:bodyPr/>
          <a:lstStyle/>
          <a:p>
            <a:r>
              <a:rPr lang="en-US" dirty="0"/>
              <a:t>Questions </a:t>
            </a:r>
          </a:p>
        </p:txBody>
      </p:sp>
      <p:sp>
        <p:nvSpPr>
          <p:cNvPr id="3" name="Content Placeholder 2">
            <a:extLst>
              <a:ext uri="{FF2B5EF4-FFF2-40B4-BE49-F238E27FC236}">
                <a16:creationId xmlns:a16="http://schemas.microsoft.com/office/drawing/2014/main" id="{8B6F8728-7080-A27B-80A4-1FF3F65FCB59}"/>
              </a:ext>
            </a:extLst>
          </p:cNvPr>
          <p:cNvSpPr>
            <a:spLocks noGrp="1"/>
          </p:cNvSpPr>
          <p:nvPr>
            <p:ph type="subTitle" idx="1"/>
          </p:nvPr>
        </p:nvSpPr>
        <p:spPr/>
        <p:txBody>
          <a:bodyPr/>
          <a:lstStyle/>
          <a:p>
            <a:r>
              <a:rPr lang="en-US" dirty="0"/>
              <a:t>Thank you for your attention! </a:t>
            </a:r>
          </a:p>
        </p:txBody>
      </p:sp>
    </p:spTree>
    <p:extLst>
      <p:ext uri="{BB962C8B-B14F-4D97-AF65-F5344CB8AC3E}">
        <p14:creationId xmlns:p14="http://schemas.microsoft.com/office/powerpoint/2010/main" val="236627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4685-419A-D321-CBFE-FA3D1EE7534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3CC1196-8CF3-073A-C0D1-E775FEAD6924}"/>
              </a:ext>
            </a:extLst>
          </p:cNvPr>
          <p:cNvSpPr>
            <a:spLocks noGrp="1"/>
          </p:cNvSpPr>
          <p:nvPr>
            <p:ph idx="1"/>
          </p:nvPr>
        </p:nvSpPr>
        <p:spPr/>
        <p:txBody>
          <a:bodyPr vert="horz" lIns="91440" tIns="45720" rIns="91440" bIns="45720" rtlCol="0" anchor="t">
            <a:normAutofit fontScale="92500" lnSpcReduction="10000"/>
          </a:bodyPr>
          <a:lstStyle/>
          <a:p>
            <a:r>
              <a:rPr lang="en-US" sz="2400" dirty="0"/>
              <a:t>Overview on Endometriosis </a:t>
            </a:r>
          </a:p>
          <a:p>
            <a:r>
              <a:rPr lang="en-US" sz="2400" dirty="0"/>
              <a:t>Bulk cell transcriptomic analysis for drug repurposing</a:t>
            </a:r>
          </a:p>
          <a:p>
            <a:r>
              <a:rPr lang="en-US" sz="2400" dirty="0"/>
              <a:t>Single cell transcriptomic analysis </a:t>
            </a:r>
          </a:p>
          <a:p>
            <a:r>
              <a:rPr lang="en-US" sz="2400" dirty="0">
                <a:ea typeface="+mn-lt"/>
                <a:cs typeface="+mn-lt"/>
              </a:rPr>
              <a:t>Bioinformatic approach</a:t>
            </a:r>
          </a:p>
          <a:p>
            <a:r>
              <a:rPr lang="en-US" sz="2400" dirty="0">
                <a:ea typeface="+mn-lt"/>
                <a:cs typeface="+mn-lt"/>
              </a:rPr>
              <a:t>Introduction to dataset</a:t>
            </a:r>
            <a:endParaRPr lang="en-US" sz="2400" dirty="0"/>
          </a:p>
          <a:p>
            <a:r>
              <a:rPr lang="en-US" sz="2400" dirty="0"/>
              <a:t>Expected outcomes </a:t>
            </a:r>
          </a:p>
          <a:p>
            <a:r>
              <a:rPr lang="en-US" sz="2400" dirty="0"/>
              <a:t>Prospective plan </a:t>
            </a:r>
          </a:p>
          <a:p>
            <a:r>
              <a:rPr lang="en-US" sz="2400" dirty="0"/>
              <a:t>References</a:t>
            </a:r>
          </a:p>
          <a:p>
            <a:endParaRPr lang="en-US" dirty="0"/>
          </a:p>
          <a:p>
            <a:endParaRPr lang="en-US" dirty="0"/>
          </a:p>
        </p:txBody>
      </p:sp>
    </p:spTree>
    <p:extLst>
      <p:ext uri="{BB962C8B-B14F-4D97-AF65-F5344CB8AC3E}">
        <p14:creationId xmlns:p14="http://schemas.microsoft.com/office/powerpoint/2010/main" val="54900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0232-DB73-C279-2852-413C6B96C3CA}"/>
              </a:ext>
            </a:extLst>
          </p:cNvPr>
          <p:cNvSpPr>
            <a:spLocks noGrp="1"/>
          </p:cNvSpPr>
          <p:nvPr>
            <p:ph type="title"/>
          </p:nvPr>
        </p:nvSpPr>
        <p:spPr/>
        <p:txBody>
          <a:bodyPr/>
          <a:lstStyle/>
          <a:p>
            <a:r>
              <a:rPr lang="en-US" dirty="0"/>
              <a:t>Endometriosis</a:t>
            </a:r>
          </a:p>
        </p:txBody>
      </p:sp>
      <p:sp>
        <p:nvSpPr>
          <p:cNvPr id="3" name="Content Placeholder 2">
            <a:extLst>
              <a:ext uri="{FF2B5EF4-FFF2-40B4-BE49-F238E27FC236}">
                <a16:creationId xmlns:a16="http://schemas.microsoft.com/office/drawing/2014/main" id="{D443F6E8-CCD8-98DF-8CF6-E2D8DE52F12B}"/>
              </a:ext>
            </a:extLst>
          </p:cNvPr>
          <p:cNvSpPr>
            <a:spLocks noGrp="1"/>
          </p:cNvSpPr>
          <p:nvPr>
            <p:ph idx="1"/>
          </p:nvPr>
        </p:nvSpPr>
        <p:spPr>
          <a:xfrm>
            <a:off x="1154954" y="2241150"/>
            <a:ext cx="4858221" cy="3825176"/>
          </a:xfrm>
        </p:spPr>
        <p:txBody>
          <a:bodyPr vert="horz" lIns="91440" tIns="45720" rIns="91440" bIns="45720" rtlCol="0" anchor="t">
            <a:normAutofit/>
          </a:bodyPr>
          <a:lstStyle/>
          <a:p>
            <a:pPr marL="0" indent="0">
              <a:buNone/>
            </a:pPr>
            <a:endParaRPr lang="en-US" dirty="0"/>
          </a:p>
          <a:p>
            <a:r>
              <a:rPr lang="en-US" sz="2400" dirty="0"/>
              <a:t>Endometriosis</a:t>
            </a:r>
          </a:p>
          <a:p>
            <a:r>
              <a:rPr lang="en-US" sz="2400" dirty="0"/>
              <a:t>Research on Endometriosis</a:t>
            </a:r>
          </a:p>
          <a:p>
            <a:pPr lvl="1"/>
            <a:r>
              <a:rPr lang="en-US" sz="2000" dirty="0"/>
              <a:t>Combination therapy</a:t>
            </a:r>
          </a:p>
          <a:p>
            <a:pPr lvl="1"/>
            <a:r>
              <a:rPr lang="en-US" sz="2000" dirty="0"/>
              <a:t>Heterogeneity of symptoms </a:t>
            </a:r>
          </a:p>
          <a:p>
            <a:pPr lvl="1"/>
            <a:r>
              <a:rPr lang="en-US" sz="2000" dirty="0"/>
              <a:t>Delayed Diagnosis </a:t>
            </a:r>
          </a:p>
          <a:p>
            <a:pPr lvl="1"/>
            <a:r>
              <a:rPr lang="en-US" sz="2000" dirty="0"/>
              <a:t>Complex underlying mechanisms</a:t>
            </a:r>
          </a:p>
          <a:p>
            <a:pPr lvl="1"/>
            <a:endParaRPr lang="en-US" sz="2000" dirty="0"/>
          </a:p>
          <a:p>
            <a:pPr lvl="1"/>
            <a:endParaRPr lang="en-US" dirty="0"/>
          </a:p>
          <a:p>
            <a:pPr lvl="1"/>
            <a:endParaRPr lang="en-US" dirty="0"/>
          </a:p>
          <a:p>
            <a:endParaRPr lang="en-US" dirty="0"/>
          </a:p>
        </p:txBody>
      </p:sp>
      <p:pic>
        <p:nvPicPr>
          <p:cNvPr id="4" name="Picture 3" descr="A diagram of a uterus&#10;&#10;Description automatically generated">
            <a:extLst>
              <a:ext uri="{FF2B5EF4-FFF2-40B4-BE49-F238E27FC236}">
                <a16:creationId xmlns:a16="http://schemas.microsoft.com/office/drawing/2014/main" id="{03166BBC-15DA-2DF2-7CB6-25EA291A401A}"/>
              </a:ext>
            </a:extLst>
          </p:cNvPr>
          <p:cNvPicPr>
            <a:picLocks noChangeAspect="1"/>
          </p:cNvPicPr>
          <p:nvPr/>
        </p:nvPicPr>
        <p:blipFill>
          <a:blip r:embed="rId3"/>
          <a:stretch>
            <a:fillRect/>
          </a:stretch>
        </p:blipFill>
        <p:spPr>
          <a:xfrm>
            <a:off x="6641691" y="2618096"/>
            <a:ext cx="4742424" cy="3293291"/>
          </a:xfrm>
          <a:prstGeom prst="rect">
            <a:avLst/>
          </a:prstGeom>
        </p:spPr>
      </p:pic>
    </p:spTree>
    <p:extLst>
      <p:ext uri="{BB962C8B-B14F-4D97-AF65-F5344CB8AC3E}">
        <p14:creationId xmlns:p14="http://schemas.microsoft.com/office/powerpoint/2010/main" val="5324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2080-ED9C-9780-A581-FEFCDDE940AD}"/>
              </a:ext>
            </a:extLst>
          </p:cNvPr>
          <p:cNvSpPr>
            <a:spLocks noGrp="1"/>
          </p:cNvSpPr>
          <p:nvPr>
            <p:ph type="title"/>
          </p:nvPr>
        </p:nvSpPr>
        <p:spPr>
          <a:xfrm>
            <a:off x="1154953" y="824465"/>
            <a:ext cx="8761413" cy="1101285"/>
          </a:xfrm>
        </p:spPr>
        <p:txBody>
          <a:bodyPr/>
          <a:lstStyle/>
          <a:p>
            <a:r>
              <a:rPr lang="en-US" dirty="0"/>
              <a:t>Previous work : Bulk transcriptomics Drug Repurposing </a:t>
            </a:r>
          </a:p>
        </p:txBody>
      </p:sp>
      <p:sp>
        <p:nvSpPr>
          <p:cNvPr id="3" name="Content Placeholder 2">
            <a:extLst>
              <a:ext uri="{FF2B5EF4-FFF2-40B4-BE49-F238E27FC236}">
                <a16:creationId xmlns:a16="http://schemas.microsoft.com/office/drawing/2014/main" id="{9DB79A68-11A8-016F-989E-F73B563BD240}"/>
              </a:ext>
            </a:extLst>
          </p:cNvPr>
          <p:cNvSpPr>
            <a:spLocks noGrp="1"/>
          </p:cNvSpPr>
          <p:nvPr>
            <p:ph idx="1"/>
          </p:nvPr>
        </p:nvSpPr>
        <p:spPr>
          <a:xfrm>
            <a:off x="1154954" y="2636217"/>
            <a:ext cx="8825659" cy="3245897"/>
          </a:xfrm>
        </p:spPr>
        <p:txBody>
          <a:bodyPr vert="horz" lIns="91440" tIns="45720" rIns="91440" bIns="45720" rtlCol="0" anchor="t">
            <a:normAutofit fontScale="77500" lnSpcReduction="20000"/>
          </a:bodyPr>
          <a:lstStyle/>
          <a:p>
            <a:pPr marL="0" indent="0">
              <a:buNone/>
            </a:pPr>
            <a:r>
              <a:rPr lang="en-US" sz="2800" dirty="0">
                <a:ea typeface="+mn-lt"/>
                <a:cs typeface="+mn-lt"/>
              </a:rPr>
              <a:t>A computational drug repurposing pipeline was applied to endometrial gene expression data in the setting of endometriosis and controls in order to identify potential therapeutics from existing drugs based on expression reversal.</a:t>
            </a:r>
          </a:p>
          <a:p>
            <a:pPr marL="0" indent="0">
              <a:buNone/>
            </a:pPr>
            <a:r>
              <a:rPr lang="en-US" sz="2800" dirty="0">
                <a:ea typeface="+mn-lt"/>
                <a:cs typeface="+mn-lt"/>
              </a:rPr>
              <a:t>A rat model was established to validate the NSAID </a:t>
            </a:r>
            <a:r>
              <a:rPr lang="en-US" sz="2800" dirty="0" err="1">
                <a:ea typeface="+mn-lt"/>
                <a:cs typeface="+mn-lt"/>
              </a:rPr>
              <a:t>fenoprofen</a:t>
            </a:r>
            <a:r>
              <a:rPr lang="en-US" sz="2800" dirty="0">
                <a:ea typeface="+mn-lt"/>
                <a:cs typeface="+mn-lt"/>
              </a:rPr>
              <a:t>, which was the top drug candidate, as a potential endometriosis therapeutic.</a:t>
            </a:r>
            <a:endParaRPr lang="en-US" sz="2800"/>
          </a:p>
          <a:p>
            <a:pPr marL="0" indent="0">
              <a:buNone/>
            </a:pPr>
            <a:endParaRPr lang="en-US" sz="2800" dirty="0"/>
          </a:p>
          <a:p>
            <a:pPr marL="0" indent="0">
              <a:buNone/>
            </a:pPr>
            <a:endParaRPr lang="en-US" dirty="0"/>
          </a:p>
          <a:p>
            <a:pPr>
              <a:buNone/>
            </a:pPr>
            <a:r>
              <a:rPr lang="en-US" sz="1500" err="1">
                <a:ea typeface="+mn-lt"/>
                <a:cs typeface="+mn-lt"/>
              </a:rPr>
              <a:t>Oskotsky</a:t>
            </a:r>
            <a:r>
              <a:rPr lang="en-US" sz="1500" dirty="0">
                <a:ea typeface="+mn-lt"/>
                <a:cs typeface="+mn-lt"/>
              </a:rPr>
              <a:t>, Tomiko T, et al. </a:t>
            </a:r>
            <a:r>
              <a:rPr lang="en-US" sz="1500" i="1" dirty="0">
                <a:ea typeface="+mn-lt"/>
                <a:cs typeface="+mn-lt"/>
              </a:rPr>
              <a:t>Applying a Computational Transcriptomics-Based Drug Repositioning Pipeline to Identify Therapeutic Candidates for Endometriosis</a:t>
            </a:r>
            <a:r>
              <a:rPr lang="en-US" sz="1500" dirty="0">
                <a:ea typeface="+mn-lt"/>
                <a:cs typeface="+mn-lt"/>
              </a:rPr>
              <a:t>, 2022, </a:t>
            </a:r>
            <a:r>
              <a:rPr lang="en-US" sz="1500" dirty="0">
                <a:ea typeface="+mn-lt"/>
                <a:cs typeface="+mn-lt"/>
                <a:hlinkClick r:id="rId3"/>
              </a:rPr>
              <a:t>https://doi.org/10.1101/2022.12.20.22283736</a:t>
            </a:r>
            <a:r>
              <a:rPr lang="en-US" sz="1500" dirty="0">
                <a:ea typeface="+mn-lt"/>
                <a:cs typeface="+mn-lt"/>
              </a:rPr>
              <a:t>.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468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0648-8260-FB0E-33E3-28072957EB10}"/>
              </a:ext>
            </a:extLst>
          </p:cNvPr>
          <p:cNvSpPr>
            <a:spLocks noGrp="1"/>
          </p:cNvSpPr>
          <p:nvPr>
            <p:ph type="title"/>
          </p:nvPr>
        </p:nvSpPr>
        <p:spPr/>
        <p:txBody>
          <a:bodyPr/>
          <a:lstStyle/>
          <a:p>
            <a:r>
              <a:rPr lang="en-US" dirty="0"/>
              <a:t>Single cell </a:t>
            </a:r>
            <a:r>
              <a:rPr lang="en-US" dirty="0" err="1"/>
              <a:t>Transciptomics</a:t>
            </a:r>
            <a:r>
              <a:rPr lang="en-US" dirty="0"/>
              <a:t> Profiling in Endometriosis</a:t>
            </a:r>
          </a:p>
        </p:txBody>
      </p:sp>
      <p:sp>
        <p:nvSpPr>
          <p:cNvPr id="3" name="Content Placeholder 2">
            <a:extLst>
              <a:ext uri="{FF2B5EF4-FFF2-40B4-BE49-F238E27FC236}">
                <a16:creationId xmlns:a16="http://schemas.microsoft.com/office/drawing/2014/main" id="{BEEFEE77-66AB-A71E-F756-53A391DA0816}"/>
              </a:ext>
            </a:extLst>
          </p:cNvPr>
          <p:cNvSpPr>
            <a:spLocks noGrp="1"/>
          </p:cNvSpPr>
          <p:nvPr>
            <p:ph idx="1"/>
          </p:nvPr>
        </p:nvSpPr>
        <p:spPr>
          <a:xfrm>
            <a:off x="1154954" y="2603500"/>
            <a:ext cx="4627471" cy="3445054"/>
          </a:xfrm>
        </p:spPr>
        <p:txBody>
          <a:bodyPr vert="horz" lIns="91440" tIns="45720" rIns="91440" bIns="45720" rtlCol="0" anchor="t">
            <a:noAutofit/>
          </a:bodyPr>
          <a:lstStyle/>
          <a:p>
            <a:r>
              <a:rPr lang="en-US" sz="2400" dirty="0"/>
              <a:t>Single cell transcriptomics</a:t>
            </a:r>
          </a:p>
          <a:p>
            <a:r>
              <a:rPr lang="en-US" sz="2400" dirty="0"/>
              <a:t>Difference between Bulk and Single cell transcriptomic data </a:t>
            </a:r>
          </a:p>
          <a:p>
            <a:r>
              <a:rPr lang="en-US" sz="2400" dirty="0"/>
              <a:t>General idea of analysis </a:t>
            </a:r>
          </a:p>
          <a:p>
            <a:r>
              <a:rPr lang="en-US" sz="2400" dirty="0"/>
              <a:t>Benefits </a:t>
            </a:r>
          </a:p>
          <a:p>
            <a:r>
              <a:rPr lang="en-US" sz="2400" dirty="0"/>
              <a:t>Hypothesis</a:t>
            </a:r>
          </a:p>
          <a:p>
            <a:pPr marL="0" indent="0">
              <a:buNone/>
            </a:pPr>
            <a:endParaRPr lang="en-US" dirty="0"/>
          </a:p>
          <a:p>
            <a:endParaRPr lang="en-US" dirty="0"/>
          </a:p>
          <a:p>
            <a:endParaRPr lang="en-US" dirty="0"/>
          </a:p>
          <a:p>
            <a:endParaRPr lang="en-US" dirty="0"/>
          </a:p>
        </p:txBody>
      </p:sp>
      <p:pic>
        <p:nvPicPr>
          <p:cNvPr id="4" name="Picture 3" descr="A diagram of cell division&#10;&#10;Description automatically generated">
            <a:extLst>
              <a:ext uri="{FF2B5EF4-FFF2-40B4-BE49-F238E27FC236}">
                <a16:creationId xmlns:a16="http://schemas.microsoft.com/office/drawing/2014/main" id="{C1CC1733-575C-56A2-6664-3CAA17B8319E}"/>
              </a:ext>
            </a:extLst>
          </p:cNvPr>
          <p:cNvPicPr>
            <a:picLocks noChangeAspect="1"/>
          </p:cNvPicPr>
          <p:nvPr/>
        </p:nvPicPr>
        <p:blipFill>
          <a:blip r:embed="rId3"/>
          <a:stretch>
            <a:fillRect/>
          </a:stretch>
        </p:blipFill>
        <p:spPr>
          <a:xfrm>
            <a:off x="6047117" y="2370223"/>
            <a:ext cx="5230482" cy="3785327"/>
          </a:xfrm>
          <a:prstGeom prst="rect">
            <a:avLst/>
          </a:prstGeom>
        </p:spPr>
      </p:pic>
    </p:spTree>
    <p:extLst>
      <p:ext uri="{BB962C8B-B14F-4D97-AF65-F5344CB8AC3E}">
        <p14:creationId xmlns:p14="http://schemas.microsoft.com/office/powerpoint/2010/main" val="338848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A0BA-8B51-A755-4934-58C1CC9F38E2}"/>
              </a:ext>
            </a:extLst>
          </p:cNvPr>
          <p:cNvSpPr>
            <a:spLocks noGrp="1"/>
          </p:cNvSpPr>
          <p:nvPr>
            <p:ph type="title"/>
          </p:nvPr>
        </p:nvSpPr>
        <p:spPr/>
        <p:txBody>
          <a:bodyPr/>
          <a:lstStyle/>
          <a:p>
            <a:r>
              <a:rPr lang="en-US" dirty="0">
                <a:solidFill>
                  <a:schemeClr val="bg1"/>
                </a:solidFill>
              </a:rPr>
              <a:t>Computational Pipeline </a:t>
            </a:r>
          </a:p>
        </p:txBody>
      </p:sp>
      <p:sp>
        <p:nvSpPr>
          <p:cNvPr id="28" name="Content Placeholder 27">
            <a:extLst>
              <a:ext uri="{FF2B5EF4-FFF2-40B4-BE49-F238E27FC236}">
                <a16:creationId xmlns:a16="http://schemas.microsoft.com/office/drawing/2014/main" id="{6E71F9E8-095E-9E23-6867-84649EFCEEFA}"/>
              </a:ext>
            </a:extLst>
          </p:cNvPr>
          <p:cNvSpPr>
            <a:spLocks noGrp="1"/>
          </p:cNvSpPr>
          <p:nvPr>
            <p:ph idx="1"/>
          </p:nvPr>
        </p:nvSpPr>
        <p:spPr>
          <a:xfrm>
            <a:off x="1154954" y="5216852"/>
            <a:ext cx="6281461" cy="1180799"/>
          </a:xfrm>
        </p:spPr>
        <p:txBody>
          <a:bodyPr vert="horz" lIns="91440" tIns="45720" rIns="91440" bIns="45720" rtlCol="0" anchor="t">
            <a:normAutofit/>
          </a:bodyPr>
          <a:lstStyle/>
          <a:p>
            <a:r>
              <a:rPr lang="en-US" dirty="0"/>
              <a:t>What is computational pipeline</a:t>
            </a:r>
          </a:p>
          <a:p>
            <a:r>
              <a:rPr lang="en-US"/>
              <a:t>Hypothesis</a:t>
            </a:r>
          </a:p>
          <a:p>
            <a:r>
              <a:rPr lang="en-US" dirty="0"/>
              <a:t>Computational pipeline use with single cell analysis </a:t>
            </a:r>
          </a:p>
          <a:p>
            <a:pPr marL="262890" indent="-262890">
              <a:spcBef>
                <a:spcPct val="20000"/>
              </a:spcBef>
              <a:buFont typeface="Arial,Sans-Serif" charset="2"/>
              <a:buChar char="•"/>
            </a:pPr>
            <a:endParaRPr lang="en-US" sz="1300" dirty="0">
              <a:solidFill>
                <a:srgbClr val="000000"/>
              </a:solidFill>
              <a:latin typeface="Arial"/>
              <a:cs typeface="Arial"/>
            </a:endParaRPr>
          </a:p>
          <a:p>
            <a:endParaRPr lang="en-US" dirty="0"/>
          </a:p>
        </p:txBody>
      </p:sp>
      <p:sp>
        <p:nvSpPr>
          <p:cNvPr id="4" name="Content Placeholder 3">
            <a:extLst>
              <a:ext uri="{FF2B5EF4-FFF2-40B4-BE49-F238E27FC236}">
                <a16:creationId xmlns:a16="http://schemas.microsoft.com/office/drawing/2014/main" id="{EB5EA6B5-1006-D9B2-7943-C6A93A2F7ED2}"/>
              </a:ext>
            </a:extLst>
          </p:cNvPr>
          <p:cNvSpPr>
            <a:spLocks noGrp="1"/>
          </p:cNvSpPr>
          <p:nvPr>
            <p:ph sz="half" idx="4294967295"/>
          </p:nvPr>
        </p:nvSpPr>
        <p:spPr>
          <a:xfrm>
            <a:off x="0" y="4903788"/>
            <a:ext cx="10633075" cy="1116012"/>
          </a:xfrm>
        </p:spPr>
        <p:txBody>
          <a:bodyPr vert="horz" lIns="91440" tIns="45720" rIns="91440" bIns="45720" rtlCol="0" anchor="t">
            <a:normAutofit/>
          </a:bodyPr>
          <a:lstStyle/>
          <a:p>
            <a:endParaRPr lang="en-US" dirty="0"/>
          </a:p>
          <a:p>
            <a:endParaRPr lang="en-US" dirty="0"/>
          </a:p>
        </p:txBody>
      </p:sp>
      <p:pic>
        <p:nvPicPr>
          <p:cNvPr id="25" name="Picture 24" descr="A comparison of different colored bars&#10;&#10;Description automatically generated">
            <a:extLst>
              <a:ext uri="{FF2B5EF4-FFF2-40B4-BE49-F238E27FC236}">
                <a16:creationId xmlns:a16="http://schemas.microsoft.com/office/drawing/2014/main" id="{D8A54712-431C-60D5-30F8-589D5BE9795D}"/>
              </a:ext>
            </a:extLst>
          </p:cNvPr>
          <p:cNvPicPr>
            <a:picLocks noChangeAspect="1"/>
          </p:cNvPicPr>
          <p:nvPr/>
        </p:nvPicPr>
        <p:blipFill>
          <a:blip r:embed="rId3"/>
          <a:stretch>
            <a:fillRect/>
          </a:stretch>
        </p:blipFill>
        <p:spPr>
          <a:xfrm>
            <a:off x="1000664" y="2420675"/>
            <a:ext cx="6337540" cy="2534235"/>
          </a:xfrm>
          <a:prstGeom prst="rect">
            <a:avLst/>
          </a:prstGeom>
        </p:spPr>
      </p:pic>
      <p:pic>
        <p:nvPicPr>
          <p:cNvPr id="26" name="Picture 25">
            <a:extLst>
              <a:ext uri="{FF2B5EF4-FFF2-40B4-BE49-F238E27FC236}">
                <a16:creationId xmlns:a16="http://schemas.microsoft.com/office/drawing/2014/main" id="{A0653415-3E4A-4533-24DB-D00F8122A3EA}"/>
              </a:ext>
            </a:extLst>
          </p:cNvPr>
          <p:cNvPicPr>
            <a:picLocks noChangeAspect="1"/>
          </p:cNvPicPr>
          <p:nvPr/>
        </p:nvPicPr>
        <p:blipFill>
          <a:blip r:embed="rId4"/>
          <a:stretch>
            <a:fillRect/>
          </a:stretch>
        </p:blipFill>
        <p:spPr>
          <a:xfrm>
            <a:off x="7570308" y="2375589"/>
            <a:ext cx="3909383" cy="2437501"/>
          </a:xfrm>
          <a:prstGeom prst="rect">
            <a:avLst/>
          </a:prstGeom>
        </p:spPr>
      </p:pic>
      <p:sp>
        <p:nvSpPr>
          <p:cNvPr id="3" name="TextBox 2">
            <a:extLst>
              <a:ext uri="{FF2B5EF4-FFF2-40B4-BE49-F238E27FC236}">
                <a16:creationId xmlns:a16="http://schemas.microsoft.com/office/drawing/2014/main" id="{E60114B1-6611-5B1B-9925-05366869B624}"/>
              </a:ext>
            </a:extLst>
          </p:cNvPr>
          <p:cNvSpPr txBox="1"/>
          <p:nvPr/>
        </p:nvSpPr>
        <p:spPr>
          <a:xfrm>
            <a:off x="9219570" y="5504033"/>
            <a:ext cx="2978726"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latin typeface="Century Gothic"/>
                <a:cs typeface="Arial"/>
              </a:rPr>
              <a:t>Marina Sirota et </a:t>
            </a:r>
            <a:r>
              <a:rPr lang="en-US" sz="1100" i="1" err="1">
                <a:latin typeface="Century Gothic"/>
                <a:cs typeface="Arial"/>
              </a:rPr>
              <a:t>al.,Discovery</a:t>
            </a:r>
            <a:r>
              <a:rPr lang="en-US" sz="1100" i="1" dirty="0">
                <a:latin typeface="Century Gothic"/>
                <a:cs typeface="Arial"/>
              </a:rPr>
              <a:t> and Preclinical Validation of Drug Indications Using Compendia of Public Gene Expression </a:t>
            </a:r>
            <a:r>
              <a:rPr lang="en-US" sz="1100" i="1" err="1">
                <a:latin typeface="Century Gothic"/>
                <a:cs typeface="Arial"/>
              </a:rPr>
              <a:t>Data.Sci</a:t>
            </a:r>
            <a:r>
              <a:rPr lang="en-US" sz="1100" i="1" dirty="0">
                <a:latin typeface="Century Gothic"/>
                <a:cs typeface="Arial"/>
              </a:rPr>
              <a:t>. Transl. Med.</a:t>
            </a:r>
            <a:r>
              <a:rPr lang="en-US" sz="1100" b="1" i="1" dirty="0">
                <a:latin typeface="Century Gothic"/>
                <a:cs typeface="Arial"/>
              </a:rPr>
              <a:t>3</a:t>
            </a:r>
            <a:r>
              <a:rPr lang="en-US" sz="1100" i="1" dirty="0">
                <a:latin typeface="Century Gothic"/>
                <a:cs typeface="Arial"/>
              </a:rPr>
              <a:t>,96ra77-96ra77(2011).DOI:</a:t>
            </a:r>
            <a:r>
              <a:rPr lang="en-US" sz="1100" i="1" dirty="0">
                <a:solidFill>
                  <a:srgbClr val="C4E46E"/>
                </a:solidFill>
                <a:latin typeface="Century Gothic"/>
                <a:cs typeface="Arial"/>
                <a:hlinkClick r:id="rId5"/>
              </a:rPr>
              <a:t>10.1126/scitranslmed.3001318</a:t>
            </a:r>
            <a:endParaRPr lang="en-US" sz="1100" i="1" dirty="0">
              <a:latin typeface="Century Gothic"/>
              <a:cs typeface="Arial"/>
            </a:endParaRPr>
          </a:p>
          <a:p>
            <a:pPr algn="l"/>
            <a:endParaRPr lang="en-US" dirty="0"/>
          </a:p>
        </p:txBody>
      </p:sp>
    </p:spTree>
    <p:extLst>
      <p:ext uri="{BB962C8B-B14F-4D97-AF65-F5344CB8AC3E}">
        <p14:creationId xmlns:p14="http://schemas.microsoft.com/office/powerpoint/2010/main" val="41500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9308-BDF9-4049-89EB-234C1C26AAA0}"/>
              </a:ext>
            </a:extLst>
          </p:cNvPr>
          <p:cNvSpPr>
            <a:spLocks noGrp="1"/>
          </p:cNvSpPr>
          <p:nvPr>
            <p:ph type="title"/>
          </p:nvPr>
        </p:nvSpPr>
        <p:spPr>
          <a:xfrm>
            <a:off x="1154953" y="863055"/>
            <a:ext cx="8761413" cy="977351"/>
          </a:xfrm>
        </p:spPr>
        <p:txBody>
          <a:bodyPr/>
          <a:lstStyle/>
          <a:p>
            <a:r>
              <a:rPr lang="en-US" sz="2800" dirty="0"/>
              <a:t>Endometriosis Single cell Transcriptomics Data</a:t>
            </a:r>
          </a:p>
        </p:txBody>
      </p:sp>
      <p:sp>
        <p:nvSpPr>
          <p:cNvPr id="3" name="Content Placeholder 2">
            <a:extLst>
              <a:ext uri="{FF2B5EF4-FFF2-40B4-BE49-F238E27FC236}">
                <a16:creationId xmlns:a16="http://schemas.microsoft.com/office/drawing/2014/main" id="{4C59FD92-5796-F09C-3E08-7FA5B3B32D87}"/>
              </a:ext>
            </a:extLst>
          </p:cNvPr>
          <p:cNvSpPr>
            <a:spLocks noGrp="1"/>
          </p:cNvSpPr>
          <p:nvPr>
            <p:ph sz="half" idx="2"/>
          </p:nvPr>
        </p:nvSpPr>
        <p:spPr>
          <a:xfrm>
            <a:off x="1154954" y="2446517"/>
            <a:ext cx="4825158" cy="3573284"/>
          </a:xfrm>
        </p:spPr>
        <p:txBody>
          <a:bodyPr vert="horz" lIns="91440" tIns="45720" rIns="91440" bIns="45720" rtlCol="0" anchor="t">
            <a:normAutofit/>
          </a:bodyPr>
          <a:lstStyle/>
          <a:p>
            <a:r>
              <a:rPr lang="en-US" dirty="0"/>
              <a:t>We have a total of 44 samples of SC (cases+ control) </a:t>
            </a:r>
          </a:p>
          <a:p>
            <a:r>
              <a:rPr lang="en-US" dirty="0"/>
              <a:t>Stage of endometriosis</a:t>
            </a:r>
          </a:p>
          <a:p>
            <a:r>
              <a:rPr lang="en-US" dirty="0"/>
              <a:t>Use of expression data</a:t>
            </a:r>
          </a:p>
          <a:p>
            <a:pPr lvl="1"/>
            <a:r>
              <a:rPr lang="en-US" dirty="0">
                <a:ea typeface="+mn-lt"/>
                <a:cs typeface="+mn-lt"/>
              </a:rPr>
              <a:t>Identifying Biomarkers</a:t>
            </a:r>
            <a:endParaRPr lang="en-US" dirty="0"/>
          </a:p>
          <a:p>
            <a:pPr lvl="1"/>
            <a:r>
              <a:rPr lang="en-US" dirty="0">
                <a:ea typeface="+mn-lt"/>
                <a:cs typeface="+mn-lt"/>
              </a:rPr>
              <a:t>Understanding Disease Mechanisms</a:t>
            </a:r>
            <a:endParaRPr lang="en-US" dirty="0"/>
          </a:p>
          <a:p>
            <a:pPr lvl="1"/>
            <a:r>
              <a:rPr lang="en-US" dirty="0">
                <a:ea typeface="+mn-lt"/>
                <a:cs typeface="+mn-lt"/>
              </a:rPr>
              <a:t>Target Discovery for Therapies</a:t>
            </a:r>
            <a:endParaRPr lang="en-US" dirty="0"/>
          </a:p>
          <a:p>
            <a:pPr lvl="1"/>
            <a:r>
              <a:rPr lang="en-US" dirty="0">
                <a:ea typeface="+mn-lt"/>
                <a:cs typeface="+mn-lt"/>
              </a:rPr>
              <a:t>Drug Development</a:t>
            </a:r>
            <a:endParaRPr lang="en-US" dirty="0"/>
          </a:p>
          <a:p>
            <a:endParaRPr lang="en-US" dirty="0"/>
          </a:p>
        </p:txBody>
      </p:sp>
      <p:pic>
        <p:nvPicPr>
          <p:cNvPr id="7" name="Content Placeholder 6">
            <a:extLst>
              <a:ext uri="{FF2B5EF4-FFF2-40B4-BE49-F238E27FC236}">
                <a16:creationId xmlns:a16="http://schemas.microsoft.com/office/drawing/2014/main" id="{FE9B186E-7CBE-895C-CEDE-1F51B047C51B}"/>
              </a:ext>
            </a:extLst>
          </p:cNvPr>
          <p:cNvPicPr>
            <a:picLocks noGrp="1" noChangeAspect="1"/>
          </p:cNvPicPr>
          <p:nvPr>
            <p:ph sz="quarter" idx="4"/>
          </p:nvPr>
        </p:nvPicPr>
        <p:blipFill>
          <a:blip r:embed="rId3"/>
          <a:stretch>
            <a:fillRect/>
          </a:stretch>
        </p:blipFill>
        <p:spPr>
          <a:xfrm>
            <a:off x="6811194" y="2446517"/>
            <a:ext cx="4597854" cy="3846453"/>
          </a:xfrm>
        </p:spPr>
      </p:pic>
      <p:sp>
        <p:nvSpPr>
          <p:cNvPr id="5" name="TextBox 4">
            <a:extLst>
              <a:ext uri="{FF2B5EF4-FFF2-40B4-BE49-F238E27FC236}">
                <a16:creationId xmlns:a16="http://schemas.microsoft.com/office/drawing/2014/main" id="{FCA57879-AD49-D61A-A2ED-AB0E4084161B}"/>
              </a:ext>
            </a:extLst>
          </p:cNvPr>
          <p:cNvSpPr txBox="1"/>
          <p:nvPr/>
        </p:nvSpPr>
        <p:spPr>
          <a:xfrm>
            <a:off x="223804" y="6170600"/>
            <a:ext cx="274319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404040"/>
                </a:solidFill>
                <a:latin typeface="Arial"/>
                <a:cs typeface="Arial"/>
              </a:rPr>
              <a:t>Data analysis done by Laura Almonte </a:t>
            </a:r>
            <a:endParaRPr lang="en-US" dirty="0"/>
          </a:p>
        </p:txBody>
      </p:sp>
    </p:spTree>
    <p:extLst>
      <p:ext uri="{BB962C8B-B14F-4D97-AF65-F5344CB8AC3E}">
        <p14:creationId xmlns:p14="http://schemas.microsoft.com/office/powerpoint/2010/main" val="328424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0DBC-E9EC-95D9-0F3F-3047599451B0}"/>
              </a:ext>
            </a:extLst>
          </p:cNvPr>
          <p:cNvSpPr>
            <a:spLocks noGrp="1"/>
          </p:cNvSpPr>
          <p:nvPr>
            <p:ph type="title"/>
          </p:nvPr>
        </p:nvSpPr>
        <p:spPr/>
        <p:txBody>
          <a:bodyPr/>
          <a:lstStyle/>
          <a:p>
            <a:r>
              <a:rPr lang="en-US"/>
              <a:t>Annotation of Cell groups</a:t>
            </a:r>
          </a:p>
        </p:txBody>
      </p:sp>
      <p:sp>
        <p:nvSpPr>
          <p:cNvPr id="3" name="Text Placeholder 2">
            <a:extLst>
              <a:ext uri="{FF2B5EF4-FFF2-40B4-BE49-F238E27FC236}">
                <a16:creationId xmlns:a16="http://schemas.microsoft.com/office/drawing/2014/main" id="{3349C0DD-00F4-6CD3-79DB-81A21244FB62}"/>
              </a:ext>
            </a:extLst>
          </p:cNvPr>
          <p:cNvSpPr>
            <a:spLocks noGrp="1"/>
          </p:cNvSpPr>
          <p:nvPr>
            <p:ph type="body" idx="1"/>
          </p:nvPr>
        </p:nvSpPr>
        <p:spPr>
          <a:xfrm>
            <a:off x="350123" y="2129148"/>
            <a:ext cx="4825157" cy="846617"/>
          </a:xfrm>
        </p:spPr>
        <p:txBody>
          <a:bodyPr/>
          <a:lstStyle/>
          <a:p>
            <a:r>
              <a:rPr lang="en-US" dirty="0">
                <a:solidFill>
                  <a:schemeClr val="tx1"/>
                </a:solidFill>
              </a:rPr>
              <a:t>Broad annotation shows 5 main cell groups </a:t>
            </a:r>
          </a:p>
        </p:txBody>
      </p:sp>
      <p:pic>
        <p:nvPicPr>
          <p:cNvPr id="7" name="Content Placeholder 6" descr="A diagram of different colored spots&#10;&#10;Description automatically generated">
            <a:extLst>
              <a:ext uri="{FF2B5EF4-FFF2-40B4-BE49-F238E27FC236}">
                <a16:creationId xmlns:a16="http://schemas.microsoft.com/office/drawing/2014/main" id="{25675557-A41D-BDB5-DF49-D1F1EE378FB7}"/>
              </a:ext>
            </a:extLst>
          </p:cNvPr>
          <p:cNvPicPr>
            <a:picLocks noGrp="1" noChangeAspect="1"/>
          </p:cNvPicPr>
          <p:nvPr>
            <p:ph sz="half" idx="2"/>
          </p:nvPr>
        </p:nvPicPr>
        <p:blipFill>
          <a:blip r:embed="rId3"/>
          <a:stretch>
            <a:fillRect/>
          </a:stretch>
        </p:blipFill>
        <p:spPr>
          <a:xfrm>
            <a:off x="442086" y="2986962"/>
            <a:ext cx="5025947" cy="3320788"/>
          </a:xfrm>
        </p:spPr>
      </p:pic>
      <p:sp>
        <p:nvSpPr>
          <p:cNvPr id="5" name="Text Placeholder 4">
            <a:extLst>
              <a:ext uri="{FF2B5EF4-FFF2-40B4-BE49-F238E27FC236}">
                <a16:creationId xmlns:a16="http://schemas.microsoft.com/office/drawing/2014/main" id="{938E9945-7992-9409-9F08-04F6B978E10B}"/>
              </a:ext>
            </a:extLst>
          </p:cNvPr>
          <p:cNvSpPr>
            <a:spLocks noGrp="1"/>
          </p:cNvSpPr>
          <p:nvPr>
            <p:ph type="body" sz="quarter" idx="3"/>
          </p:nvPr>
        </p:nvSpPr>
        <p:spPr>
          <a:xfrm>
            <a:off x="6094412" y="2199209"/>
            <a:ext cx="4939459" cy="865535"/>
          </a:xfrm>
        </p:spPr>
        <p:txBody>
          <a:bodyPr/>
          <a:lstStyle/>
          <a:p>
            <a:r>
              <a:rPr lang="en-US" dirty="0">
                <a:solidFill>
                  <a:schemeClr val="tx1"/>
                </a:solidFill>
                <a:ea typeface="+mn-lt"/>
                <a:cs typeface="+mn-lt"/>
              </a:rPr>
              <a:t>Focusing on epithelial cells reveals multiple subpopulations</a:t>
            </a:r>
            <a:endParaRPr lang="en-US" dirty="0">
              <a:solidFill>
                <a:schemeClr val="tx1"/>
              </a:solidFill>
            </a:endParaRPr>
          </a:p>
        </p:txBody>
      </p:sp>
      <p:pic>
        <p:nvPicPr>
          <p:cNvPr id="8" name="Content Placeholder 7" descr="A group of colorful spots&#10;&#10;Description automatically generated">
            <a:extLst>
              <a:ext uri="{FF2B5EF4-FFF2-40B4-BE49-F238E27FC236}">
                <a16:creationId xmlns:a16="http://schemas.microsoft.com/office/drawing/2014/main" id="{1ADE749B-CDE6-15C8-F5BE-0844BE8A4A06}"/>
              </a:ext>
            </a:extLst>
          </p:cNvPr>
          <p:cNvPicPr>
            <a:picLocks noGrp="1" noChangeAspect="1"/>
          </p:cNvPicPr>
          <p:nvPr>
            <p:ph sz="quarter" idx="4"/>
          </p:nvPr>
        </p:nvPicPr>
        <p:blipFill>
          <a:blip r:embed="rId4"/>
          <a:stretch>
            <a:fillRect/>
          </a:stretch>
        </p:blipFill>
        <p:spPr>
          <a:xfrm>
            <a:off x="5641937" y="3147530"/>
            <a:ext cx="5391188" cy="2952946"/>
          </a:xfrm>
        </p:spPr>
      </p:pic>
      <p:sp>
        <p:nvSpPr>
          <p:cNvPr id="4" name="TextBox 3">
            <a:extLst>
              <a:ext uri="{FF2B5EF4-FFF2-40B4-BE49-F238E27FC236}">
                <a16:creationId xmlns:a16="http://schemas.microsoft.com/office/drawing/2014/main" id="{A7BD4062-3F52-E94F-E91B-A6807D2B5263}"/>
              </a:ext>
            </a:extLst>
          </p:cNvPr>
          <p:cNvSpPr txBox="1"/>
          <p:nvPr/>
        </p:nvSpPr>
        <p:spPr>
          <a:xfrm>
            <a:off x="9335832" y="6149286"/>
            <a:ext cx="274319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404040"/>
                </a:solidFill>
                <a:latin typeface="Arial"/>
                <a:cs typeface="Arial"/>
              </a:rPr>
              <a:t>Annotations done by Laura Almonte </a:t>
            </a:r>
            <a:endParaRPr lang="en-US" dirty="0"/>
          </a:p>
        </p:txBody>
      </p:sp>
    </p:spTree>
    <p:extLst>
      <p:ext uri="{BB962C8B-B14F-4D97-AF65-F5344CB8AC3E}">
        <p14:creationId xmlns:p14="http://schemas.microsoft.com/office/powerpoint/2010/main" val="116324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
            <a:extLst>
              <a:ext uri="{FF2B5EF4-FFF2-40B4-BE49-F238E27FC236}">
                <a16:creationId xmlns:a16="http://schemas.microsoft.com/office/drawing/2014/main" id="{AE292D06-8102-C6AC-D320-ED14B28EB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1"/>
          <a:stretch>
            <a:fillRect/>
          </a:stretch>
        </p:blipFill>
        <p:spPr bwMode="auto">
          <a:xfrm>
            <a:off x="567905" y="2614492"/>
            <a:ext cx="6304862" cy="392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1BA8F0E3-92C0-7BCE-4EC5-0A7E4BC27E2C}"/>
              </a:ext>
            </a:extLst>
          </p:cNvPr>
          <p:cNvSpPr txBox="1">
            <a:spLocks/>
          </p:cNvSpPr>
          <p:nvPr/>
        </p:nvSpPr>
        <p:spPr>
          <a:xfrm>
            <a:off x="707936" y="752715"/>
            <a:ext cx="10191480" cy="1175379"/>
          </a:xfrm>
          <a:prstGeom prst="rect">
            <a:avLst/>
          </a:prstGeom>
        </p:spPr>
        <p:txBody>
          <a:bodyPr lIns="91440" tIns="45720" rIns="91440" bIns="4572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200" dirty="0">
                <a:solidFill>
                  <a:schemeClr val="bg1"/>
                </a:solidFill>
                <a:latin typeface="Century Gothic"/>
                <a:ea typeface="Helvetica Neue" panose="02000503000000020004" pitchFamily="2" charset="0"/>
                <a:cs typeface="Helvetica Neue" panose="02000503000000020004" pitchFamily="2" charset="0"/>
              </a:rPr>
              <a:t>Fine Annotation using </a:t>
            </a:r>
            <a:r>
              <a:rPr lang="en-US" sz="3200" dirty="0" err="1">
                <a:solidFill>
                  <a:schemeClr val="bg1"/>
                </a:solidFill>
                <a:latin typeface="Century Gothic"/>
                <a:ea typeface="Helvetica Neue" panose="02000503000000020004" pitchFamily="2" charset="0"/>
                <a:cs typeface="Helvetica Neue" panose="02000503000000020004" pitchFamily="2" charset="0"/>
              </a:rPr>
              <a:t>SingleR</a:t>
            </a:r>
            <a:r>
              <a:rPr lang="en-US" sz="3200" dirty="0">
                <a:solidFill>
                  <a:schemeClr val="bg1"/>
                </a:solidFill>
                <a:latin typeface="Century Gothic"/>
                <a:ea typeface="Helvetica Neue" panose="02000503000000020004" pitchFamily="2" charset="0"/>
                <a:cs typeface="Helvetica Neue" panose="02000503000000020004" pitchFamily="2" charset="0"/>
              </a:rPr>
              <a:t> shows additional subpopulations  </a:t>
            </a:r>
          </a:p>
        </p:txBody>
      </p:sp>
      <p:sp>
        <p:nvSpPr>
          <p:cNvPr id="4" name="Content Placeholder 3">
            <a:extLst>
              <a:ext uri="{FF2B5EF4-FFF2-40B4-BE49-F238E27FC236}">
                <a16:creationId xmlns:a16="http://schemas.microsoft.com/office/drawing/2014/main" id="{CD5E4B96-E700-D627-574B-CD20E0D9895B}"/>
              </a:ext>
            </a:extLst>
          </p:cNvPr>
          <p:cNvSpPr>
            <a:spLocks noGrp="1"/>
          </p:cNvSpPr>
          <p:nvPr>
            <p:ph sz="half" idx="1"/>
          </p:nvPr>
        </p:nvSpPr>
        <p:spPr>
          <a:xfrm>
            <a:off x="7071353" y="2610688"/>
            <a:ext cx="3962518" cy="3489042"/>
          </a:xfrm>
        </p:spPr>
        <p:txBody>
          <a:bodyPr vert="horz" lIns="91440" tIns="45720" rIns="91440" bIns="45720" rtlCol="0" anchor="t">
            <a:normAutofit lnSpcReduction="10000"/>
          </a:bodyPr>
          <a:lstStyle/>
          <a:p>
            <a:r>
              <a:rPr lang="en-US" dirty="0">
                <a:latin typeface="Arial"/>
                <a:cs typeface="Arial"/>
              </a:rPr>
              <a:t>Gene signatures per cell type</a:t>
            </a:r>
          </a:p>
          <a:p>
            <a:pPr lvl="1"/>
            <a:r>
              <a:rPr lang="en-US" dirty="0">
                <a:latin typeface="Arial"/>
                <a:cs typeface="Arial"/>
              </a:rPr>
              <a:t>Stromal: 5539 </a:t>
            </a:r>
            <a:r>
              <a:rPr lang="en-US" dirty="0" err="1">
                <a:latin typeface="Arial"/>
                <a:cs typeface="Arial"/>
              </a:rPr>
              <a:t>obs</a:t>
            </a:r>
          </a:p>
          <a:p>
            <a:pPr lvl="1"/>
            <a:r>
              <a:rPr lang="en-US" dirty="0">
                <a:latin typeface="Arial"/>
                <a:cs typeface="Arial"/>
              </a:rPr>
              <a:t>Epithelial: 6948 </a:t>
            </a:r>
            <a:r>
              <a:rPr lang="en-US" dirty="0" err="1">
                <a:latin typeface="Arial"/>
                <a:cs typeface="Arial"/>
              </a:rPr>
              <a:t>obs</a:t>
            </a:r>
          </a:p>
          <a:p>
            <a:pPr lvl="1"/>
            <a:r>
              <a:rPr lang="en-US" dirty="0">
                <a:latin typeface="Arial"/>
                <a:cs typeface="Arial"/>
              </a:rPr>
              <a:t>Endothelial: 6571 </a:t>
            </a:r>
            <a:r>
              <a:rPr lang="en-US" dirty="0" err="1">
                <a:latin typeface="Arial"/>
                <a:cs typeface="Arial"/>
              </a:rPr>
              <a:t>obs</a:t>
            </a:r>
          </a:p>
          <a:p>
            <a:pPr lvl="1"/>
            <a:r>
              <a:rPr lang="en-US" dirty="0">
                <a:latin typeface="Arial"/>
                <a:cs typeface="Arial"/>
              </a:rPr>
              <a:t>Variables: </a:t>
            </a:r>
          </a:p>
          <a:p>
            <a:pPr lvl="2"/>
            <a:r>
              <a:rPr lang="en-US">
                <a:latin typeface="Arial"/>
                <a:cs typeface="Arial"/>
              </a:rPr>
              <a:t>gene codes (X) </a:t>
            </a:r>
          </a:p>
          <a:p>
            <a:pPr lvl="2"/>
            <a:r>
              <a:rPr lang="en-US">
                <a:latin typeface="Arial"/>
                <a:cs typeface="Arial"/>
              </a:rPr>
              <a:t>P-value </a:t>
            </a:r>
            <a:endParaRPr lang="en-US" dirty="0">
              <a:latin typeface="Arial"/>
              <a:cs typeface="Arial"/>
            </a:endParaRPr>
          </a:p>
          <a:p>
            <a:pPr lvl="2"/>
            <a:r>
              <a:rPr lang="en-US" dirty="0">
                <a:latin typeface="Arial"/>
                <a:cs typeface="Arial"/>
              </a:rPr>
              <a:t>Avg_log2FC</a:t>
            </a:r>
          </a:p>
          <a:p>
            <a:pPr lvl="2"/>
            <a:r>
              <a:rPr lang="en-US">
                <a:latin typeface="Arial"/>
                <a:cs typeface="Arial"/>
              </a:rPr>
              <a:t>Pct.1</a:t>
            </a:r>
            <a:endParaRPr lang="en-US" dirty="0">
              <a:latin typeface="Arial"/>
              <a:cs typeface="Arial"/>
            </a:endParaRPr>
          </a:p>
          <a:p>
            <a:pPr lvl="2"/>
            <a:r>
              <a:rPr lang="en-US" dirty="0">
                <a:latin typeface="Arial"/>
                <a:cs typeface="Arial"/>
              </a:rPr>
              <a:t>Pct.2</a:t>
            </a:r>
          </a:p>
          <a:p>
            <a:pPr lvl="2"/>
            <a:endParaRPr lang="en-US" dirty="0">
              <a:latin typeface="Arial"/>
              <a:cs typeface="Arial"/>
            </a:endParaRPr>
          </a:p>
          <a:p>
            <a:pPr lvl="1"/>
            <a:endParaRPr lang="en-US" dirty="0">
              <a:latin typeface="Arial"/>
              <a:cs typeface="Arial"/>
            </a:endParaRPr>
          </a:p>
          <a:p>
            <a:pPr lvl="1"/>
            <a:endParaRPr lang="en-US" dirty="0">
              <a:latin typeface="Arial"/>
              <a:cs typeface="Arial"/>
            </a:endParaRPr>
          </a:p>
          <a:p>
            <a:pPr lvl="1"/>
            <a:endParaRPr lang="en-US" dirty="0">
              <a:latin typeface="Arial"/>
              <a:cs typeface="Arial"/>
            </a:endParaRPr>
          </a:p>
          <a:p>
            <a:pPr marL="457200" lvl="1" indent="0">
              <a:buNone/>
            </a:pPr>
            <a:endParaRPr lang="en-US" dirty="0">
              <a:latin typeface="Arial"/>
              <a:cs typeface="Arial"/>
            </a:endParaRPr>
          </a:p>
          <a:p>
            <a:endParaRPr lang="en-US" dirty="0">
              <a:latin typeface="Century Gothic" panose="020B0502020202020204"/>
              <a:cs typeface="Arial"/>
            </a:endParaRPr>
          </a:p>
        </p:txBody>
      </p:sp>
      <p:sp>
        <p:nvSpPr>
          <p:cNvPr id="3" name="TextBox 2">
            <a:extLst>
              <a:ext uri="{FF2B5EF4-FFF2-40B4-BE49-F238E27FC236}">
                <a16:creationId xmlns:a16="http://schemas.microsoft.com/office/drawing/2014/main" id="{A2D54241-928F-AA58-7CD6-4EE2701C1C55}"/>
              </a:ext>
            </a:extLst>
          </p:cNvPr>
          <p:cNvSpPr txBox="1"/>
          <p:nvPr/>
        </p:nvSpPr>
        <p:spPr>
          <a:xfrm>
            <a:off x="9335832" y="6149286"/>
            <a:ext cx="274319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404040"/>
                </a:solidFill>
                <a:latin typeface="Arial"/>
                <a:cs typeface="Arial"/>
              </a:rPr>
              <a:t>Annotations done by Laura Almonte </a:t>
            </a:r>
            <a:endParaRPr lang="en-US" dirty="0"/>
          </a:p>
        </p:txBody>
      </p:sp>
    </p:spTree>
    <p:extLst>
      <p:ext uri="{BB962C8B-B14F-4D97-AF65-F5344CB8AC3E}">
        <p14:creationId xmlns:p14="http://schemas.microsoft.com/office/powerpoint/2010/main" val="3770810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2203</Words>
  <Application>Microsoft Office PowerPoint</Application>
  <PresentationFormat>Widescreen</PresentationFormat>
  <Paragraphs>146</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Leveraging Single Cell Data for Computational Drug Repurposing for Endometriosis</vt:lpstr>
      <vt:lpstr>OUTLINE</vt:lpstr>
      <vt:lpstr>Endometriosis</vt:lpstr>
      <vt:lpstr>Previous work : Bulk transcriptomics Drug Repurposing </vt:lpstr>
      <vt:lpstr>Single cell Transciptomics Profiling in Endometriosis</vt:lpstr>
      <vt:lpstr>Computational Pipeline </vt:lpstr>
      <vt:lpstr>Endometriosis Single cell Transcriptomics Data</vt:lpstr>
      <vt:lpstr>Annotation of Cell groups</vt:lpstr>
      <vt:lpstr>PowerPoint Presentation</vt:lpstr>
      <vt:lpstr>Gene Signatures </vt:lpstr>
      <vt:lpstr>Next Steps </vt:lpstr>
      <vt:lpstr>Thank you! </vt:lpstr>
      <vt:lpstr>References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Kanal, Simran</cp:lastModifiedBy>
  <cp:revision>980</cp:revision>
  <dcterms:created xsi:type="dcterms:W3CDTF">2023-08-14T18:27:46Z</dcterms:created>
  <dcterms:modified xsi:type="dcterms:W3CDTF">2023-09-21T18:57:31Z</dcterms:modified>
</cp:coreProperties>
</file>