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A64A0E-721C-44E6-8828-9A4B00FADD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water borne diseases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8B2699-D5B7-4191-9EBD-A3774D067C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4/24/2020 8:44:45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0" name="slide10">
            <a:extLst>
              <a:ext uri="{FF2B5EF4-FFF2-40B4-BE49-F238E27FC236}">
                <a16:creationId xmlns:a16="http://schemas.microsoft.com/office/drawing/2014/main" id="{B4F69D73-8BA5-4032-8703-3739A7495B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1" name="slide11">
            <a:extLst>
              <a:ext uri="{FF2B5EF4-FFF2-40B4-BE49-F238E27FC236}">
                <a16:creationId xmlns:a16="http://schemas.microsoft.com/office/drawing/2014/main" id="{653477AD-23C5-41EF-BED2-A626BA95DF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2" name="slide12">
            <a:extLst>
              <a:ext uri="{FF2B5EF4-FFF2-40B4-BE49-F238E27FC236}">
                <a16:creationId xmlns:a16="http://schemas.microsoft.com/office/drawing/2014/main" id="{2F3B4F60-9280-4DB0-8C4C-EF7CB6E231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3" name="slide13">
            <a:extLst>
              <a:ext uri="{FF2B5EF4-FFF2-40B4-BE49-F238E27FC236}">
                <a16:creationId xmlns:a16="http://schemas.microsoft.com/office/drawing/2014/main" id="{C3615BFC-6EF9-4D27-AA89-DC99B5D848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5E51786E-4D16-4AC2-AB69-7539554345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2B0A28CC-9CA0-47C5-A68D-3161DE170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B9B21AFA-D798-4B02-9951-61301CB70E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6BC6E85F-90A6-40EB-AE93-A47A6B0C2F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2372B530-8263-4B89-A9F9-E0754215EE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4AC875EE-19C9-4A5F-90D0-079D7792B7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8" name="slide8">
            <a:extLst>
              <a:ext uri="{FF2B5EF4-FFF2-40B4-BE49-F238E27FC236}">
                <a16:creationId xmlns:a16="http://schemas.microsoft.com/office/drawing/2014/main" id="{977E78D7-728B-42D4-896E-B44545569D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9" name="slide9">
            <a:extLst>
              <a:ext uri="{FF2B5EF4-FFF2-40B4-BE49-F238E27FC236}">
                <a16:creationId xmlns:a16="http://schemas.microsoft.com/office/drawing/2014/main" id="{73D62C68-CD2A-4359-8518-FF177122F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2020-04-25T00:44:49Z</dcterms:created>
  <dcterms:modified xsi:type="dcterms:W3CDTF">2020-04-25T00:44:49Z</dcterms:modified>
</cp:coreProperties>
</file>