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9380a2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9380a2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aac273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aac273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aac273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aac273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aac273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aac273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eaac2735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eaac2735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eaac2735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eaac2735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9380a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59380a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9380a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9380a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9380a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9380a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= ReLU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Classification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62226"/>
            <a:ext cx="53613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Mousta Taenchiki and Simran Soin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Thoughts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 underfitting --&gt; perhaps not the best model choice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 was likely overfitting due to small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SVM less likely to overfit than neural networks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Linear Kernel most accurate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thing to consider: eliminating independent variables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 independent variables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Age, Sex, BP, Cholesterol, Sodium to Potassium ratio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Feature: Drug type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Five classifications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drugA, drugB, drugC, drugx, DrugY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200 sample patients in dataset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2210" l="1991" r="2278" t="0"/>
          <a:stretch/>
        </p:blipFill>
        <p:spPr>
          <a:xfrm>
            <a:off x="4467350" y="1990725"/>
            <a:ext cx="3857499" cy="220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Analysis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Visualized each of the independent variables against the target feature in univariate graphs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histograms to see the distribution within an independent variable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KMeans clustering algorithms to determine which features were most influential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Age and Sodium/Potassium ratio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2406" r="3590" t="0"/>
          <a:stretch/>
        </p:blipFill>
        <p:spPr>
          <a:xfrm>
            <a:off x="423700" y="660950"/>
            <a:ext cx="2647600" cy="37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5217" r="3240" t="0"/>
          <a:stretch/>
        </p:blipFill>
        <p:spPr>
          <a:xfrm>
            <a:off x="3066163" y="660950"/>
            <a:ext cx="3011674" cy="37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5">
            <a:alphaModFix/>
          </a:blip>
          <a:srcRect b="0" l="4821" r="3342" t="0"/>
          <a:stretch/>
        </p:blipFill>
        <p:spPr>
          <a:xfrm>
            <a:off x="6077825" y="1662725"/>
            <a:ext cx="2633175" cy="169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0" y="481175"/>
            <a:ext cx="2722276" cy="41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700" y="420800"/>
            <a:ext cx="2874349" cy="4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50" y="481162"/>
            <a:ext cx="2640826" cy="418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Analysis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Lasso Regularization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Ridge Regularization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Polynomial Feature Transformation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SVMs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Linear Kernel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Radial Basis Function Kernel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Polynomial Kernel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468050" y="1886800"/>
            <a:ext cx="385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 accuracies for all regularization/transformation techniques attempted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Ridge, Lasso, Polynomial Feature transformation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bias and underfitting dataset</a:t>
            </a:r>
            <a:endParaRPr sz="13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50" y="1886800"/>
            <a:ext cx="3390001" cy="2196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078050" y="3969400"/>
            <a:ext cx="3390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Example graph from Lasso Regularization model (other models produced graphs fairly similar to this)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4701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Highest accuracy given using a linear kernel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Linear kernel SVM's and RBF SVM's gave higher accuracies as c values increased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change in accuracy for all c values of SVM's using a polynomial kernel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Margin is most likely small, indicating that the model is overfitting</a:t>
            </a:r>
            <a:endParaRPr sz="15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50" y="1800200"/>
            <a:ext cx="3318150" cy="214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5923550" y="4164225"/>
            <a:ext cx="2716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Graph for S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VM's using a linear kernel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417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Yielded the highest accuracy out of all models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Even when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en" sz="1300"/>
              <a:t>=10, training accuracy is still 92% and testing accuracy is 74%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isn't likely to hold true with greater populations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Likely overfitting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50" y="442803"/>
            <a:ext cx="2687051" cy="18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452" y="2695975"/>
            <a:ext cx="2528401" cy="17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6504725" y="2250750"/>
            <a:ext cx="1402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1 hidden layer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6504725" y="4335875"/>
            <a:ext cx="1402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