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72" r:id="rId4"/>
    <p:sldId id="258" r:id="rId5"/>
    <p:sldId id="259" r:id="rId6"/>
    <p:sldId id="271" r:id="rId7"/>
    <p:sldId id="265" r:id="rId8"/>
    <p:sldId id="260" r:id="rId9"/>
    <p:sldId id="261" r:id="rId10"/>
    <p:sldId id="262" r:id="rId11"/>
    <p:sldId id="263" r:id="rId12"/>
    <p:sldId id="264" r:id="rId13"/>
    <p:sldId id="266" r:id="rId14"/>
    <p:sldId id="267" r:id="rId15"/>
    <p:sldId id="268" r:id="rId16"/>
    <p:sldId id="269" r:id="rId17"/>
    <p:sldId id="27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94"/>
    <p:restoredTop sz="94640"/>
  </p:normalViewPr>
  <p:slideViewPr>
    <p:cSldViewPr snapToGrid="0" snapToObjects="1">
      <p:cViewPr varScale="1">
        <p:scale>
          <a:sx n="102" d="100"/>
          <a:sy n="102" d="100"/>
        </p:scale>
        <p:origin x="75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83C14-71FF-874F-A0D7-77BA240FFD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660339B-33FE-3347-8493-2B015B69C7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05DFBB7-151B-2C40-A2D7-18EBA1C0E363}"/>
              </a:ext>
            </a:extLst>
          </p:cNvPr>
          <p:cNvSpPr>
            <a:spLocks noGrp="1"/>
          </p:cNvSpPr>
          <p:nvPr>
            <p:ph type="dt" sz="half" idx="10"/>
          </p:nvPr>
        </p:nvSpPr>
        <p:spPr/>
        <p:txBody>
          <a:bodyPr/>
          <a:lstStyle/>
          <a:p>
            <a:fld id="{3C31A08B-2C92-2949-9A49-318791DCE70A}" type="datetimeFigureOut">
              <a:rPr lang="en-US" smtClean="0"/>
              <a:t>8/11/21</a:t>
            </a:fld>
            <a:endParaRPr lang="en-US"/>
          </a:p>
        </p:txBody>
      </p:sp>
      <p:sp>
        <p:nvSpPr>
          <p:cNvPr id="5" name="Footer Placeholder 4">
            <a:extLst>
              <a:ext uri="{FF2B5EF4-FFF2-40B4-BE49-F238E27FC236}">
                <a16:creationId xmlns:a16="http://schemas.microsoft.com/office/drawing/2014/main" id="{E6B96C50-B513-4A4C-AD68-FEA5715E22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CAAFD2-ECAB-2744-8CE3-A34D0687C732}"/>
              </a:ext>
            </a:extLst>
          </p:cNvPr>
          <p:cNvSpPr>
            <a:spLocks noGrp="1"/>
          </p:cNvSpPr>
          <p:nvPr>
            <p:ph type="sldNum" sz="quarter" idx="12"/>
          </p:nvPr>
        </p:nvSpPr>
        <p:spPr/>
        <p:txBody>
          <a:bodyPr/>
          <a:lstStyle/>
          <a:p>
            <a:fld id="{9EB275C0-38F9-6747-BA59-E5473F9CC44E}" type="slidenum">
              <a:rPr lang="en-US" smtClean="0"/>
              <a:t>‹#›</a:t>
            </a:fld>
            <a:endParaRPr lang="en-US"/>
          </a:p>
        </p:txBody>
      </p:sp>
    </p:spTree>
    <p:extLst>
      <p:ext uri="{BB962C8B-B14F-4D97-AF65-F5344CB8AC3E}">
        <p14:creationId xmlns:p14="http://schemas.microsoft.com/office/powerpoint/2010/main" val="3182968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FC080-A3A6-EA4E-88D2-6B9192B9B90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73CCB7B-3C2A-B843-8B91-261AB8F8D2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BBE5-517A-1147-91F6-F658EE0CC12A}"/>
              </a:ext>
            </a:extLst>
          </p:cNvPr>
          <p:cNvSpPr>
            <a:spLocks noGrp="1"/>
          </p:cNvSpPr>
          <p:nvPr>
            <p:ph type="dt" sz="half" idx="10"/>
          </p:nvPr>
        </p:nvSpPr>
        <p:spPr/>
        <p:txBody>
          <a:bodyPr/>
          <a:lstStyle/>
          <a:p>
            <a:fld id="{3C31A08B-2C92-2949-9A49-318791DCE70A}" type="datetimeFigureOut">
              <a:rPr lang="en-US" smtClean="0"/>
              <a:t>8/11/21</a:t>
            </a:fld>
            <a:endParaRPr lang="en-US"/>
          </a:p>
        </p:txBody>
      </p:sp>
      <p:sp>
        <p:nvSpPr>
          <p:cNvPr id="5" name="Footer Placeholder 4">
            <a:extLst>
              <a:ext uri="{FF2B5EF4-FFF2-40B4-BE49-F238E27FC236}">
                <a16:creationId xmlns:a16="http://schemas.microsoft.com/office/drawing/2014/main" id="{41BE480E-8CD2-4A4C-A583-E837A0AECC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F5519F-5F80-E34C-BFF8-18ACEF2D27ED}"/>
              </a:ext>
            </a:extLst>
          </p:cNvPr>
          <p:cNvSpPr>
            <a:spLocks noGrp="1"/>
          </p:cNvSpPr>
          <p:nvPr>
            <p:ph type="sldNum" sz="quarter" idx="12"/>
          </p:nvPr>
        </p:nvSpPr>
        <p:spPr/>
        <p:txBody>
          <a:bodyPr/>
          <a:lstStyle/>
          <a:p>
            <a:fld id="{9EB275C0-38F9-6747-BA59-E5473F9CC44E}" type="slidenum">
              <a:rPr lang="en-US" smtClean="0"/>
              <a:t>‹#›</a:t>
            </a:fld>
            <a:endParaRPr lang="en-US"/>
          </a:p>
        </p:txBody>
      </p:sp>
    </p:spTree>
    <p:extLst>
      <p:ext uri="{BB962C8B-B14F-4D97-AF65-F5344CB8AC3E}">
        <p14:creationId xmlns:p14="http://schemas.microsoft.com/office/powerpoint/2010/main" val="3148660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59262D-6BB7-3144-B72F-6AC78D1993B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A9AD913-1B3C-F24F-A740-BA40BDE996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0DCA99-D2C1-464E-AC99-F608CDDCB317}"/>
              </a:ext>
            </a:extLst>
          </p:cNvPr>
          <p:cNvSpPr>
            <a:spLocks noGrp="1"/>
          </p:cNvSpPr>
          <p:nvPr>
            <p:ph type="dt" sz="half" idx="10"/>
          </p:nvPr>
        </p:nvSpPr>
        <p:spPr/>
        <p:txBody>
          <a:bodyPr/>
          <a:lstStyle/>
          <a:p>
            <a:fld id="{3C31A08B-2C92-2949-9A49-318791DCE70A}" type="datetimeFigureOut">
              <a:rPr lang="en-US" smtClean="0"/>
              <a:t>8/11/21</a:t>
            </a:fld>
            <a:endParaRPr lang="en-US"/>
          </a:p>
        </p:txBody>
      </p:sp>
      <p:sp>
        <p:nvSpPr>
          <p:cNvPr id="5" name="Footer Placeholder 4">
            <a:extLst>
              <a:ext uri="{FF2B5EF4-FFF2-40B4-BE49-F238E27FC236}">
                <a16:creationId xmlns:a16="http://schemas.microsoft.com/office/drawing/2014/main" id="{FCD285E1-36A9-5E49-99EA-8ED5C54F6D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B39D42-97B7-2A45-8552-13B20669AB7D}"/>
              </a:ext>
            </a:extLst>
          </p:cNvPr>
          <p:cNvSpPr>
            <a:spLocks noGrp="1"/>
          </p:cNvSpPr>
          <p:nvPr>
            <p:ph type="sldNum" sz="quarter" idx="12"/>
          </p:nvPr>
        </p:nvSpPr>
        <p:spPr/>
        <p:txBody>
          <a:bodyPr/>
          <a:lstStyle/>
          <a:p>
            <a:fld id="{9EB275C0-38F9-6747-BA59-E5473F9CC44E}" type="slidenum">
              <a:rPr lang="en-US" smtClean="0"/>
              <a:t>‹#›</a:t>
            </a:fld>
            <a:endParaRPr lang="en-US"/>
          </a:p>
        </p:txBody>
      </p:sp>
    </p:spTree>
    <p:extLst>
      <p:ext uri="{BB962C8B-B14F-4D97-AF65-F5344CB8AC3E}">
        <p14:creationId xmlns:p14="http://schemas.microsoft.com/office/powerpoint/2010/main" val="2201000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DDC0C-CB6D-5648-89C2-D66127CC16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4BD693-715B-B24E-81F3-D5663DDA4B4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505529-77E1-0F40-8D9E-AE1AB09426F0}"/>
              </a:ext>
            </a:extLst>
          </p:cNvPr>
          <p:cNvSpPr>
            <a:spLocks noGrp="1"/>
          </p:cNvSpPr>
          <p:nvPr>
            <p:ph type="dt" sz="half" idx="10"/>
          </p:nvPr>
        </p:nvSpPr>
        <p:spPr/>
        <p:txBody>
          <a:bodyPr/>
          <a:lstStyle/>
          <a:p>
            <a:fld id="{3C31A08B-2C92-2949-9A49-318791DCE70A}" type="datetimeFigureOut">
              <a:rPr lang="en-US" smtClean="0"/>
              <a:t>8/11/21</a:t>
            </a:fld>
            <a:endParaRPr lang="en-US"/>
          </a:p>
        </p:txBody>
      </p:sp>
      <p:sp>
        <p:nvSpPr>
          <p:cNvPr id="5" name="Footer Placeholder 4">
            <a:extLst>
              <a:ext uri="{FF2B5EF4-FFF2-40B4-BE49-F238E27FC236}">
                <a16:creationId xmlns:a16="http://schemas.microsoft.com/office/drawing/2014/main" id="{779ADA90-53DD-BA44-8D7D-A8D7F4574E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0CBD34-F3ED-534D-A54E-1BCA244ECD19}"/>
              </a:ext>
            </a:extLst>
          </p:cNvPr>
          <p:cNvSpPr>
            <a:spLocks noGrp="1"/>
          </p:cNvSpPr>
          <p:nvPr>
            <p:ph type="sldNum" sz="quarter" idx="12"/>
          </p:nvPr>
        </p:nvSpPr>
        <p:spPr/>
        <p:txBody>
          <a:bodyPr/>
          <a:lstStyle/>
          <a:p>
            <a:fld id="{9EB275C0-38F9-6747-BA59-E5473F9CC44E}" type="slidenum">
              <a:rPr lang="en-US" smtClean="0"/>
              <a:t>‹#›</a:t>
            </a:fld>
            <a:endParaRPr lang="en-US"/>
          </a:p>
        </p:txBody>
      </p:sp>
    </p:spTree>
    <p:extLst>
      <p:ext uri="{BB962C8B-B14F-4D97-AF65-F5344CB8AC3E}">
        <p14:creationId xmlns:p14="http://schemas.microsoft.com/office/powerpoint/2010/main" val="423787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E36F9-9A88-514C-8B69-E59EB3A4258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D597AB1-3FB2-4340-8DFF-9387D38EE8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63E5005-B654-2241-880F-C3D74C26C27A}"/>
              </a:ext>
            </a:extLst>
          </p:cNvPr>
          <p:cNvSpPr>
            <a:spLocks noGrp="1"/>
          </p:cNvSpPr>
          <p:nvPr>
            <p:ph type="dt" sz="half" idx="10"/>
          </p:nvPr>
        </p:nvSpPr>
        <p:spPr/>
        <p:txBody>
          <a:bodyPr/>
          <a:lstStyle/>
          <a:p>
            <a:fld id="{3C31A08B-2C92-2949-9A49-318791DCE70A}" type="datetimeFigureOut">
              <a:rPr lang="en-US" smtClean="0"/>
              <a:t>8/11/21</a:t>
            </a:fld>
            <a:endParaRPr lang="en-US"/>
          </a:p>
        </p:txBody>
      </p:sp>
      <p:sp>
        <p:nvSpPr>
          <p:cNvPr id="5" name="Footer Placeholder 4">
            <a:extLst>
              <a:ext uri="{FF2B5EF4-FFF2-40B4-BE49-F238E27FC236}">
                <a16:creationId xmlns:a16="http://schemas.microsoft.com/office/drawing/2014/main" id="{7B3862D5-E890-F24B-A444-2159F56071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817482-39C6-F84A-B919-0D907CBE53F2}"/>
              </a:ext>
            </a:extLst>
          </p:cNvPr>
          <p:cNvSpPr>
            <a:spLocks noGrp="1"/>
          </p:cNvSpPr>
          <p:nvPr>
            <p:ph type="sldNum" sz="quarter" idx="12"/>
          </p:nvPr>
        </p:nvSpPr>
        <p:spPr/>
        <p:txBody>
          <a:bodyPr/>
          <a:lstStyle/>
          <a:p>
            <a:fld id="{9EB275C0-38F9-6747-BA59-E5473F9CC44E}" type="slidenum">
              <a:rPr lang="en-US" smtClean="0"/>
              <a:t>‹#›</a:t>
            </a:fld>
            <a:endParaRPr lang="en-US"/>
          </a:p>
        </p:txBody>
      </p:sp>
    </p:spTree>
    <p:extLst>
      <p:ext uri="{BB962C8B-B14F-4D97-AF65-F5344CB8AC3E}">
        <p14:creationId xmlns:p14="http://schemas.microsoft.com/office/powerpoint/2010/main" val="1987490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5CC37-9476-8E48-A72E-D2C18DB403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380A7B-2C64-6A40-A24B-EC9A40D73D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8CC91D8-3E9A-3E4F-8058-F287D05607A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151C03-03E4-104F-93AD-327168223A79}"/>
              </a:ext>
            </a:extLst>
          </p:cNvPr>
          <p:cNvSpPr>
            <a:spLocks noGrp="1"/>
          </p:cNvSpPr>
          <p:nvPr>
            <p:ph type="dt" sz="half" idx="10"/>
          </p:nvPr>
        </p:nvSpPr>
        <p:spPr/>
        <p:txBody>
          <a:bodyPr/>
          <a:lstStyle/>
          <a:p>
            <a:fld id="{3C31A08B-2C92-2949-9A49-318791DCE70A}" type="datetimeFigureOut">
              <a:rPr lang="en-US" smtClean="0"/>
              <a:t>8/11/21</a:t>
            </a:fld>
            <a:endParaRPr lang="en-US"/>
          </a:p>
        </p:txBody>
      </p:sp>
      <p:sp>
        <p:nvSpPr>
          <p:cNvPr id="6" name="Footer Placeholder 5">
            <a:extLst>
              <a:ext uri="{FF2B5EF4-FFF2-40B4-BE49-F238E27FC236}">
                <a16:creationId xmlns:a16="http://schemas.microsoft.com/office/drawing/2014/main" id="{AB77E9A9-B468-BF46-949A-BA8D475943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0FCEE8-5F36-BE4C-8077-267848C93F47}"/>
              </a:ext>
            </a:extLst>
          </p:cNvPr>
          <p:cNvSpPr>
            <a:spLocks noGrp="1"/>
          </p:cNvSpPr>
          <p:nvPr>
            <p:ph type="sldNum" sz="quarter" idx="12"/>
          </p:nvPr>
        </p:nvSpPr>
        <p:spPr/>
        <p:txBody>
          <a:bodyPr/>
          <a:lstStyle/>
          <a:p>
            <a:fld id="{9EB275C0-38F9-6747-BA59-E5473F9CC44E}" type="slidenum">
              <a:rPr lang="en-US" smtClean="0"/>
              <a:t>‹#›</a:t>
            </a:fld>
            <a:endParaRPr lang="en-US"/>
          </a:p>
        </p:txBody>
      </p:sp>
    </p:spTree>
    <p:extLst>
      <p:ext uri="{BB962C8B-B14F-4D97-AF65-F5344CB8AC3E}">
        <p14:creationId xmlns:p14="http://schemas.microsoft.com/office/powerpoint/2010/main" val="156199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25353-A02B-F446-931D-E0A9D2C3CA9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1892DE8-D6F3-5844-838F-863623C04F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F5EF057-D39D-5042-86E6-82EAF75801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72B2F19-2367-FF43-B9F4-D55AFED058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0D9661-AEC8-F048-B64D-5D0992F5D20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584B3E6-CB90-C549-A46D-C93A8BF63798}"/>
              </a:ext>
            </a:extLst>
          </p:cNvPr>
          <p:cNvSpPr>
            <a:spLocks noGrp="1"/>
          </p:cNvSpPr>
          <p:nvPr>
            <p:ph type="dt" sz="half" idx="10"/>
          </p:nvPr>
        </p:nvSpPr>
        <p:spPr/>
        <p:txBody>
          <a:bodyPr/>
          <a:lstStyle/>
          <a:p>
            <a:fld id="{3C31A08B-2C92-2949-9A49-318791DCE70A}" type="datetimeFigureOut">
              <a:rPr lang="en-US" smtClean="0"/>
              <a:t>8/11/21</a:t>
            </a:fld>
            <a:endParaRPr lang="en-US"/>
          </a:p>
        </p:txBody>
      </p:sp>
      <p:sp>
        <p:nvSpPr>
          <p:cNvPr id="8" name="Footer Placeholder 7">
            <a:extLst>
              <a:ext uri="{FF2B5EF4-FFF2-40B4-BE49-F238E27FC236}">
                <a16:creationId xmlns:a16="http://schemas.microsoft.com/office/drawing/2014/main" id="{ED746BA7-516B-D74B-897C-D9D7D0576AF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3C110FD-F06F-E74C-8F8A-6175100DEC5D}"/>
              </a:ext>
            </a:extLst>
          </p:cNvPr>
          <p:cNvSpPr>
            <a:spLocks noGrp="1"/>
          </p:cNvSpPr>
          <p:nvPr>
            <p:ph type="sldNum" sz="quarter" idx="12"/>
          </p:nvPr>
        </p:nvSpPr>
        <p:spPr/>
        <p:txBody>
          <a:bodyPr/>
          <a:lstStyle/>
          <a:p>
            <a:fld id="{9EB275C0-38F9-6747-BA59-E5473F9CC44E}" type="slidenum">
              <a:rPr lang="en-US" smtClean="0"/>
              <a:t>‹#›</a:t>
            </a:fld>
            <a:endParaRPr lang="en-US"/>
          </a:p>
        </p:txBody>
      </p:sp>
    </p:spTree>
    <p:extLst>
      <p:ext uri="{BB962C8B-B14F-4D97-AF65-F5344CB8AC3E}">
        <p14:creationId xmlns:p14="http://schemas.microsoft.com/office/powerpoint/2010/main" val="3973215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16B8A-7E23-6448-A010-591189B8F4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2307E7F-4A99-1048-A2FB-E621876D2C37}"/>
              </a:ext>
            </a:extLst>
          </p:cNvPr>
          <p:cNvSpPr>
            <a:spLocks noGrp="1"/>
          </p:cNvSpPr>
          <p:nvPr>
            <p:ph type="dt" sz="half" idx="10"/>
          </p:nvPr>
        </p:nvSpPr>
        <p:spPr/>
        <p:txBody>
          <a:bodyPr/>
          <a:lstStyle/>
          <a:p>
            <a:fld id="{3C31A08B-2C92-2949-9A49-318791DCE70A}" type="datetimeFigureOut">
              <a:rPr lang="en-US" smtClean="0"/>
              <a:t>8/11/21</a:t>
            </a:fld>
            <a:endParaRPr lang="en-US"/>
          </a:p>
        </p:txBody>
      </p:sp>
      <p:sp>
        <p:nvSpPr>
          <p:cNvPr id="4" name="Footer Placeholder 3">
            <a:extLst>
              <a:ext uri="{FF2B5EF4-FFF2-40B4-BE49-F238E27FC236}">
                <a16:creationId xmlns:a16="http://schemas.microsoft.com/office/drawing/2014/main" id="{3FB2A40A-6103-EE4F-A2EB-87C4071E4B5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1583D5-6CFA-814C-AC58-642ED5CBB919}"/>
              </a:ext>
            </a:extLst>
          </p:cNvPr>
          <p:cNvSpPr>
            <a:spLocks noGrp="1"/>
          </p:cNvSpPr>
          <p:nvPr>
            <p:ph type="sldNum" sz="quarter" idx="12"/>
          </p:nvPr>
        </p:nvSpPr>
        <p:spPr/>
        <p:txBody>
          <a:bodyPr/>
          <a:lstStyle/>
          <a:p>
            <a:fld id="{9EB275C0-38F9-6747-BA59-E5473F9CC44E}" type="slidenum">
              <a:rPr lang="en-US" smtClean="0"/>
              <a:t>‹#›</a:t>
            </a:fld>
            <a:endParaRPr lang="en-US"/>
          </a:p>
        </p:txBody>
      </p:sp>
    </p:spTree>
    <p:extLst>
      <p:ext uri="{BB962C8B-B14F-4D97-AF65-F5344CB8AC3E}">
        <p14:creationId xmlns:p14="http://schemas.microsoft.com/office/powerpoint/2010/main" val="3510898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24C1F9-1CDC-514C-9A01-A80E2EEBD24F}"/>
              </a:ext>
            </a:extLst>
          </p:cNvPr>
          <p:cNvSpPr>
            <a:spLocks noGrp="1"/>
          </p:cNvSpPr>
          <p:nvPr>
            <p:ph type="dt" sz="half" idx="10"/>
          </p:nvPr>
        </p:nvSpPr>
        <p:spPr/>
        <p:txBody>
          <a:bodyPr/>
          <a:lstStyle/>
          <a:p>
            <a:fld id="{3C31A08B-2C92-2949-9A49-318791DCE70A}" type="datetimeFigureOut">
              <a:rPr lang="en-US" smtClean="0"/>
              <a:t>8/11/21</a:t>
            </a:fld>
            <a:endParaRPr lang="en-US"/>
          </a:p>
        </p:txBody>
      </p:sp>
      <p:sp>
        <p:nvSpPr>
          <p:cNvPr id="3" name="Footer Placeholder 2">
            <a:extLst>
              <a:ext uri="{FF2B5EF4-FFF2-40B4-BE49-F238E27FC236}">
                <a16:creationId xmlns:a16="http://schemas.microsoft.com/office/drawing/2014/main" id="{F51AF57E-BAAC-C44D-BAD5-E1D71308A9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22E7419-03B3-6846-B0B2-0170ECF4F82B}"/>
              </a:ext>
            </a:extLst>
          </p:cNvPr>
          <p:cNvSpPr>
            <a:spLocks noGrp="1"/>
          </p:cNvSpPr>
          <p:nvPr>
            <p:ph type="sldNum" sz="quarter" idx="12"/>
          </p:nvPr>
        </p:nvSpPr>
        <p:spPr/>
        <p:txBody>
          <a:bodyPr/>
          <a:lstStyle/>
          <a:p>
            <a:fld id="{9EB275C0-38F9-6747-BA59-E5473F9CC44E}" type="slidenum">
              <a:rPr lang="en-US" smtClean="0"/>
              <a:t>‹#›</a:t>
            </a:fld>
            <a:endParaRPr lang="en-US"/>
          </a:p>
        </p:txBody>
      </p:sp>
    </p:spTree>
    <p:extLst>
      <p:ext uri="{BB962C8B-B14F-4D97-AF65-F5344CB8AC3E}">
        <p14:creationId xmlns:p14="http://schemas.microsoft.com/office/powerpoint/2010/main" val="3927967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CCCD8-BEC7-DD41-AF69-477B2B571E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436A066-3AD9-844B-AEE7-67DB9CAA3B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1D91D5B-F8D2-E843-9C46-19A8AA7279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323656-4951-DD48-AC05-E428137A749A}"/>
              </a:ext>
            </a:extLst>
          </p:cNvPr>
          <p:cNvSpPr>
            <a:spLocks noGrp="1"/>
          </p:cNvSpPr>
          <p:nvPr>
            <p:ph type="dt" sz="half" idx="10"/>
          </p:nvPr>
        </p:nvSpPr>
        <p:spPr/>
        <p:txBody>
          <a:bodyPr/>
          <a:lstStyle/>
          <a:p>
            <a:fld id="{3C31A08B-2C92-2949-9A49-318791DCE70A}" type="datetimeFigureOut">
              <a:rPr lang="en-US" smtClean="0"/>
              <a:t>8/11/21</a:t>
            </a:fld>
            <a:endParaRPr lang="en-US"/>
          </a:p>
        </p:txBody>
      </p:sp>
      <p:sp>
        <p:nvSpPr>
          <p:cNvPr id="6" name="Footer Placeholder 5">
            <a:extLst>
              <a:ext uri="{FF2B5EF4-FFF2-40B4-BE49-F238E27FC236}">
                <a16:creationId xmlns:a16="http://schemas.microsoft.com/office/drawing/2014/main" id="{A0E93321-4462-8846-AECF-2097801B7B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B88335-6ECE-2143-8F38-97462063E55F}"/>
              </a:ext>
            </a:extLst>
          </p:cNvPr>
          <p:cNvSpPr>
            <a:spLocks noGrp="1"/>
          </p:cNvSpPr>
          <p:nvPr>
            <p:ph type="sldNum" sz="quarter" idx="12"/>
          </p:nvPr>
        </p:nvSpPr>
        <p:spPr/>
        <p:txBody>
          <a:bodyPr/>
          <a:lstStyle/>
          <a:p>
            <a:fld id="{9EB275C0-38F9-6747-BA59-E5473F9CC44E}" type="slidenum">
              <a:rPr lang="en-US" smtClean="0"/>
              <a:t>‹#›</a:t>
            </a:fld>
            <a:endParaRPr lang="en-US"/>
          </a:p>
        </p:txBody>
      </p:sp>
    </p:spTree>
    <p:extLst>
      <p:ext uri="{BB962C8B-B14F-4D97-AF65-F5344CB8AC3E}">
        <p14:creationId xmlns:p14="http://schemas.microsoft.com/office/powerpoint/2010/main" val="3191750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924DE-F201-3446-96DB-C1376913CD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0B9B9B9-7085-2F42-8160-5927E0E398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73BA727-8647-6445-BE45-73D7D3DF72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1C36CF-25A9-3B4F-A629-CCECFDB4079A}"/>
              </a:ext>
            </a:extLst>
          </p:cNvPr>
          <p:cNvSpPr>
            <a:spLocks noGrp="1"/>
          </p:cNvSpPr>
          <p:nvPr>
            <p:ph type="dt" sz="half" idx="10"/>
          </p:nvPr>
        </p:nvSpPr>
        <p:spPr/>
        <p:txBody>
          <a:bodyPr/>
          <a:lstStyle/>
          <a:p>
            <a:fld id="{3C31A08B-2C92-2949-9A49-318791DCE70A}" type="datetimeFigureOut">
              <a:rPr lang="en-US" smtClean="0"/>
              <a:t>8/11/21</a:t>
            </a:fld>
            <a:endParaRPr lang="en-US"/>
          </a:p>
        </p:txBody>
      </p:sp>
      <p:sp>
        <p:nvSpPr>
          <p:cNvPr id="6" name="Footer Placeholder 5">
            <a:extLst>
              <a:ext uri="{FF2B5EF4-FFF2-40B4-BE49-F238E27FC236}">
                <a16:creationId xmlns:a16="http://schemas.microsoft.com/office/drawing/2014/main" id="{0B4A175F-8DF2-C94C-9785-0905EA2194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EFFCE6-1E3C-4049-AFE7-6E60971E922F}"/>
              </a:ext>
            </a:extLst>
          </p:cNvPr>
          <p:cNvSpPr>
            <a:spLocks noGrp="1"/>
          </p:cNvSpPr>
          <p:nvPr>
            <p:ph type="sldNum" sz="quarter" idx="12"/>
          </p:nvPr>
        </p:nvSpPr>
        <p:spPr/>
        <p:txBody>
          <a:bodyPr/>
          <a:lstStyle/>
          <a:p>
            <a:fld id="{9EB275C0-38F9-6747-BA59-E5473F9CC44E}" type="slidenum">
              <a:rPr lang="en-US" smtClean="0"/>
              <a:t>‹#›</a:t>
            </a:fld>
            <a:endParaRPr lang="en-US"/>
          </a:p>
        </p:txBody>
      </p:sp>
    </p:spTree>
    <p:extLst>
      <p:ext uri="{BB962C8B-B14F-4D97-AF65-F5344CB8AC3E}">
        <p14:creationId xmlns:p14="http://schemas.microsoft.com/office/powerpoint/2010/main" val="114842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483B0D-7653-AE43-A980-FF97AECE08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C776852-994B-4841-83AB-BC9741C654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3B7052-E232-324C-BF3B-77451DEBC8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31A08B-2C92-2949-9A49-318791DCE70A}" type="datetimeFigureOut">
              <a:rPr lang="en-US" smtClean="0"/>
              <a:t>8/11/21</a:t>
            </a:fld>
            <a:endParaRPr lang="en-US"/>
          </a:p>
        </p:txBody>
      </p:sp>
      <p:sp>
        <p:nvSpPr>
          <p:cNvPr id="5" name="Footer Placeholder 4">
            <a:extLst>
              <a:ext uri="{FF2B5EF4-FFF2-40B4-BE49-F238E27FC236}">
                <a16:creationId xmlns:a16="http://schemas.microsoft.com/office/drawing/2014/main" id="{E3BA2194-517F-CA4C-9392-AFBCA113AB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73A1177-05C1-184A-B350-54A798F2E8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B275C0-38F9-6747-BA59-E5473F9CC44E}" type="slidenum">
              <a:rPr lang="en-US" smtClean="0"/>
              <a:t>‹#›</a:t>
            </a:fld>
            <a:endParaRPr lang="en-US"/>
          </a:p>
        </p:txBody>
      </p:sp>
    </p:spTree>
    <p:extLst>
      <p:ext uri="{BB962C8B-B14F-4D97-AF65-F5344CB8AC3E}">
        <p14:creationId xmlns:p14="http://schemas.microsoft.com/office/powerpoint/2010/main" val="27482990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Freeform: Shape 49">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56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52" name="Freeform: Shape 51">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6429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54" name="Freeform: Shape 53">
            <a:extLst>
              <a:ext uri="{FF2B5EF4-FFF2-40B4-BE49-F238E27FC236}">
                <a16:creationId xmlns:a16="http://schemas.microsoft.com/office/drawing/2014/main" id="{8CF5E676-CA04-4CED-9F1E-5026ED66E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56" name="Freeform: Shape 55">
            <a:extLst>
              <a:ext uri="{FF2B5EF4-FFF2-40B4-BE49-F238E27FC236}">
                <a16:creationId xmlns:a16="http://schemas.microsoft.com/office/drawing/2014/main" id="{6BA9E676-A8FC-4C2F-8D78-C13ED8ABD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58" name="Freeform: Shape 57">
            <a:extLst>
              <a:ext uri="{FF2B5EF4-FFF2-40B4-BE49-F238E27FC236}">
                <a16:creationId xmlns:a16="http://schemas.microsoft.com/office/drawing/2014/main" id="{A2B5CBEA-F125-49B6-8335-227C325B1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60" name="Freeform: Shape 59">
            <a:extLst>
              <a:ext uri="{FF2B5EF4-FFF2-40B4-BE49-F238E27FC236}">
                <a16:creationId xmlns:a16="http://schemas.microsoft.com/office/drawing/2014/main" id="{EECD79B5-5FC5-495F-BFD6-346C16E787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6">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62" name="Rectangle 61">
            <a:extLst>
              <a:ext uri="{FF2B5EF4-FFF2-40B4-BE49-F238E27FC236}">
                <a16:creationId xmlns:a16="http://schemas.microsoft.com/office/drawing/2014/main" id="{2C1D3151-5F97-4860-B56C-C98BD62CC2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32D9D048-3063-435A-8C23-26C1907E9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8DE96824-E506-4448-8704-5EC7BF7BC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20315" y="727769"/>
            <a:ext cx="8751370" cy="5402463"/>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BDBB07-14CF-734A-93A8-04FF9C026544}"/>
              </a:ext>
            </a:extLst>
          </p:cNvPr>
          <p:cNvSpPr>
            <a:spLocks noGrp="1"/>
          </p:cNvSpPr>
          <p:nvPr>
            <p:ph type="ctrTitle"/>
          </p:nvPr>
        </p:nvSpPr>
        <p:spPr>
          <a:xfrm>
            <a:off x="2381534" y="1344304"/>
            <a:ext cx="7451678" cy="2843702"/>
          </a:xfrm>
        </p:spPr>
        <p:txBody>
          <a:bodyPr>
            <a:normAutofit/>
          </a:bodyPr>
          <a:lstStyle/>
          <a:p>
            <a:r>
              <a:rPr lang="en-US" sz="5400">
                <a:solidFill>
                  <a:schemeClr val="bg1"/>
                </a:solidFill>
              </a:rPr>
              <a:t>Fatal police shootings</a:t>
            </a:r>
          </a:p>
        </p:txBody>
      </p:sp>
      <p:sp>
        <p:nvSpPr>
          <p:cNvPr id="3" name="Subtitle 2">
            <a:extLst>
              <a:ext uri="{FF2B5EF4-FFF2-40B4-BE49-F238E27FC236}">
                <a16:creationId xmlns:a16="http://schemas.microsoft.com/office/drawing/2014/main" id="{5012509E-520E-9A47-A9FE-0BD53B128AF3}"/>
              </a:ext>
            </a:extLst>
          </p:cNvPr>
          <p:cNvSpPr>
            <a:spLocks noGrp="1"/>
          </p:cNvSpPr>
          <p:nvPr>
            <p:ph type="subTitle" idx="1"/>
          </p:nvPr>
        </p:nvSpPr>
        <p:spPr>
          <a:xfrm>
            <a:off x="2886765" y="4414123"/>
            <a:ext cx="6418471" cy="1432109"/>
          </a:xfrm>
        </p:spPr>
        <p:txBody>
          <a:bodyPr>
            <a:normAutofit/>
          </a:bodyPr>
          <a:lstStyle/>
          <a:p>
            <a:r>
              <a:rPr lang="en-US" sz="2000">
                <a:solidFill>
                  <a:schemeClr val="bg1"/>
                </a:solidFill>
              </a:rPr>
              <a:t>Abigail Ward, Simran Kota</a:t>
            </a:r>
          </a:p>
        </p:txBody>
      </p:sp>
      <p:sp>
        <p:nvSpPr>
          <p:cNvPr id="68" name="Oval 67">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0" name="Oval 69">
            <a:extLst>
              <a:ext uri="{FF2B5EF4-FFF2-40B4-BE49-F238E27FC236}">
                <a16:creationId xmlns:a16="http://schemas.microsoft.com/office/drawing/2014/main" id="{B6C541AE-9B02-44C0-B8C6-B2DEA7ED3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38273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D55A19D-297C-4231-AD1F-08EF9B4AA8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BAB6C56-3D38-4923-996E-BD474BBB9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4600" y="662169"/>
            <a:ext cx="10289033" cy="5694181"/>
          </a:xfrm>
          <a:prstGeom prst="rect">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0CD21DB-082D-417D-A5AB-FC838AF9D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4600" y="662169"/>
            <a:ext cx="10289033" cy="5694181"/>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Table&#10;&#10;Description automatically generated with medium confidence">
            <a:extLst>
              <a:ext uri="{FF2B5EF4-FFF2-40B4-BE49-F238E27FC236}">
                <a16:creationId xmlns:a16="http://schemas.microsoft.com/office/drawing/2014/main" id="{14395289-9ED6-1D4B-AF5E-366311ABDADA}"/>
              </a:ext>
            </a:extLst>
          </p:cNvPr>
          <p:cNvPicPr>
            <a:picLocks noGrp="1" noChangeAspect="1"/>
          </p:cNvPicPr>
          <p:nvPr>
            <p:ph idx="1"/>
          </p:nvPr>
        </p:nvPicPr>
        <p:blipFill rotWithShape="1">
          <a:blip r:embed="rId2"/>
          <a:srcRect r="-1" b="8906"/>
          <a:stretch/>
        </p:blipFill>
        <p:spPr>
          <a:xfrm>
            <a:off x="838200" y="233807"/>
            <a:ext cx="10468866" cy="5888737"/>
          </a:xfrm>
          <a:prstGeom prst="rect">
            <a:avLst/>
          </a:prstGeom>
          <a:ln w="28575">
            <a:solidFill>
              <a:schemeClr val="bg1"/>
            </a:solidFill>
          </a:ln>
        </p:spPr>
      </p:pic>
      <p:sp>
        <p:nvSpPr>
          <p:cNvPr id="5" name="TextBox 4">
            <a:extLst>
              <a:ext uri="{FF2B5EF4-FFF2-40B4-BE49-F238E27FC236}">
                <a16:creationId xmlns:a16="http://schemas.microsoft.com/office/drawing/2014/main" id="{C0984B1E-6913-6042-B0C1-59667AD055FC}"/>
              </a:ext>
            </a:extLst>
          </p:cNvPr>
          <p:cNvSpPr txBox="1"/>
          <p:nvPr/>
        </p:nvSpPr>
        <p:spPr>
          <a:xfrm>
            <a:off x="4093813" y="5408450"/>
            <a:ext cx="3957639" cy="830997"/>
          </a:xfrm>
          <a:prstGeom prst="rect">
            <a:avLst/>
          </a:prstGeom>
          <a:noFill/>
        </p:spPr>
        <p:txBody>
          <a:bodyPr wrap="square" rtlCol="0">
            <a:spAutoFit/>
          </a:bodyPr>
          <a:lstStyle/>
          <a:p>
            <a:r>
              <a:rPr lang="en-US" sz="2400" dirty="0"/>
              <a:t>p-value = 0.0009995</a:t>
            </a:r>
          </a:p>
          <a:p>
            <a:endParaRPr lang="en-US" sz="2400" dirty="0"/>
          </a:p>
        </p:txBody>
      </p:sp>
    </p:spTree>
    <p:extLst>
      <p:ext uri="{BB962C8B-B14F-4D97-AF65-F5344CB8AC3E}">
        <p14:creationId xmlns:p14="http://schemas.microsoft.com/office/powerpoint/2010/main" val="1435021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D55A19D-297C-4231-AD1F-08EF9B4AA8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BAB6C56-3D38-4923-996E-BD474BBB9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72668" y="1090453"/>
            <a:ext cx="9465232" cy="5238271"/>
          </a:xfrm>
          <a:prstGeom prst="rect">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0CD21DB-082D-417D-A5AB-FC838AF9D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72668" y="1090453"/>
            <a:ext cx="9465232" cy="5238271"/>
          </a:xfrm>
          <a:prstGeom prst="rect">
            <a:avLst/>
          </a:prstGeom>
          <a:solidFill>
            <a:schemeClr val="accent6">
              <a:alpha val="30000"/>
            </a:schemeClr>
          </a:solidFill>
          <a:ln w="28575">
            <a:solidFill>
              <a:schemeClr val="bg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10;&#10;Description automatically generated">
            <a:extLst>
              <a:ext uri="{FF2B5EF4-FFF2-40B4-BE49-F238E27FC236}">
                <a16:creationId xmlns:a16="http://schemas.microsoft.com/office/drawing/2014/main" id="{F5FF0B63-9DC5-164B-9922-7FE8FEA39FD6}"/>
              </a:ext>
            </a:extLst>
          </p:cNvPr>
          <p:cNvPicPr>
            <a:picLocks noGrp="1" noChangeAspect="1"/>
          </p:cNvPicPr>
          <p:nvPr>
            <p:ph idx="1"/>
          </p:nvPr>
        </p:nvPicPr>
        <p:blipFill rotWithShape="1">
          <a:blip r:embed="rId2"/>
          <a:srcRect r="1" b="8908"/>
          <a:stretch/>
        </p:blipFill>
        <p:spPr>
          <a:xfrm>
            <a:off x="1280667" y="677668"/>
            <a:ext cx="9630666" cy="5417250"/>
          </a:xfrm>
          <a:prstGeom prst="rect">
            <a:avLst/>
          </a:prstGeom>
          <a:ln w="28575">
            <a:solidFill>
              <a:schemeClr val="bg1"/>
            </a:solidFill>
          </a:ln>
        </p:spPr>
      </p:pic>
      <p:sp>
        <p:nvSpPr>
          <p:cNvPr id="16" name="Graphic 212">
            <a:extLst>
              <a:ext uri="{FF2B5EF4-FFF2-40B4-BE49-F238E27FC236}">
                <a16:creationId xmlns:a16="http://schemas.microsoft.com/office/drawing/2014/main" id="{7BD8AB83-2763-4392-B4B9-049CDF1F6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73609" y="168141"/>
            <a:ext cx="1009111" cy="1009111"/>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8" name="Graphic 212">
            <a:extLst>
              <a:ext uri="{FF2B5EF4-FFF2-40B4-BE49-F238E27FC236}">
                <a16:creationId xmlns:a16="http://schemas.microsoft.com/office/drawing/2014/main" id="{480F071C-C35C-4CE1-8EE5-8ED96E2F4E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73609" y="168141"/>
            <a:ext cx="1009111" cy="1009111"/>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0" name="Oval 19">
            <a:extLst>
              <a:ext uri="{FF2B5EF4-FFF2-40B4-BE49-F238E27FC236}">
                <a16:creationId xmlns:a16="http://schemas.microsoft.com/office/drawing/2014/main" id="{CD97FAB4-59E0-4E65-B50B-867B14D2A0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460" y="4428611"/>
            <a:ext cx="565207" cy="565207"/>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Oval 21">
            <a:extLst>
              <a:ext uri="{FF2B5EF4-FFF2-40B4-BE49-F238E27FC236}">
                <a16:creationId xmlns:a16="http://schemas.microsoft.com/office/drawing/2014/main" id="{0D578F4B-2751-4FC2-8853-FAC5C5913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460" y="4428611"/>
            <a:ext cx="565207" cy="565207"/>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TextBox 5">
            <a:extLst>
              <a:ext uri="{FF2B5EF4-FFF2-40B4-BE49-F238E27FC236}">
                <a16:creationId xmlns:a16="http://schemas.microsoft.com/office/drawing/2014/main" id="{1F841271-2918-0F48-A74D-112F63BCDDDF}"/>
              </a:ext>
            </a:extLst>
          </p:cNvPr>
          <p:cNvSpPr txBox="1"/>
          <p:nvPr/>
        </p:nvSpPr>
        <p:spPr>
          <a:xfrm>
            <a:off x="3829050" y="5386388"/>
            <a:ext cx="4429125" cy="461665"/>
          </a:xfrm>
          <a:prstGeom prst="rect">
            <a:avLst/>
          </a:prstGeom>
          <a:noFill/>
        </p:spPr>
        <p:txBody>
          <a:bodyPr wrap="square" rtlCol="0">
            <a:spAutoFit/>
          </a:bodyPr>
          <a:lstStyle/>
          <a:p>
            <a:r>
              <a:rPr lang="en-US" sz="2400" dirty="0"/>
              <a:t>p-value = 0.0004998</a:t>
            </a:r>
          </a:p>
        </p:txBody>
      </p:sp>
    </p:spTree>
    <p:extLst>
      <p:ext uri="{BB962C8B-B14F-4D97-AF65-F5344CB8AC3E}">
        <p14:creationId xmlns:p14="http://schemas.microsoft.com/office/powerpoint/2010/main" val="7369356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D55A19D-297C-4231-AD1F-08EF9B4AA8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BAB6C56-3D38-4923-996E-BD474BBB9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4600" y="662169"/>
            <a:ext cx="10289033" cy="5694181"/>
          </a:xfrm>
          <a:prstGeom prst="rect">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0CD21DB-082D-417D-A5AB-FC838AF9D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4600" y="662169"/>
            <a:ext cx="10289033" cy="5694181"/>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chart&#10;&#10;Description automatically generated">
            <a:extLst>
              <a:ext uri="{FF2B5EF4-FFF2-40B4-BE49-F238E27FC236}">
                <a16:creationId xmlns:a16="http://schemas.microsoft.com/office/drawing/2014/main" id="{0AA81D6C-B7DF-8D42-B03C-E70DD7EAEBA9}"/>
              </a:ext>
            </a:extLst>
          </p:cNvPr>
          <p:cNvPicPr>
            <a:picLocks noGrp="1" noChangeAspect="1"/>
          </p:cNvPicPr>
          <p:nvPr>
            <p:ph idx="1"/>
          </p:nvPr>
        </p:nvPicPr>
        <p:blipFill rotWithShape="1">
          <a:blip r:embed="rId2"/>
          <a:srcRect r="-1" b="8906"/>
          <a:stretch/>
        </p:blipFill>
        <p:spPr>
          <a:xfrm>
            <a:off x="838200" y="233807"/>
            <a:ext cx="10468866" cy="5888737"/>
          </a:xfrm>
          <a:prstGeom prst="rect">
            <a:avLst/>
          </a:prstGeom>
          <a:ln w="28575">
            <a:solidFill>
              <a:schemeClr val="bg1"/>
            </a:solidFill>
          </a:ln>
        </p:spPr>
      </p:pic>
      <p:sp>
        <p:nvSpPr>
          <p:cNvPr id="6" name="TextBox 5">
            <a:extLst>
              <a:ext uri="{FF2B5EF4-FFF2-40B4-BE49-F238E27FC236}">
                <a16:creationId xmlns:a16="http://schemas.microsoft.com/office/drawing/2014/main" id="{1DFDDB7E-A092-1B4C-AF0B-AD2C0E5F46F4}"/>
              </a:ext>
            </a:extLst>
          </p:cNvPr>
          <p:cNvSpPr txBox="1"/>
          <p:nvPr/>
        </p:nvSpPr>
        <p:spPr>
          <a:xfrm>
            <a:off x="4129088" y="5314950"/>
            <a:ext cx="4086225" cy="461665"/>
          </a:xfrm>
          <a:prstGeom prst="rect">
            <a:avLst/>
          </a:prstGeom>
          <a:noFill/>
        </p:spPr>
        <p:txBody>
          <a:bodyPr wrap="square" rtlCol="0">
            <a:spAutoFit/>
          </a:bodyPr>
          <a:lstStyle/>
          <a:p>
            <a:r>
              <a:rPr lang="en-US" sz="2400" dirty="0"/>
              <a:t>p-value = 0.0004998</a:t>
            </a:r>
          </a:p>
        </p:txBody>
      </p:sp>
    </p:spTree>
    <p:extLst>
      <p:ext uri="{BB962C8B-B14F-4D97-AF65-F5344CB8AC3E}">
        <p14:creationId xmlns:p14="http://schemas.microsoft.com/office/powerpoint/2010/main" val="4025632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677BAFB-3BD3-41BB-9107-FAE224AE2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E6823A9B-C188-42D4-847C-3AD928DB1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42784" y="253140"/>
            <a:ext cx="6184555" cy="6184555"/>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34B557F3-1A0C-4749-A6DB-EAC082DF3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24848" y="253140"/>
            <a:ext cx="6184555" cy="6184555"/>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14" name="Oval 13">
            <a:extLst>
              <a:ext uri="{FF2B5EF4-FFF2-40B4-BE49-F238E27FC236}">
                <a16:creationId xmlns:a16="http://schemas.microsoft.com/office/drawing/2014/main" id="{55D55AA6-3751-494F-868A-DCEDC5CE82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03723" y="136525"/>
            <a:ext cx="6184555" cy="6184555"/>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2AEB943-DA81-EC43-808E-5876FF6F6DF7}"/>
              </a:ext>
            </a:extLst>
          </p:cNvPr>
          <p:cNvSpPr>
            <a:spLocks noGrp="1"/>
          </p:cNvSpPr>
          <p:nvPr>
            <p:ph type="title"/>
          </p:nvPr>
        </p:nvSpPr>
        <p:spPr>
          <a:xfrm>
            <a:off x="3581400" y="965580"/>
            <a:ext cx="5204489" cy="3160593"/>
          </a:xfrm>
        </p:spPr>
        <p:txBody>
          <a:bodyPr vert="horz" lIns="91440" tIns="45720" rIns="91440" bIns="45720" rtlCol="0" anchor="b">
            <a:normAutofit/>
          </a:bodyPr>
          <a:lstStyle/>
          <a:p>
            <a:pPr algn="ctr"/>
            <a:r>
              <a:rPr lang="en-US" sz="5400" kern="1200">
                <a:solidFill>
                  <a:schemeClr val="bg1"/>
                </a:solidFill>
                <a:latin typeface="+mj-lt"/>
                <a:ea typeface="+mj-ea"/>
                <a:cs typeface="+mj-cs"/>
              </a:rPr>
              <a:t>Two sample tests</a:t>
            </a:r>
          </a:p>
        </p:txBody>
      </p:sp>
      <p:sp>
        <p:nvSpPr>
          <p:cNvPr id="16" name="Graphic 212">
            <a:extLst>
              <a:ext uri="{FF2B5EF4-FFF2-40B4-BE49-F238E27FC236}">
                <a16:creationId xmlns:a16="http://schemas.microsoft.com/office/drawing/2014/main" id="{4D4C00DC-4DC6-4CD2-9E31-F17E6CEBC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8" name="Graphic 212">
            <a:extLst>
              <a:ext uri="{FF2B5EF4-FFF2-40B4-BE49-F238E27FC236}">
                <a16:creationId xmlns:a16="http://schemas.microsoft.com/office/drawing/2014/main" id="{D82AB1B2-7970-42CF-8BF5-567C69E9F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nvGrpSpPr>
          <p:cNvPr id="20" name="Graphic 190">
            <a:extLst>
              <a:ext uri="{FF2B5EF4-FFF2-40B4-BE49-F238E27FC236}">
                <a16:creationId xmlns:a16="http://schemas.microsoft.com/office/drawing/2014/main" id="{66FB5A75-BDE2-4F12-A95B-C48788A768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80947" y="1755501"/>
            <a:ext cx="1598829" cy="531293"/>
            <a:chOff x="2504802" y="1755501"/>
            <a:chExt cx="1598829" cy="531293"/>
          </a:xfrm>
          <a:solidFill>
            <a:schemeClr val="bg1"/>
          </a:solidFill>
        </p:grpSpPr>
        <p:sp>
          <p:nvSpPr>
            <p:cNvPr id="21" name="Freeform: Shape 20">
              <a:extLst>
                <a:ext uri="{FF2B5EF4-FFF2-40B4-BE49-F238E27FC236}">
                  <a16:creationId xmlns:a16="http://schemas.microsoft.com/office/drawing/2014/main" id="{DC86CBC8-A814-4C0C-A287-7C549693D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6AA52F4F-14E6-402F-A196-668B9CA9BC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sp>
        <p:nvSpPr>
          <p:cNvPr id="24" name="Oval 23">
            <a:extLst>
              <a:ext uri="{FF2B5EF4-FFF2-40B4-BE49-F238E27FC236}">
                <a16:creationId xmlns:a16="http://schemas.microsoft.com/office/drawing/2014/main" id="{C10FB9CA-E7FA-462C-B537-F1224ED1AC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Oval 25">
            <a:extLst>
              <a:ext uri="{FF2B5EF4-FFF2-40B4-BE49-F238E27FC236}">
                <a16:creationId xmlns:a16="http://schemas.microsoft.com/office/drawing/2014/main" id="{D8469AE7-A75B-4F37-850B-EF5974ABE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28" name="Graphic 4">
            <a:extLst>
              <a:ext uri="{FF2B5EF4-FFF2-40B4-BE49-F238E27FC236}">
                <a16:creationId xmlns:a16="http://schemas.microsoft.com/office/drawing/2014/main" id="{63301095-70B2-49AA-8DA9-A35629AD62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97506" y="4175798"/>
            <a:ext cx="1861486" cy="1861665"/>
            <a:chOff x="5734053" y="3067000"/>
            <a:chExt cx="724484" cy="724549"/>
          </a:xfrm>
          <a:solidFill>
            <a:schemeClr val="bg1"/>
          </a:solidFill>
        </p:grpSpPr>
        <p:sp>
          <p:nvSpPr>
            <p:cNvPr id="29" name="Freeform: Shape 28">
              <a:extLst>
                <a:ext uri="{FF2B5EF4-FFF2-40B4-BE49-F238E27FC236}">
                  <a16:creationId xmlns:a16="http://schemas.microsoft.com/office/drawing/2014/main" id="{D218E08C-0BEA-45C2-8C09-4141DDDA0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067000"/>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232F6090-14E0-44C6-B9FC-C91047BCD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FDB9402B-335C-4892-9E7C-C400E95BE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E7A4371D-4448-409A-93F3-0C92E3EBD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780149CB-4B8F-4FD1-AC5E-25670C9EA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92D49A1A-35B0-4620-9D1E-A782A0E97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AFF46F08-B1E4-44C1-BD4A-4191D6EAD9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8DB16610-3D81-4E5C-850D-5D1245C0D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2624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E05501B2-83AC-4299-BE5A-8CA16B408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2624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07CF1B90-3B3A-403E-A94F-8B82945D07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56A1CBA9-4AC1-4C42-9429-3FF31DF282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21318D9B-FD39-402A-ADFA-0E6CC789A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1" name="Freeform: Shape 40">
              <a:extLst>
                <a:ext uri="{FF2B5EF4-FFF2-40B4-BE49-F238E27FC236}">
                  <a16:creationId xmlns:a16="http://schemas.microsoft.com/office/drawing/2014/main" id="{333FB08F-B346-47C0-A7CD-1DE53E6C0D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12624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893AD6F2-6408-4A8E-9749-CB7388EF3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3" name="Freeform: Shape 42">
              <a:extLst>
                <a:ext uri="{FF2B5EF4-FFF2-40B4-BE49-F238E27FC236}">
                  <a16:creationId xmlns:a16="http://schemas.microsoft.com/office/drawing/2014/main" id="{715D9D2F-1568-4BE3-A54A-69F52492B0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85393"/>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4" name="Freeform: Shape 43">
              <a:extLst>
                <a:ext uri="{FF2B5EF4-FFF2-40B4-BE49-F238E27FC236}">
                  <a16:creationId xmlns:a16="http://schemas.microsoft.com/office/drawing/2014/main" id="{9AB547A7-0D80-491F-98B4-C6B7CC4FC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5" name="Freeform: Shape 44">
              <a:extLst>
                <a:ext uri="{FF2B5EF4-FFF2-40B4-BE49-F238E27FC236}">
                  <a16:creationId xmlns:a16="http://schemas.microsoft.com/office/drawing/2014/main" id="{7E2693CD-DAF5-4B26-9A2F-17673BF31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 name="Freeform: Shape 45">
              <a:extLst>
                <a:ext uri="{FF2B5EF4-FFF2-40B4-BE49-F238E27FC236}">
                  <a16:creationId xmlns:a16="http://schemas.microsoft.com/office/drawing/2014/main" id="{A96EEE12-952A-4693-B161-D7071D601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 name="Freeform: Shape 46">
              <a:extLst>
                <a:ext uri="{FF2B5EF4-FFF2-40B4-BE49-F238E27FC236}">
                  <a16:creationId xmlns:a16="http://schemas.microsoft.com/office/drawing/2014/main" id="{F4228DCC-1611-4BDC-90AA-231F67EB11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DA163C3C-D3DF-461F-B6A8-90C7C227D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4D021D29-2980-41C3-AB83-DA93C105B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AC09C1FA-1A9D-49A7-9D73-8B777140A3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244637"/>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1" name="Freeform: Shape 50">
              <a:extLst>
                <a:ext uri="{FF2B5EF4-FFF2-40B4-BE49-F238E27FC236}">
                  <a16:creationId xmlns:a16="http://schemas.microsoft.com/office/drawing/2014/main" id="{0B8D8CD4-7B9B-48A5-BC59-0CB859354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24463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224D0A27-A8B0-4020-9399-24127726E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168E8EBA-9F8C-4650-B9BE-38A0A56BC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6A460BB3-2605-4AA2-AE1D-B9FB61EBF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1E2E38EE-DBBE-4CC1-9498-E7193E1B28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244637"/>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BF191D5C-7D2A-4408-A8F2-389D2360F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08F7193B-B379-4921-9F17-1841D50611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03786"/>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B4C5E53C-6003-4F74-B1CA-C7EA1E4993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CB97B2B1-1CF5-46A5-940D-AB8F57F59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0783F4F1-D8CE-4453-B79B-AD976E272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 name="Freeform: Shape 60">
              <a:extLst>
                <a:ext uri="{FF2B5EF4-FFF2-40B4-BE49-F238E27FC236}">
                  <a16:creationId xmlns:a16="http://schemas.microsoft.com/office/drawing/2014/main" id="{06A7A4C9-F24F-4F00-A2FA-29E788A09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2" name="Freeform: Shape 61">
              <a:extLst>
                <a:ext uri="{FF2B5EF4-FFF2-40B4-BE49-F238E27FC236}">
                  <a16:creationId xmlns:a16="http://schemas.microsoft.com/office/drawing/2014/main" id="{EB694A32-59D6-46E3-8CE4-E4C485C2CB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03786"/>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983EBB4C-28FF-41C6-90D6-5F30FC0868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0707659D-8AE9-49B5-AB29-ECC099F49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63031"/>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5C987ECC-9573-46EA-9C4A-7C3CAE393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6302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4DAF6708-18C2-4082-B024-6CEA32AE0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72CBB5AE-39E2-4D9B-A834-64D31B0032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4592DE98-77BF-4E8E-AEB4-1934207BAE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5AF5D9A0-BA94-4D2B-8479-26C55355B6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63031"/>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2CAA6A8E-7ACF-4EF7-AAD6-734A009DCF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D3DD3695-F212-4BAD-BBB3-EC1F62474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22181"/>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AB1B3ECB-7594-4C5C-B62B-E686C0A89E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221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5EE54C3C-D9E5-4782-B8F6-058EB2D63E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EAE78EEE-DC43-44E1-AB47-ACB80F94B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847D67EF-1141-4582-866E-FE02FB2360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99ECC931-60A1-4628-A34B-4B68DA3CC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422181"/>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A587D2BE-3417-44AE-BEEF-57F88CECB4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FCEB2ED3-A08D-4286-B75D-893289F3F3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7C7DB7BB-8173-4377-85B0-032B7BDAB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93EF69B4-3F48-4509-8BF8-926E23BC1D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067000"/>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C1A86650-1EF5-46E3-885D-96985105A8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47EBBDE2-BD90-481F-A671-34E2186FB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87DAF1CB-838D-4C5C-8FB7-76BF677FEB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64573DA8-D2F3-4644-AC79-83843615C4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2624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41AB53B8-0D5C-44BD-A2A9-ABBF659E1F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29B7FA60-B453-4877-8D47-CA1209DF9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2624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87" name="Freeform: Shape 86">
              <a:extLst>
                <a:ext uri="{FF2B5EF4-FFF2-40B4-BE49-F238E27FC236}">
                  <a16:creationId xmlns:a16="http://schemas.microsoft.com/office/drawing/2014/main" id="{7A6D2414-BCCC-40E8-B990-47642EFE96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B0F37C2B-B7E6-420D-AD39-3AE4A2FBE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2624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F6417E45-D7FC-40B8-AD49-941B28D18C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2624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2A8D1963-0C59-476C-AAFA-A7AF4FF50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8539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6BE777A9-EC29-46FC-AD21-AC7FD89B13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C63BA1CE-93FB-42C7-8381-765E500232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8539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7F30F275-ADC8-4FD1-8B4B-673B37517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DB20529C-F2DD-4607-8DEE-19A932968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B8029A9A-DFF9-49CE-8CEE-95A6695F39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85391"/>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6822C2EC-B05D-4CE6-9D59-164769D0E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244634"/>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53A0760F-F576-4A97-94AF-8BBE590844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CA76721C-646A-4910-AD1A-BE6B67767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244634"/>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065D4766-CAEC-4074-A9E2-6110A1238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4F1A0AC6-319D-49D8-A4FB-17A70E8E8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79502B48-2B92-45BF-B9AC-1102B38078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24463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6363AFA7-321F-431C-B2FD-ADCB4D24B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33EDDE1B-7379-4973-8CFD-F3C737104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1F20B58A-2DB8-46B2-9E93-9C8C817DC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0378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A5A3EF12-3DA1-4505-A44B-1B9634887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5B08812B-9264-47E7-8EC8-1233869F6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2A29F226-A243-410B-BEE4-EBA9DD76F8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0378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9DF57348-F837-475C-A7AA-3C7210041E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63028"/>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1E41B89A-9A45-4947-ADB0-940040049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6C1F1525-32BC-46E1-84E6-C2BB88730B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63028"/>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C73A8972-BA44-40C6-B045-83E78C4D4A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C196E956-03D1-4F79-826A-A2F5E3DEF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6302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13" name="Freeform: Shape 112">
              <a:extLst>
                <a:ext uri="{FF2B5EF4-FFF2-40B4-BE49-F238E27FC236}">
                  <a16:creationId xmlns:a16="http://schemas.microsoft.com/office/drawing/2014/main" id="{ADA7B07B-EAC8-4FA5-B14F-3ABF8BA7A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63029"/>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4" name="Freeform: Shape 113">
              <a:extLst>
                <a:ext uri="{FF2B5EF4-FFF2-40B4-BE49-F238E27FC236}">
                  <a16:creationId xmlns:a16="http://schemas.microsoft.com/office/drawing/2014/main" id="{93C28672-FF9E-4FE0-AC47-2FDD26CD7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42217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5" name="Freeform: Shape 114">
              <a:extLst>
                <a:ext uri="{FF2B5EF4-FFF2-40B4-BE49-F238E27FC236}">
                  <a16:creationId xmlns:a16="http://schemas.microsoft.com/office/drawing/2014/main" id="{E347BAB3-EA9C-4ADD-AE5E-28F2E3C538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4221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6" name="Freeform: Shape 115">
              <a:extLst>
                <a:ext uri="{FF2B5EF4-FFF2-40B4-BE49-F238E27FC236}">
                  <a16:creationId xmlns:a16="http://schemas.microsoft.com/office/drawing/2014/main" id="{321920C4-EE31-4F03-A0D5-A280D3F4B1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42217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17" name="Freeform: Shape 116">
              <a:extLst>
                <a:ext uri="{FF2B5EF4-FFF2-40B4-BE49-F238E27FC236}">
                  <a16:creationId xmlns:a16="http://schemas.microsoft.com/office/drawing/2014/main" id="{6EBB3D05-4C78-4F10-8D03-8909DBCFB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42217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8" name="Freeform: Shape 117">
              <a:extLst>
                <a:ext uri="{FF2B5EF4-FFF2-40B4-BE49-F238E27FC236}">
                  <a16:creationId xmlns:a16="http://schemas.microsoft.com/office/drawing/2014/main" id="{FC65F531-84E4-463F-8791-EB6EDFA63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4221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19" name="Freeform: Shape 118">
              <a:extLst>
                <a:ext uri="{FF2B5EF4-FFF2-40B4-BE49-F238E27FC236}">
                  <a16:creationId xmlns:a16="http://schemas.microsoft.com/office/drawing/2014/main" id="{A63BB6A3-D482-43F2-9F5F-20E163CC44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ABDCCD34-EB5D-4194-8A28-1424E98AE4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81330"/>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F058544E-163D-4FFF-9A69-0B3A3F2D66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11041486-0577-4F0E-8DD5-5E20E26729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71D11099-C84E-43AC-9F20-92460E170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E598FB87-8AFF-4C56-9E2C-776F4641E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5" name="Freeform: Shape 124">
              <a:extLst>
                <a:ext uri="{FF2B5EF4-FFF2-40B4-BE49-F238E27FC236}">
                  <a16:creationId xmlns:a16="http://schemas.microsoft.com/office/drawing/2014/main" id="{7701E761-16DE-4350-9718-DD81B37FB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552E747F-E415-4348-A11A-4CABCB64B5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C6472F13-E6DE-4469-9563-F478261B6E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4057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5C72FE15-910B-4622-A14C-AFA2DFCC02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29" name="Freeform: Shape 128">
              <a:extLst>
                <a:ext uri="{FF2B5EF4-FFF2-40B4-BE49-F238E27FC236}">
                  <a16:creationId xmlns:a16="http://schemas.microsoft.com/office/drawing/2014/main" id="{BAB8F759-DEFA-4D35-B76E-6D3034FB77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A1BBCEBD-DCE2-4354-B878-49ABEC367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2CBB3A18-0021-403F-8E24-8805829B4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8FDF7AAC-1EC6-4409-90AB-DBB984883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5B9999E8-7D25-4049-8328-685B556DC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4" name="Freeform: Shape 133">
              <a:extLst>
                <a:ext uri="{FF2B5EF4-FFF2-40B4-BE49-F238E27FC236}">
                  <a16:creationId xmlns:a16="http://schemas.microsoft.com/office/drawing/2014/main" id="{E77FC8A9-DEAE-424D-B460-12E0F3268D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997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35" name="Freeform: Shape 134">
              <a:extLst>
                <a:ext uri="{FF2B5EF4-FFF2-40B4-BE49-F238E27FC236}">
                  <a16:creationId xmlns:a16="http://schemas.microsoft.com/office/drawing/2014/main" id="{54F9C69A-0DCF-444A-B970-32B4120483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997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8BD94DDA-54FF-48EE-9DAC-C0EA6F91D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E18A6989-0132-4CB7-BB68-EEBC4E080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A1357332-D19F-4C2B-B474-21D5539B90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295C7590-8B80-428C-95A9-638B265425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5997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CA0E8A31-7520-4726-9D96-43BA87407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407EEE0-5D8E-4CCC-A91B-0CB523227C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3" y="365896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3799DFCC-868B-4257-B530-8E8D616CC5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99" y="365896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F7F5EEB5-FE82-45A8-97C4-88460ABAFB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49"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CD76E4C7-EB07-499D-9BC3-FF39C8B61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86EFDF8D-E5F7-4EB8-B8DA-3CC7E21D88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2CA6506B-EACA-4FB2-81AB-E028F44786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0" y="365896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193E4771-2787-4901-93D8-7E90F3F479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0EA31773-15F1-4605-8787-6891ABB21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71811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1302C213-2CD5-4168-9534-111E6E81A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71811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B9B36C24-2336-41FD-BAC4-6CD69DFD55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CA3AFAFE-D376-4A7B-928B-833531472D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C685A00-A4F7-4250-BAAA-70978DADE4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E52682F3-EDD5-4BDC-BB19-A4540873A8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71811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2C5E1880-CFBA-4547-9C23-6D2C43304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5" name="Freeform: Shape 154">
              <a:extLst>
                <a:ext uri="{FF2B5EF4-FFF2-40B4-BE49-F238E27FC236}">
                  <a16:creationId xmlns:a16="http://schemas.microsoft.com/office/drawing/2014/main" id="{439AAF4F-2AAD-4A02-A7FA-FE28D5286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7" y="3777362"/>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56" name="Freeform: Shape 155">
              <a:extLst>
                <a:ext uri="{FF2B5EF4-FFF2-40B4-BE49-F238E27FC236}">
                  <a16:creationId xmlns:a16="http://schemas.microsoft.com/office/drawing/2014/main" id="{05614144-9309-41ED-8E05-839A6EEFF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1"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57" name="Freeform: Shape 156">
              <a:extLst>
                <a:ext uri="{FF2B5EF4-FFF2-40B4-BE49-F238E27FC236}">
                  <a16:creationId xmlns:a16="http://schemas.microsoft.com/office/drawing/2014/main" id="{24324D6F-A81D-45F2-BA36-C53F1AB0C6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3"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8" name="Freeform: Shape 157">
              <a:extLst>
                <a:ext uri="{FF2B5EF4-FFF2-40B4-BE49-F238E27FC236}">
                  <a16:creationId xmlns:a16="http://schemas.microsoft.com/office/drawing/2014/main" id="{6B00668D-07BC-47CF-9D1E-F94EC7C56F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701"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9" name="Freeform: Shape 158">
              <a:extLst>
                <a:ext uri="{FF2B5EF4-FFF2-40B4-BE49-F238E27FC236}">
                  <a16:creationId xmlns:a16="http://schemas.microsoft.com/office/drawing/2014/main" id="{BCF78A89-29F2-4973-8463-DF3C57EFB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54"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60" name="Freeform: Shape 159">
              <a:extLst>
                <a:ext uri="{FF2B5EF4-FFF2-40B4-BE49-F238E27FC236}">
                  <a16:creationId xmlns:a16="http://schemas.microsoft.com/office/drawing/2014/main" id="{F5BCB645-FB02-40FC-99A4-06CA3F1B2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102"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61" name="Freeform: Shape 160">
              <a:extLst>
                <a:ext uri="{FF2B5EF4-FFF2-40B4-BE49-F238E27FC236}">
                  <a16:creationId xmlns:a16="http://schemas.microsoft.com/office/drawing/2014/main" id="{F6115A3A-2FBE-4633-A426-37D05BC071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50"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62" name="Freeform: Shape 161">
              <a:extLst>
                <a:ext uri="{FF2B5EF4-FFF2-40B4-BE49-F238E27FC236}">
                  <a16:creationId xmlns:a16="http://schemas.microsoft.com/office/drawing/2014/main" id="{AEFD8D2F-B95A-4C0A-AE85-53171B29F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481330"/>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4DD4F397-1F35-4E06-8EC1-8F58C5191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4" name="Freeform: Shape 163">
              <a:extLst>
                <a:ext uri="{FF2B5EF4-FFF2-40B4-BE49-F238E27FC236}">
                  <a16:creationId xmlns:a16="http://schemas.microsoft.com/office/drawing/2014/main" id="{B031E5E0-C77D-49F7-ADF2-258D23052D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481330"/>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165" name="Freeform: Shape 164">
              <a:extLst>
                <a:ext uri="{FF2B5EF4-FFF2-40B4-BE49-F238E27FC236}">
                  <a16:creationId xmlns:a16="http://schemas.microsoft.com/office/drawing/2014/main" id="{3F044DE9-FE64-4C30-8191-7E1547880C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9B18BCEB-85ED-4077-ACB7-FEB2F6443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00C0927E-2CCF-4F8E-8A54-22B8A93C97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48132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D0C3350E-04F5-4FED-9991-4DD964E099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4057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9" name="Freeform: Shape 168">
              <a:extLst>
                <a:ext uri="{FF2B5EF4-FFF2-40B4-BE49-F238E27FC236}">
                  <a16:creationId xmlns:a16="http://schemas.microsoft.com/office/drawing/2014/main" id="{F43D0338-A6C9-4866-8D0C-072664518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405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0" name="Freeform: Shape 169">
              <a:extLst>
                <a:ext uri="{FF2B5EF4-FFF2-40B4-BE49-F238E27FC236}">
                  <a16:creationId xmlns:a16="http://schemas.microsoft.com/office/drawing/2014/main" id="{40EA171B-27E2-4100-9D5F-123CF6E7F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40584"/>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1" name="Freeform: Shape 170">
              <a:extLst>
                <a:ext uri="{FF2B5EF4-FFF2-40B4-BE49-F238E27FC236}">
                  <a16:creationId xmlns:a16="http://schemas.microsoft.com/office/drawing/2014/main" id="{22FD540C-F3DF-40F5-B2BE-BBD113EF4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4058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2" name="Freeform: Shape 171">
              <a:extLst>
                <a:ext uri="{FF2B5EF4-FFF2-40B4-BE49-F238E27FC236}">
                  <a16:creationId xmlns:a16="http://schemas.microsoft.com/office/drawing/2014/main" id="{57768D93-FAD4-4236-969B-B8EE8E88F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405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3" name="Freeform: Shape 172">
              <a:extLst>
                <a:ext uri="{FF2B5EF4-FFF2-40B4-BE49-F238E27FC236}">
                  <a16:creationId xmlns:a16="http://schemas.microsoft.com/office/drawing/2014/main" id="{0F5E0490-21C2-4EF6-950D-38814F32C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40588"/>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74" name="Freeform: Shape 173">
              <a:extLst>
                <a:ext uri="{FF2B5EF4-FFF2-40B4-BE49-F238E27FC236}">
                  <a16:creationId xmlns:a16="http://schemas.microsoft.com/office/drawing/2014/main" id="{8E981C9B-710F-4034-AE82-28B1B0724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9973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5" name="Freeform: Shape 174">
              <a:extLst>
                <a:ext uri="{FF2B5EF4-FFF2-40B4-BE49-F238E27FC236}">
                  <a16:creationId xmlns:a16="http://schemas.microsoft.com/office/drawing/2014/main" id="{CC62C2CC-DBAE-4877-8F55-02FE00AE8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6" name="Freeform: Shape 175">
              <a:extLst>
                <a:ext uri="{FF2B5EF4-FFF2-40B4-BE49-F238E27FC236}">
                  <a16:creationId xmlns:a16="http://schemas.microsoft.com/office/drawing/2014/main" id="{D8F57D8B-1988-441F-9DAE-A525DA5E9D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9973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7" name="Freeform: Shape 176">
              <a:extLst>
                <a:ext uri="{FF2B5EF4-FFF2-40B4-BE49-F238E27FC236}">
                  <a16:creationId xmlns:a16="http://schemas.microsoft.com/office/drawing/2014/main" id="{6715F028-3A13-4D5F-86C4-74C0AD81D6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8" name="Freeform: Shape 177">
              <a:extLst>
                <a:ext uri="{FF2B5EF4-FFF2-40B4-BE49-F238E27FC236}">
                  <a16:creationId xmlns:a16="http://schemas.microsoft.com/office/drawing/2014/main" id="{DC6C9B50-47B3-44E7-B897-43D010A18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9973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9" name="Freeform: Shape 178">
              <a:extLst>
                <a:ext uri="{FF2B5EF4-FFF2-40B4-BE49-F238E27FC236}">
                  <a16:creationId xmlns:a16="http://schemas.microsoft.com/office/drawing/2014/main" id="{F3F602F0-702E-4D5F-A4FC-0E602C02B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0" name="Freeform: Shape 179">
              <a:extLst>
                <a:ext uri="{FF2B5EF4-FFF2-40B4-BE49-F238E27FC236}">
                  <a16:creationId xmlns:a16="http://schemas.microsoft.com/office/drawing/2014/main" id="{9F379870-B34C-4DFC-9F0A-BDAB8C89F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6589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1" name="Freeform: Shape 180">
              <a:extLst>
                <a:ext uri="{FF2B5EF4-FFF2-40B4-BE49-F238E27FC236}">
                  <a16:creationId xmlns:a16="http://schemas.microsoft.com/office/drawing/2014/main" id="{641092AC-FED1-4D1D-B57C-0AC883CA95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2" name="Freeform: Shape 181">
              <a:extLst>
                <a:ext uri="{FF2B5EF4-FFF2-40B4-BE49-F238E27FC236}">
                  <a16:creationId xmlns:a16="http://schemas.microsoft.com/office/drawing/2014/main" id="{EA8A0B5E-5BB1-46AF-AC31-7D3756F354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6589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3" name="Freeform: Shape 182">
              <a:extLst>
                <a:ext uri="{FF2B5EF4-FFF2-40B4-BE49-F238E27FC236}">
                  <a16:creationId xmlns:a16="http://schemas.microsoft.com/office/drawing/2014/main" id="{1C519384-2192-432B-B768-64B4BC2DA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4" name="Freeform: Shape 183">
              <a:extLst>
                <a:ext uri="{FF2B5EF4-FFF2-40B4-BE49-F238E27FC236}">
                  <a16:creationId xmlns:a16="http://schemas.microsoft.com/office/drawing/2014/main" id="{13C77A9D-44F0-4289-A611-D8AF81357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85" name="Freeform: Shape 184">
              <a:extLst>
                <a:ext uri="{FF2B5EF4-FFF2-40B4-BE49-F238E27FC236}">
                  <a16:creationId xmlns:a16="http://schemas.microsoft.com/office/drawing/2014/main" id="{0A54AEDC-E418-4E02-A713-6CE30C0CDD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1" y="36589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6" name="Freeform: Shape 185">
              <a:extLst>
                <a:ext uri="{FF2B5EF4-FFF2-40B4-BE49-F238E27FC236}">
                  <a16:creationId xmlns:a16="http://schemas.microsoft.com/office/drawing/2014/main" id="{24FECFE3-9F31-47B0-B17F-CF2A1CEE85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9" y="371813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7" name="Freeform: Shape 186">
              <a:extLst>
                <a:ext uri="{FF2B5EF4-FFF2-40B4-BE49-F238E27FC236}">
                  <a16:creationId xmlns:a16="http://schemas.microsoft.com/office/drawing/2014/main" id="{68167DF4-8B16-419B-B7BA-2FD5FF6CC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8" name="Freeform: Shape 187">
              <a:extLst>
                <a:ext uri="{FF2B5EF4-FFF2-40B4-BE49-F238E27FC236}">
                  <a16:creationId xmlns:a16="http://schemas.microsoft.com/office/drawing/2014/main" id="{A543D24F-44C0-4DDF-A30E-8C8407548F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5" y="3718130"/>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9" name="Freeform: Shape 188">
              <a:extLst>
                <a:ext uri="{FF2B5EF4-FFF2-40B4-BE49-F238E27FC236}">
                  <a16:creationId xmlns:a16="http://schemas.microsoft.com/office/drawing/2014/main" id="{63DEAE3C-3931-41EE-B4A1-F9385602BE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5"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0" name="Freeform: Shape 189">
              <a:extLst>
                <a:ext uri="{FF2B5EF4-FFF2-40B4-BE49-F238E27FC236}">
                  <a16:creationId xmlns:a16="http://schemas.microsoft.com/office/drawing/2014/main" id="{B11945CD-32F6-4C09-82AF-551051231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92" y="371812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91" name="Freeform: Shape 190">
              <a:extLst>
                <a:ext uri="{FF2B5EF4-FFF2-40B4-BE49-F238E27FC236}">
                  <a16:creationId xmlns:a16="http://schemas.microsoft.com/office/drawing/2014/main" id="{9109F44F-512F-4792-AED2-ECA80DDE16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0" y="37181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2" name="Freeform: Shape 191">
              <a:extLst>
                <a:ext uri="{FF2B5EF4-FFF2-40B4-BE49-F238E27FC236}">
                  <a16:creationId xmlns:a16="http://schemas.microsoft.com/office/drawing/2014/main" id="{29B9E19B-BC56-46F2-BFFF-1688CEA55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77737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3" name="Freeform: Shape 192">
              <a:extLst>
                <a:ext uri="{FF2B5EF4-FFF2-40B4-BE49-F238E27FC236}">
                  <a16:creationId xmlns:a16="http://schemas.microsoft.com/office/drawing/2014/main" id="{F573BDDE-4AED-43FB-B8D1-B5F3708931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7737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4" name="Freeform: Shape 193">
              <a:extLst>
                <a:ext uri="{FF2B5EF4-FFF2-40B4-BE49-F238E27FC236}">
                  <a16:creationId xmlns:a16="http://schemas.microsoft.com/office/drawing/2014/main" id="{EFFDA684-6DFF-4629-830E-6F2ACAB8C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6" y="3777375"/>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95" name="Freeform: Shape 194">
              <a:extLst>
                <a:ext uri="{FF2B5EF4-FFF2-40B4-BE49-F238E27FC236}">
                  <a16:creationId xmlns:a16="http://schemas.microsoft.com/office/drawing/2014/main" id="{92E23250-6349-4726-AF61-08A57B3A2E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55" y="377735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6" name="Freeform: Shape 195">
              <a:extLst>
                <a:ext uri="{FF2B5EF4-FFF2-40B4-BE49-F238E27FC236}">
                  <a16:creationId xmlns:a16="http://schemas.microsoft.com/office/drawing/2014/main" id="{8536AAE6-5497-4B0A-9C9F-4EAA1BB322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314" y="377745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97" name="Freeform: Shape 196">
              <a:extLst>
                <a:ext uri="{FF2B5EF4-FFF2-40B4-BE49-F238E27FC236}">
                  <a16:creationId xmlns:a16="http://schemas.microsoft.com/office/drawing/2014/main" id="{52B72898-B9DE-4574-BB20-0C317954D4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810164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D55A19D-297C-4231-AD1F-08EF9B4AA8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BAB6C56-3D38-4923-996E-BD474BBB9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4600" y="662169"/>
            <a:ext cx="10289033" cy="5694181"/>
          </a:xfrm>
          <a:prstGeom prst="rect">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0CD21DB-082D-417D-A5AB-FC838AF9D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4600" y="662169"/>
            <a:ext cx="10289033" cy="5694181"/>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line chart&#10;&#10;Description automatically generated">
            <a:extLst>
              <a:ext uri="{FF2B5EF4-FFF2-40B4-BE49-F238E27FC236}">
                <a16:creationId xmlns:a16="http://schemas.microsoft.com/office/drawing/2014/main" id="{DFC36F36-5607-6C4E-97B8-71BEA3454892}"/>
              </a:ext>
            </a:extLst>
          </p:cNvPr>
          <p:cNvPicPr>
            <a:picLocks noGrp="1" noChangeAspect="1"/>
          </p:cNvPicPr>
          <p:nvPr>
            <p:ph idx="1"/>
          </p:nvPr>
        </p:nvPicPr>
        <p:blipFill rotWithShape="1">
          <a:blip r:embed="rId2"/>
          <a:srcRect t="8907" r="-1" b="-1"/>
          <a:stretch/>
        </p:blipFill>
        <p:spPr>
          <a:xfrm>
            <a:off x="838200" y="233807"/>
            <a:ext cx="10468866" cy="5888737"/>
          </a:xfrm>
          <a:prstGeom prst="rect">
            <a:avLst/>
          </a:prstGeom>
          <a:ln w="28575">
            <a:solidFill>
              <a:schemeClr val="bg1"/>
            </a:solidFill>
          </a:ln>
        </p:spPr>
      </p:pic>
    </p:spTree>
    <p:extLst>
      <p:ext uri="{BB962C8B-B14F-4D97-AF65-F5344CB8AC3E}">
        <p14:creationId xmlns:p14="http://schemas.microsoft.com/office/powerpoint/2010/main" val="8433406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498F8FF6-43B4-494A-AF8F-123A4983E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9837" y="-37578"/>
            <a:ext cx="4902679" cy="4667000"/>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7F5D03CB-1EF4-4575-BA97-23EEE14EB1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9837" y="-24224"/>
            <a:ext cx="4902679" cy="4629422"/>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3E3D6461-F498-4CA6-A69A-FF4223129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78299" y="0"/>
            <a:ext cx="3109294" cy="2816726"/>
          </a:xfrm>
          <a:custGeom>
            <a:avLst/>
            <a:gdLst>
              <a:gd name="connsiteX0" fmla="*/ 649244 w 3109294"/>
              <a:gd name="connsiteY0" fmla="*/ 0 h 2816726"/>
              <a:gd name="connsiteX1" fmla="*/ 2460050 w 3109294"/>
              <a:gd name="connsiteY1" fmla="*/ 0 h 2816726"/>
              <a:gd name="connsiteX2" fmla="*/ 2543547 w 3109294"/>
              <a:gd name="connsiteY2" fmla="*/ 62438 h 2816726"/>
              <a:gd name="connsiteX3" fmla="*/ 3109294 w 3109294"/>
              <a:gd name="connsiteY3" fmla="*/ 1262079 h 2816726"/>
              <a:gd name="connsiteX4" fmla="*/ 1554647 w 3109294"/>
              <a:gd name="connsiteY4" fmla="*/ 2816726 h 2816726"/>
              <a:gd name="connsiteX5" fmla="*/ 0 w 3109294"/>
              <a:gd name="connsiteY5" fmla="*/ 1262079 h 2816726"/>
              <a:gd name="connsiteX6" fmla="*/ 565747 w 3109294"/>
              <a:gd name="connsiteY6" fmla="*/ 62438 h 2816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09294" h="2816726">
                <a:moveTo>
                  <a:pt x="649244" y="0"/>
                </a:moveTo>
                <a:lnTo>
                  <a:pt x="2460050" y="0"/>
                </a:lnTo>
                <a:lnTo>
                  <a:pt x="2543547" y="62438"/>
                </a:lnTo>
                <a:cubicBezTo>
                  <a:pt x="2889063" y="347583"/>
                  <a:pt x="3109294" y="779112"/>
                  <a:pt x="3109294" y="1262079"/>
                </a:cubicBezTo>
                <a:cubicBezTo>
                  <a:pt x="3109294" y="2120687"/>
                  <a:pt x="2413255" y="2816726"/>
                  <a:pt x="1554647" y="2816726"/>
                </a:cubicBezTo>
                <a:cubicBezTo>
                  <a:pt x="696039" y="2816726"/>
                  <a:pt x="0" y="2120687"/>
                  <a:pt x="0" y="1262079"/>
                </a:cubicBezTo>
                <a:cubicBezTo>
                  <a:pt x="0" y="779112"/>
                  <a:pt x="220231" y="347583"/>
                  <a:pt x="565747" y="62438"/>
                </a:cubicBezTo>
                <a:close/>
              </a:path>
            </a:pathLst>
          </a:cu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25">
            <a:extLst>
              <a:ext uri="{FF2B5EF4-FFF2-40B4-BE49-F238E27FC236}">
                <a16:creationId xmlns:a16="http://schemas.microsoft.com/office/drawing/2014/main" id="{0454E0C5-DF6D-4028-9C2A-0FDDF63C8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1984" y="1"/>
            <a:ext cx="3390016" cy="3628865"/>
          </a:xfrm>
          <a:custGeom>
            <a:avLst/>
            <a:gdLst>
              <a:gd name="connsiteX0" fmla="*/ 709972 w 3390016"/>
              <a:gd name="connsiteY0" fmla="*/ 0 h 3628865"/>
              <a:gd name="connsiteX1" fmla="*/ 3390016 w 3390016"/>
              <a:gd name="connsiteY1" fmla="*/ 0 h 3628865"/>
              <a:gd name="connsiteX2" fmla="*/ 3390016 w 3390016"/>
              <a:gd name="connsiteY2" fmla="*/ 3152567 h 3628865"/>
              <a:gd name="connsiteX3" fmla="*/ 3349024 w 3390016"/>
              <a:gd name="connsiteY3" fmla="*/ 3187227 h 3628865"/>
              <a:gd name="connsiteX4" fmla="*/ 2070639 w 3390016"/>
              <a:gd name="connsiteY4" fmla="*/ 3628865 h 3628865"/>
              <a:gd name="connsiteX5" fmla="*/ 0 w 3390016"/>
              <a:gd name="connsiteY5" fmla="*/ 1558226 h 3628865"/>
              <a:gd name="connsiteX6" fmla="*/ 606476 w 3390016"/>
              <a:gd name="connsiteY6" fmla="*/ 94063 h 3628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90016" h="3628865">
                <a:moveTo>
                  <a:pt x="709972" y="0"/>
                </a:moveTo>
                <a:lnTo>
                  <a:pt x="3390016" y="0"/>
                </a:lnTo>
                <a:lnTo>
                  <a:pt x="3390016" y="3152567"/>
                </a:lnTo>
                <a:lnTo>
                  <a:pt x="3349024" y="3187227"/>
                </a:lnTo>
                <a:cubicBezTo>
                  <a:pt x="2996999" y="3463869"/>
                  <a:pt x="2553087" y="3628865"/>
                  <a:pt x="2070639" y="3628865"/>
                </a:cubicBezTo>
                <a:cubicBezTo>
                  <a:pt x="927057" y="3628865"/>
                  <a:pt x="0" y="2701808"/>
                  <a:pt x="0" y="1558226"/>
                </a:cubicBezTo>
                <a:cubicBezTo>
                  <a:pt x="0" y="986435"/>
                  <a:pt x="231764" y="468775"/>
                  <a:pt x="606476" y="94063"/>
                </a:cubicBez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4C6990F7-14F2-4504-BDAF-92B264CF57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20152" y="-30279"/>
            <a:ext cx="3390016" cy="3628865"/>
          </a:xfrm>
          <a:custGeom>
            <a:avLst/>
            <a:gdLst>
              <a:gd name="connsiteX0" fmla="*/ 709972 w 3390016"/>
              <a:gd name="connsiteY0" fmla="*/ 0 h 3628865"/>
              <a:gd name="connsiteX1" fmla="*/ 3390016 w 3390016"/>
              <a:gd name="connsiteY1" fmla="*/ 0 h 3628865"/>
              <a:gd name="connsiteX2" fmla="*/ 3390016 w 3390016"/>
              <a:gd name="connsiteY2" fmla="*/ 3152567 h 3628865"/>
              <a:gd name="connsiteX3" fmla="*/ 3349024 w 3390016"/>
              <a:gd name="connsiteY3" fmla="*/ 3187227 h 3628865"/>
              <a:gd name="connsiteX4" fmla="*/ 2070639 w 3390016"/>
              <a:gd name="connsiteY4" fmla="*/ 3628865 h 3628865"/>
              <a:gd name="connsiteX5" fmla="*/ 0 w 3390016"/>
              <a:gd name="connsiteY5" fmla="*/ 1558226 h 3628865"/>
              <a:gd name="connsiteX6" fmla="*/ 606476 w 3390016"/>
              <a:gd name="connsiteY6" fmla="*/ 94063 h 3628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90016" h="3628865">
                <a:moveTo>
                  <a:pt x="709972" y="0"/>
                </a:moveTo>
                <a:lnTo>
                  <a:pt x="3390016" y="0"/>
                </a:lnTo>
                <a:lnTo>
                  <a:pt x="3390016" y="3152567"/>
                </a:lnTo>
                <a:lnTo>
                  <a:pt x="3349024" y="3187227"/>
                </a:lnTo>
                <a:cubicBezTo>
                  <a:pt x="2996999" y="3463869"/>
                  <a:pt x="2553087" y="3628865"/>
                  <a:pt x="2070639" y="3628865"/>
                </a:cubicBezTo>
                <a:cubicBezTo>
                  <a:pt x="927057" y="3628865"/>
                  <a:pt x="0" y="2701808"/>
                  <a:pt x="0" y="1558226"/>
                </a:cubicBezTo>
                <a:cubicBezTo>
                  <a:pt x="0" y="986435"/>
                  <a:pt x="231764" y="468775"/>
                  <a:pt x="606476" y="94063"/>
                </a:cubicBezTo>
                <a:close/>
              </a:path>
            </a:pathLst>
          </a:cu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6" name="Group 29">
            <a:extLst>
              <a:ext uri="{FF2B5EF4-FFF2-40B4-BE49-F238E27FC236}">
                <a16:creationId xmlns:a16="http://schemas.microsoft.com/office/drawing/2014/main" id="{5A0C4446-9F64-4BE4-9D9E-0175614A58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0" y="4673755"/>
            <a:ext cx="1861854" cy="717514"/>
            <a:chOff x="0" y="3975962"/>
            <a:chExt cx="1861854" cy="717514"/>
          </a:xfrm>
          <a:solidFill>
            <a:schemeClr val="bg1"/>
          </a:solidFill>
        </p:grpSpPr>
        <p:sp>
          <p:nvSpPr>
            <p:cNvPr id="17" name="Freeform: Shape 30">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975962"/>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9" name="Freeform: Shape 31">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415697"/>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sp>
        <p:nvSpPr>
          <p:cNvPr id="21" name="Freeform: Shape 33">
            <a:extLst>
              <a:ext uri="{FF2B5EF4-FFF2-40B4-BE49-F238E27FC236}">
                <a16:creationId xmlns:a16="http://schemas.microsoft.com/office/drawing/2014/main" id="{93BE41BE-DE62-4F2C-B0C3-B7BBAA802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4683" y="2935666"/>
            <a:ext cx="4680928" cy="3922335"/>
          </a:xfrm>
          <a:custGeom>
            <a:avLst/>
            <a:gdLst>
              <a:gd name="connsiteX0" fmla="*/ 2340464 w 4680928"/>
              <a:gd name="connsiteY0" fmla="*/ 0 h 3922335"/>
              <a:gd name="connsiteX1" fmla="*/ 4680928 w 4680928"/>
              <a:gd name="connsiteY1" fmla="*/ 2340464 h 3922335"/>
              <a:gd name="connsiteX2" fmla="*/ 4146480 w 4680928"/>
              <a:gd name="connsiteY2" fmla="*/ 3829217 h 3922335"/>
              <a:gd name="connsiteX3" fmla="*/ 4061848 w 4680928"/>
              <a:gd name="connsiteY3" fmla="*/ 3922335 h 3922335"/>
              <a:gd name="connsiteX4" fmla="*/ 619080 w 4680928"/>
              <a:gd name="connsiteY4" fmla="*/ 3922335 h 3922335"/>
              <a:gd name="connsiteX5" fmla="*/ 534448 w 4680928"/>
              <a:gd name="connsiteY5" fmla="*/ 3829217 h 3922335"/>
              <a:gd name="connsiteX6" fmla="*/ 0 w 4680928"/>
              <a:gd name="connsiteY6" fmla="*/ 2340464 h 3922335"/>
              <a:gd name="connsiteX7" fmla="*/ 2340464 w 4680928"/>
              <a:gd name="connsiteY7" fmla="*/ 0 h 3922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80928" h="3922335">
                <a:moveTo>
                  <a:pt x="2340464" y="0"/>
                </a:moveTo>
                <a:cubicBezTo>
                  <a:pt x="3633067" y="0"/>
                  <a:pt x="4680928" y="1047861"/>
                  <a:pt x="4680928" y="2340464"/>
                </a:cubicBezTo>
                <a:cubicBezTo>
                  <a:pt x="4680928" y="2905978"/>
                  <a:pt x="4480361" y="3424647"/>
                  <a:pt x="4146480" y="3829217"/>
                </a:cubicBezTo>
                <a:lnTo>
                  <a:pt x="4061848" y="3922335"/>
                </a:lnTo>
                <a:lnTo>
                  <a:pt x="619080" y="3922335"/>
                </a:lnTo>
                <a:lnTo>
                  <a:pt x="534448" y="3829217"/>
                </a:lnTo>
                <a:cubicBezTo>
                  <a:pt x="200567" y="3424647"/>
                  <a:pt x="0" y="2905978"/>
                  <a:pt x="0" y="2340464"/>
                </a:cubicBezTo>
                <a:cubicBezTo>
                  <a:pt x="0" y="1047861"/>
                  <a:pt x="1047861" y="0"/>
                  <a:pt x="2340464" y="0"/>
                </a:cubicBez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35">
            <a:extLst>
              <a:ext uri="{FF2B5EF4-FFF2-40B4-BE49-F238E27FC236}">
                <a16:creationId xmlns:a16="http://schemas.microsoft.com/office/drawing/2014/main" id="{A0E21CE3-CE4A-4A81-86C9-0193543418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32122" y="2953834"/>
            <a:ext cx="4680928" cy="3922335"/>
          </a:xfrm>
          <a:custGeom>
            <a:avLst/>
            <a:gdLst>
              <a:gd name="connsiteX0" fmla="*/ 2340464 w 4680928"/>
              <a:gd name="connsiteY0" fmla="*/ 0 h 3922335"/>
              <a:gd name="connsiteX1" fmla="*/ 4680928 w 4680928"/>
              <a:gd name="connsiteY1" fmla="*/ 2340464 h 3922335"/>
              <a:gd name="connsiteX2" fmla="*/ 4146480 w 4680928"/>
              <a:gd name="connsiteY2" fmla="*/ 3829217 h 3922335"/>
              <a:gd name="connsiteX3" fmla="*/ 4061848 w 4680928"/>
              <a:gd name="connsiteY3" fmla="*/ 3922335 h 3922335"/>
              <a:gd name="connsiteX4" fmla="*/ 619080 w 4680928"/>
              <a:gd name="connsiteY4" fmla="*/ 3922335 h 3922335"/>
              <a:gd name="connsiteX5" fmla="*/ 534448 w 4680928"/>
              <a:gd name="connsiteY5" fmla="*/ 3829217 h 3922335"/>
              <a:gd name="connsiteX6" fmla="*/ 0 w 4680928"/>
              <a:gd name="connsiteY6" fmla="*/ 2340464 h 3922335"/>
              <a:gd name="connsiteX7" fmla="*/ 2340464 w 4680928"/>
              <a:gd name="connsiteY7" fmla="*/ 0 h 3922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80928" h="3922335">
                <a:moveTo>
                  <a:pt x="2340464" y="0"/>
                </a:moveTo>
                <a:cubicBezTo>
                  <a:pt x="3633067" y="0"/>
                  <a:pt x="4680928" y="1047861"/>
                  <a:pt x="4680928" y="2340464"/>
                </a:cubicBezTo>
                <a:cubicBezTo>
                  <a:pt x="4680928" y="2905978"/>
                  <a:pt x="4480361" y="3424647"/>
                  <a:pt x="4146480" y="3829217"/>
                </a:cubicBezTo>
                <a:lnTo>
                  <a:pt x="4061848" y="3922335"/>
                </a:lnTo>
                <a:lnTo>
                  <a:pt x="619080" y="3922335"/>
                </a:lnTo>
                <a:lnTo>
                  <a:pt x="534448" y="3829217"/>
                </a:lnTo>
                <a:cubicBezTo>
                  <a:pt x="200567" y="3424647"/>
                  <a:pt x="0" y="2905978"/>
                  <a:pt x="0" y="2340464"/>
                </a:cubicBezTo>
                <a:cubicBezTo>
                  <a:pt x="0" y="1047861"/>
                  <a:pt x="1047861" y="0"/>
                  <a:pt x="2340464" y="0"/>
                </a:cubicBezTo>
                <a:close/>
              </a:path>
            </a:pathLst>
          </a:cu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37">
            <a:extLst>
              <a:ext uri="{FF2B5EF4-FFF2-40B4-BE49-F238E27FC236}">
                <a16:creationId xmlns:a16="http://schemas.microsoft.com/office/drawing/2014/main" id="{5AFEC601-A132-47EE-B0C2-B38ACD9FC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5170" y="-24224"/>
            <a:ext cx="4902678" cy="4544235"/>
          </a:xfrm>
          <a:custGeom>
            <a:avLst/>
            <a:gdLst>
              <a:gd name="connsiteX0" fmla="*/ 1529549 w 6355652"/>
              <a:gd name="connsiteY0" fmla="*/ 0 h 5890980"/>
              <a:gd name="connsiteX1" fmla="*/ 4826104 w 6355652"/>
              <a:gd name="connsiteY1" fmla="*/ 0 h 5890980"/>
              <a:gd name="connsiteX2" fmla="*/ 4954579 w 6355652"/>
              <a:gd name="connsiteY2" fmla="*/ 78051 h 5890980"/>
              <a:gd name="connsiteX3" fmla="*/ 6355652 w 6355652"/>
              <a:gd name="connsiteY3" fmla="*/ 2713154 h 5890980"/>
              <a:gd name="connsiteX4" fmla="*/ 3177826 w 6355652"/>
              <a:gd name="connsiteY4" fmla="*/ 5890980 h 5890980"/>
              <a:gd name="connsiteX5" fmla="*/ 0 w 6355652"/>
              <a:gd name="connsiteY5" fmla="*/ 2713154 h 5890980"/>
              <a:gd name="connsiteX6" fmla="*/ 1401073 w 6355652"/>
              <a:gd name="connsiteY6" fmla="*/ 78051 h 5890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5890980">
                <a:moveTo>
                  <a:pt x="1529549" y="0"/>
                </a:moveTo>
                <a:lnTo>
                  <a:pt x="4826104" y="0"/>
                </a:lnTo>
                <a:lnTo>
                  <a:pt x="4954579" y="78051"/>
                </a:lnTo>
                <a:cubicBezTo>
                  <a:pt x="5799886" y="649129"/>
                  <a:pt x="6355652" y="1616239"/>
                  <a:pt x="6355652" y="2713154"/>
                </a:cubicBezTo>
                <a:cubicBezTo>
                  <a:pt x="6355652" y="4468219"/>
                  <a:pt x="4932891" y="5890980"/>
                  <a:pt x="3177826" y="5890980"/>
                </a:cubicBezTo>
                <a:cubicBezTo>
                  <a:pt x="1422761" y="5890980"/>
                  <a:pt x="0" y="4468219"/>
                  <a:pt x="0" y="2713154"/>
                </a:cubicBezTo>
                <a:cubicBezTo>
                  <a:pt x="0" y="1616239"/>
                  <a:pt x="555766" y="649129"/>
                  <a:pt x="1401073" y="78051"/>
                </a:cubicBezTo>
                <a:close/>
              </a:path>
            </a:pathLst>
          </a:cu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AAF12F-3327-3E4F-A40F-6871E0ED890B}"/>
              </a:ext>
            </a:extLst>
          </p:cNvPr>
          <p:cNvSpPr>
            <a:spLocks noGrp="1"/>
          </p:cNvSpPr>
          <p:nvPr>
            <p:ph type="title"/>
          </p:nvPr>
        </p:nvSpPr>
        <p:spPr>
          <a:xfrm>
            <a:off x="590692" y="312825"/>
            <a:ext cx="4024032" cy="2885715"/>
          </a:xfrm>
        </p:spPr>
        <p:txBody>
          <a:bodyPr vert="horz" lIns="91440" tIns="45720" rIns="91440" bIns="45720" rtlCol="0" anchor="b">
            <a:normAutofit/>
          </a:bodyPr>
          <a:lstStyle/>
          <a:p>
            <a:pPr algn="ctr"/>
            <a:endParaRPr lang="en-US" sz="5400">
              <a:solidFill>
                <a:schemeClr val="bg1"/>
              </a:solidFill>
            </a:endParaRPr>
          </a:p>
        </p:txBody>
      </p:sp>
      <p:pic>
        <p:nvPicPr>
          <p:cNvPr id="13" name="Picture 12" descr="Text&#10;&#10;Description automatically generated">
            <a:extLst>
              <a:ext uri="{FF2B5EF4-FFF2-40B4-BE49-F238E27FC236}">
                <a16:creationId xmlns:a16="http://schemas.microsoft.com/office/drawing/2014/main" id="{9F855C8F-43E3-B843-A180-18E610786450}"/>
              </a:ext>
            </a:extLst>
          </p:cNvPr>
          <p:cNvPicPr>
            <a:picLocks noChangeAspect="1"/>
          </p:cNvPicPr>
          <p:nvPr/>
        </p:nvPicPr>
        <p:blipFill>
          <a:blip r:embed="rId2"/>
          <a:stretch>
            <a:fillRect/>
          </a:stretch>
        </p:blipFill>
        <p:spPr>
          <a:xfrm>
            <a:off x="701166" y="392225"/>
            <a:ext cx="5501958" cy="2572164"/>
          </a:xfrm>
          <a:prstGeom prst="rect">
            <a:avLst/>
          </a:prstGeom>
        </p:spPr>
      </p:pic>
      <p:sp>
        <p:nvSpPr>
          <p:cNvPr id="198" name="Freeform: Shape 39">
            <a:extLst>
              <a:ext uri="{FF2B5EF4-FFF2-40B4-BE49-F238E27FC236}">
                <a16:creationId xmlns:a16="http://schemas.microsoft.com/office/drawing/2014/main" id="{AAF42388-8A96-425A-9532-FACC28855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51448" y="-31015"/>
            <a:ext cx="3109294" cy="2816726"/>
          </a:xfrm>
          <a:custGeom>
            <a:avLst/>
            <a:gdLst>
              <a:gd name="connsiteX0" fmla="*/ 649244 w 3109294"/>
              <a:gd name="connsiteY0" fmla="*/ 0 h 2816726"/>
              <a:gd name="connsiteX1" fmla="*/ 2460050 w 3109294"/>
              <a:gd name="connsiteY1" fmla="*/ 0 h 2816726"/>
              <a:gd name="connsiteX2" fmla="*/ 2543547 w 3109294"/>
              <a:gd name="connsiteY2" fmla="*/ 62438 h 2816726"/>
              <a:gd name="connsiteX3" fmla="*/ 3109294 w 3109294"/>
              <a:gd name="connsiteY3" fmla="*/ 1262079 h 2816726"/>
              <a:gd name="connsiteX4" fmla="*/ 1554647 w 3109294"/>
              <a:gd name="connsiteY4" fmla="*/ 2816726 h 2816726"/>
              <a:gd name="connsiteX5" fmla="*/ 0 w 3109294"/>
              <a:gd name="connsiteY5" fmla="*/ 1262079 h 2816726"/>
              <a:gd name="connsiteX6" fmla="*/ 565747 w 3109294"/>
              <a:gd name="connsiteY6" fmla="*/ 62438 h 2816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09294" h="2816726">
                <a:moveTo>
                  <a:pt x="649244" y="0"/>
                </a:moveTo>
                <a:lnTo>
                  <a:pt x="2460050" y="0"/>
                </a:lnTo>
                <a:lnTo>
                  <a:pt x="2543547" y="62438"/>
                </a:lnTo>
                <a:cubicBezTo>
                  <a:pt x="2889063" y="347583"/>
                  <a:pt x="3109294" y="779112"/>
                  <a:pt x="3109294" y="1262079"/>
                </a:cubicBezTo>
                <a:cubicBezTo>
                  <a:pt x="3109294" y="2120687"/>
                  <a:pt x="2413255" y="2816726"/>
                  <a:pt x="1554647" y="2816726"/>
                </a:cubicBezTo>
                <a:cubicBezTo>
                  <a:pt x="696039" y="2816726"/>
                  <a:pt x="0" y="2120687"/>
                  <a:pt x="0" y="1262079"/>
                </a:cubicBezTo>
                <a:cubicBezTo>
                  <a:pt x="0" y="779112"/>
                  <a:pt x="220231" y="347583"/>
                  <a:pt x="565747" y="62438"/>
                </a:cubicBezTo>
                <a:close/>
              </a:path>
            </a:pathLst>
          </a:cu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 name="Content Placeholder 8" descr="Text, letter&#10;&#10;Description automatically generated">
            <a:extLst>
              <a:ext uri="{FF2B5EF4-FFF2-40B4-BE49-F238E27FC236}">
                <a16:creationId xmlns:a16="http://schemas.microsoft.com/office/drawing/2014/main" id="{E24440CB-0876-D047-BF40-44CB46C91628}"/>
              </a:ext>
            </a:extLst>
          </p:cNvPr>
          <p:cNvPicPr>
            <a:picLocks noGrp="1" noChangeAspect="1"/>
          </p:cNvPicPr>
          <p:nvPr>
            <p:ph idx="1"/>
          </p:nvPr>
        </p:nvPicPr>
        <p:blipFill>
          <a:blip r:embed="rId3"/>
          <a:stretch>
            <a:fillRect/>
          </a:stretch>
        </p:blipFill>
        <p:spPr>
          <a:xfrm>
            <a:off x="6601777" y="384611"/>
            <a:ext cx="5144330" cy="2572164"/>
          </a:xfrm>
          <a:prstGeom prst="rect">
            <a:avLst/>
          </a:prstGeom>
        </p:spPr>
      </p:pic>
      <p:pic>
        <p:nvPicPr>
          <p:cNvPr id="11" name="Picture 10" descr="Text, letter&#10;&#10;Description automatically generated">
            <a:extLst>
              <a:ext uri="{FF2B5EF4-FFF2-40B4-BE49-F238E27FC236}">
                <a16:creationId xmlns:a16="http://schemas.microsoft.com/office/drawing/2014/main" id="{EA4972B7-47D3-2D46-B0DD-504CECE13866}"/>
              </a:ext>
            </a:extLst>
          </p:cNvPr>
          <p:cNvPicPr>
            <a:picLocks noChangeAspect="1"/>
          </p:cNvPicPr>
          <p:nvPr/>
        </p:nvPicPr>
        <p:blipFill>
          <a:blip r:embed="rId4"/>
          <a:stretch>
            <a:fillRect/>
          </a:stretch>
        </p:blipFill>
        <p:spPr>
          <a:xfrm>
            <a:off x="3054004" y="3747806"/>
            <a:ext cx="5858761" cy="2680382"/>
          </a:xfrm>
          <a:prstGeom prst="rect">
            <a:avLst/>
          </a:prstGeom>
        </p:spPr>
      </p:pic>
      <p:grpSp>
        <p:nvGrpSpPr>
          <p:cNvPr id="199"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49330" y="3703269"/>
            <a:ext cx="1054466" cy="469689"/>
            <a:chOff x="9841624" y="4115729"/>
            <a:chExt cx="602169" cy="268223"/>
          </a:xfrm>
          <a:solidFill>
            <a:schemeClr val="bg1"/>
          </a:solidFill>
        </p:grpSpPr>
        <p:sp>
          <p:nvSpPr>
            <p:cNvPr id="200" name="Freeform: Shape 42">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01" name="Freeform: Shape 43">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02" name="Freeform: Shape 44">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03" name="Freeform: Shape 45">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04" name="Freeform: Shape 46">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16637963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D55A19D-297C-4231-AD1F-08EF9B4AA8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BAB6C56-3D38-4923-996E-BD474BBB9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4600" y="662169"/>
            <a:ext cx="10289033" cy="5694181"/>
          </a:xfrm>
          <a:prstGeom prst="rect">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0CD21DB-082D-417D-A5AB-FC838AF9D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4600" y="662169"/>
            <a:ext cx="10289033" cy="5694181"/>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Graphical user interface, text, application, email&#10;&#10;Description automatically generated">
            <a:extLst>
              <a:ext uri="{FF2B5EF4-FFF2-40B4-BE49-F238E27FC236}">
                <a16:creationId xmlns:a16="http://schemas.microsoft.com/office/drawing/2014/main" id="{09D8942A-D941-9740-8269-1FA64479FD7C}"/>
              </a:ext>
            </a:extLst>
          </p:cNvPr>
          <p:cNvPicPr>
            <a:picLocks noGrp="1" noChangeAspect="1"/>
          </p:cNvPicPr>
          <p:nvPr>
            <p:ph idx="1"/>
          </p:nvPr>
        </p:nvPicPr>
        <p:blipFill rotWithShape="1">
          <a:blip r:embed="rId2"/>
          <a:srcRect l="-1211" t="-11388" r="46724" b="11388"/>
          <a:stretch/>
        </p:blipFill>
        <p:spPr>
          <a:xfrm>
            <a:off x="1244599" y="160519"/>
            <a:ext cx="10289034" cy="5787582"/>
          </a:xfrm>
          <a:prstGeom prst="rect">
            <a:avLst/>
          </a:prstGeom>
          <a:ln w="28575">
            <a:solidFill>
              <a:schemeClr val="bg1"/>
            </a:solidFill>
          </a:ln>
        </p:spPr>
      </p:pic>
    </p:spTree>
    <p:extLst>
      <p:ext uri="{BB962C8B-B14F-4D97-AF65-F5344CB8AC3E}">
        <p14:creationId xmlns:p14="http://schemas.microsoft.com/office/powerpoint/2010/main" val="20743185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56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2" name="Freeform: Shape 11">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6429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4" name="Freeform: Shape 13">
            <a:extLst>
              <a:ext uri="{FF2B5EF4-FFF2-40B4-BE49-F238E27FC236}">
                <a16:creationId xmlns:a16="http://schemas.microsoft.com/office/drawing/2014/main" id="{8CF5E676-CA04-4CED-9F1E-5026ED66E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6" name="Freeform: Shape 15">
            <a:extLst>
              <a:ext uri="{FF2B5EF4-FFF2-40B4-BE49-F238E27FC236}">
                <a16:creationId xmlns:a16="http://schemas.microsoft.com/office/drawing/2014/main" id="{6BA9E676-A8FC-4C2F-8D78-C13ED8ABD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8" name="Freeform: Shape 17">
            <a:extLst>
              <a:ext uri="{FF2B5EF4-FFF2-40B4-BE49-F238E27FC236}">
                <a16:creationId xmlns:a16="http://schemas.microsoft.com/office/drawing/2014/main" id="{A2B5CBEA-F125-49B6-8335-227C325B1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 name="Freeform: Shape 19">
            <a:extLst>
              <a:ext uri="{FF2B5EF4-FFF2-40B4-BE49-F238E27FC236}">
                <a16:creationId xmlns:a16="http://schemas.microsoft.com/office/drawing/2014/main" id="{EECD79B5-5FC5-495F-BFD6-346C16E787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6">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2" name="Rectangle 21">
            <a:extLst>
              <a:ext uri="{FF2B5EF4-FFF2-40B4-BE49-F238E27FC236}">
                <a16:creationId xmlns:a16="http://schemas.microsoft.com/office/drawing/2014/main" id="{2C1D3151-5F97-4860-B56C-C98BD62CC2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2D9D048-3063-435A-8C23-26C1907E9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8DE96824-E506-4448-8704-5EC7BF7BC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20315" y="727769"/>
            <a:ext cx="8751370" cy="5402463"/>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F7A63F-E930-064C-91D9-2B3A2563C81F}"/>
              </a:ext>
            </a:extLst>
          </p:cNvPr>
          <p:cNvSpPr>
            <a:spLocks noGrp="1"/>
          </p:cNvSpPr>
          <p:nvPr>
            <p:ph type="title"/>
          </p:nvPr>
        </p:nvSpPr>
        <p:spPr>
          <a:xfrm>
            <a:off x="2381534" y="1344304"/>
            <a:ext cx="7451678" cy="2843702"/>
          </a:xfrm>
        </p:spPr>
        <p:txBody>
          <a:bodyPr vert="horz" lIns="91440" tIns="45720" rIns="91440" bIns="45720" rtlCol="0" anchor="b">
            <a:normAutofit/>
          </a:bodyPr>
          <a:lstStyle/>
          <a:p>
            <a:pPr algn="ctr"/>
            <a:r>
              <a:rPr lang="en-US" sz="5400" kern="1200">
                <a:solidFill>
                  <a:schemeClr val="bg1"/>
                </a:solidFill>
                <a:latin typeface="+mj-lt"/>
                <a:ea typeface="+mj-ea"/>
                <a:cs typeface="+mj-cs"/>
              </a:rPr>
              <a:t>Conclusion</a:t>
            </a:r>
          </a:p>
        </p:txBody>
      </p:sp>
      <p:sp>
        <p:nvSpPr>
          <p:cNvPr id="28" name="Oval 27">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Oval 29">
            <a:extLst>
              <a:ext uri="{FF2B5EF4-FFF2-40B4-BE49-F238E27FC236}">
                <a16:creationId xmlns:a16="http://schemas.microsoft.com/office/drawing/2014/main" id="{B6C541AE-9B02-44C0-B8C6-B2DEA7ED3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192116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BE26B6-F023-A643-B0D3-C9075B44A4CD}"/>
              </a:ext>
            </a:extLst>
          </p:cNvPr>
          <p:cNvSpPr>
            <a:spLocks noGrp="1"/>
          </p:cNvSpPr>
          <p:nvPr>
            <p:ph type="title"/>
          </p:nvPr>
        </p:nvSpPr>
        <p:spPr>
          <a:xfrm>
            <a:off x="1102368" y="1877492"/>
            <a:ext cx="4030132" cy="3215373"/>
          </a:xfrm>
        </p:spPr>
        <p:txBody>
          <a:bodyPr>
            <a:normAutofit/>
          </a:bodyPr>
          <a:lstStyle/>
          <a:p>
            <a:pPr algn="ctr"/>
            <a:r>
              <a:rPr lang="en-US">
                <a:solidFill>
                  <a:schemeClr val="bg1"/>
                </a:solidFill>
              </a:rPr>
              <a:t>Goal:</a:t>
            </a:r>
          </a:p>
        </p:txBody>
      </p:sp>
      <p:grpSp>
        <p:nvGrpSpPr>
          <p:cNvPr id="16" name="Group 15">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7" name="Freeform: Shape 16">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0"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Oval 23">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6B3CD6A1-3FD7-2043-922C-5633255D30EA}"/>
              </a:ext>
            </a:extLst>
          </p:cNvPr>
          <p:cNvSpPr>
            <a:spLocks noGrp="1"/>
          </p:cNvSpPr>
          <p:nvPr>
            <p:ph idx="1"/>
          </p:nvPr>
        </p:nvSpPr>
        <p:spPr>
          <a:xfrm>
            <a:off x="6234868" y="1130846"/>
            <a:ext cx="5217173" cy="4351338"/>
          </a:xfrm>
        </p:spPr>
        <p:txBody>
          <a:bodyPr>
            <a:normAutofit/>
          </a:bodyPr>
          <a:lstStyle/>
          <a:p>
            <a:pPr marL="0" indent="0">
              <a:buNone/>
            </a:pPr>
            <a:r>
              <a:rPr lang="en-US" dirty="0">
                <a:solidFill>
                  <a:schemeClr val="bg1"/>
                </a:solidFill>
              </a:rPr>
              <a:t>Assess the significance various factors such as age, race, mental illness and gender have on the population of civilians in the United States who have been fatally shot by the police. </a:t>
            </a:r>
          </a:p>
        </p:txBody>
      </p:sp>
      <p:grpSp>
        <p:nvGrpSpPr>
          <p:cNvPr id="28"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29" name="Freeform: Shape 28">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4272795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147E7-1BE6-114A-BFBC-EC532288D7EF}"/>
              </a:ext>
            </a:extLst>
          </p:cNvPr>
          <p:cNvSpPr>
            <a:spLocks noGrp="1"/>
          </p:cNvSpPr>
          <p:nvPr>
            <p:ph type="title"/>
          </p:nvPr>
        </p:nvSpPr>
        <p:spPr>
          <a:xfrm>
            <a:off x="388307" y="227338"/>
            <a:ext cx="10515600" cy="1325563"/>
          </a:xfrm>
        </p:spPr>
        <p:txBody>
          <a:bodyPr/>
          <a:lstStyle/>
          <a:p>
            <a:r>
              <a:rPr lang="en-US" dirty="0"/>
              <a:t>The Data</a:t>
            </a:r>
          </a:p>
        </p:txBody>
      </p:sp>
      <p:sp>
        <p:nvSpPr>
          <p:cNvPr id="3" name="Content Placeholder 2">
            <a:extLst>
              <a:ext uri="{FF2B5EF4-FFF2-40B4-BE49-F238E27FC236}">
                <a16:creationId xmlns:a16="http://schemas.microsoft.com/office/drawing/2014/main" id="{B516AC42-775D-C54B-ADA6-3267CB3D82FB}"/>
              </a:ext>
            </a:extLst>
          </p:cNvPr>
          <p:cNvSpPr>
            <a:spLocks noGrp="1"/>
          </p:cNvSpPr>
          <p:nvPr>
            <p:ph idx="1"/>
          </p:nvPr>
        </p:nvSpPr>
        <p:spPr>
          <a:xfrm>
            <a:off x="388307" y="1390389"/>
            <a:ext cx="10965493" cy="4786574"/>
          </a:xfrm>
        </p:spPr>
        <p:txBody>
          <a:bodyPr>
            <a:normAutofit fontScale="92500" lnSpcReduction="10000"/>
          </a:bodyPr>
          <a:lstStyle/>
          <a:p>
            <a:r>
              <a:rPr lang="en-US" dirty="0"/>
              <a:t>Every fatal police shootings in the US from 2015-2021</a:t>
            </a:r>
          </a:p>
          <a:p>
            <a:pPr lvl="1"/>
            <a:r>
              <a:rPr lang="en-US" dirty="0"/>
              <a:t>Definition of fatal shooting: A police officer in the line of duty who shoots and kills a civilian</a:t>
            </a:r>
          </a:p>
          <a:p>
            <a:pPr lvl="1"/>
            <a:r>
              <a:rPr lang="en-US" dirty="0"/>
              <a:t>Not included: </a:t>
            </a:r>
          </a:p>
          <a:p>
            <a:pPr lvl="2"/>
            <a:r>
              <a:rPr lang="en-US" dirty="0"/>
              <a:t>deaths of people in police custody</a:t>
            </a:r>
          </a:p>
          <a:p>
            <a:pPr lvl="2"/>
            <a:r>
              <a:rPr lang="en-US" dirty="0"/>
              <a:t>fatal shootings by off-duty officers</a:t>
            </a:r>
          </a:p>
          <a:p>
            <a:pPr lvl="2"/>
            <a:r>
              <a:rPr lang="en-US" dirty="0"/>
              <a:t>non-shooting deaths</a:t>
            </a:r>
          </a:p>
          <a:p>
            <a:r>
              <a:rPr lang="en-US" dirty="0"/>
              <a:t>Collected by the Washington Post via:</a:t>
            </a:r>
          </a:p>
          <a:p>
            <a:pPr lvl="1"/>
            <a:r>
              <a:rPr lang="en-US" dirty="0"/>
              <a:t>local news reports</a:t>
            </a:r>
          </a:p>
          <a:p>
            <a:pPr lvl="1"/>
            <a:r>
              <a:rPr lang="en-US" dirty="0"/>
              <a:t>law enforcement websites</a:t>
            </a:r>
          </a:p>
          <a:p>
            <a:pPr lvl="1"/>
            <a:r>
              <a:rPr lang="en-US" dirty="0"/>
              <a:t>social media</a:t>
            </a:r>
          </a:p>
          <a:p>
            <a:pPr lvl="1"/>
            <a:r>
              <a:rPr lang="en-US" dirty="0"/>
              <a:t>independent databases such as Killed by Police and Fatal Encounters</a:t>
            </a:r>
          </a:p>
          <a:p>
            <a:r>
              <a:rPr lang="en-US" dirty="0"/>
              <a:t>Details about each individual: race, gender, age, location, signs of mental illness, </a:t>
            </a:r>
            <a:r>
              <a:rPr lang="en-US" dirty="0" err="1"/>
              <a:t>etc</a:t>
            </a:r>
            <a:endParaRPr lang="en-US" dirty="0"/>
          </a:p>
        </p:txBody>
      </p:sp>
    </p:spTree>
    <p:extLst>
      <p:ext uri="{BB962C8B-B14F-4D97-AF65-F5344CB8AC3E}">
        <p14:creationId xmlns:p14="http://schemas.microsoft.com/office/powerpoint/2010/main" val="3926628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5" name="Rectangle 364">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FE22491-3751-9D4B-8B2E-9D6D20299828}"/>
              </a:ext>
            </a:extLst>
          </p:cNvPr>
          <p:cNvSpPr>
            <a:spLocks noGrp="1"/>
          </p:cNvSpPr>
          <p:nvPr>
            <p:ph type="title"/>
          </p:nvPr>
        </p:nvSpPr>
        <p:spPr>
          <a:xfrm>
            <a:off x="374976" y="3140186"/>
            <a:ext cx="3624471" cy="3349949"/>
          </a:xfrm>
        </p:spPr>
        <p:txBody>
          <a:bodyPr vert="horz" lIns="91440" tIns="45720" rIns="91440" bIns="45720" rtlCol="0" anchor="b">
            <a:normAutofit/>
          </a:bodyPr>
          <a:lstStyle/>
          <a:p>
            <a:pPr algn="ctr"/>
            <a:r>
              <a:rPr lang="en-US" sz="5400" dirty="0">
                <a:solidFill>
                  <a:schemeClr val="bg1"/>
                </a:solidFill>
              </a:rPr>
              <a:t>Initial exploration of the data</a:t>
            </a:r>
          </a:p>
        </p:txBody>
      </p:sp>
      <p:grpSp>
        <p:nvGrpSpPr>
          <p:cNvPr id="367" name="Group 366">
            <a:extLst>
              <a:ext uri="{FF2B5EF4-FFF2-40B4-BE49-F238E27FC236}">
                <a16:creationId xmlns:a16="http://schemas.microsoft.com/office/drawing/2014/main" id="{CE13B848-F9EE-4456-8D73-C25390B654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67865"/>
            <a:ext cx="1861854" cy="717514"/>
            <a:chOff x="0" y="1065353"/>
            <a:chExt cx="1861854" cy="717514"/>
          </a:xfrm>
          <a:solidFill>
            <a:schemeClr val="bg1"/>
          </a:solidFill>
        </p:grpSpPr>
        <p:sp>
          <p:nvSpPr>
            <p:cNvPr id="368" name="Freeform: Shape 367">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06535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369" name="Freeform: Shape 368">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50508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sp>
        <p:nvSpPr>
          <p:cNvPr id="371" name="Oval 370">
            <a:extLst>
              <a:ext uri="{FF2B5EF4-FFF2-40B4-BE49-F238E27FC236}">
                <a16:creationId xmlns:a16="http://schemas.microsoft.com/office/drawing/2014/main" id="{1D5AFED5-EFBA-4DCE-A2F2-3B1B73601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46352" y="188432"/>
            <a:ext cx="2745268" cy="2745268"/>
          </a:xfrm>
          <a:prstGeom prst="ellipse">
            <a:avLst/>
          </a:prstGeom>
          <a:solidFill>
            <a:srgbClr val="FFFFFF"/>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3" name="Oval 372">
            <a:extLst>
              <a:ext uri="{FF2B5EF4-FFF2-40B4-BE49-F238E27FC236}">
                <a16:creationId xmlns:a16="http://schemas.microsoft.com/office/drawing/2014/main" id="{BB06BF2F-5822-4F90-BF7D-7FDA657612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46352" y="188432"/>
            <a:ext cx="2745268" cy="2745268"/>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5" name="Oval 374">
            <a:extLst>
              <a:ext uri="{FF2B5EF4-FFF2-40B4-BE49-F238E27FC236}">
                <a16:creationId xmlns:a16="http://schemas.microsoft.com/office/drawing/2014/main" id="{AFBE702A-233C-4424-B0B6-5435E4A34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26059" y="107752"/>
            <a:ext cx="2745268" cy="274526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7" name="Oval 376">
            <a:extLst>
              <a:ext uri="{FF2B5EF4-FFF2-40B4-BE49-F238E27FC236}">
                <a16:creationId xmlns:a16="http://schemas.microsoft.com/office/drawing/2014/main" id="{AE689860-A291-4B0F-AB65-421F8C20E2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37541" y="2762219"/>
            <a:ext cx="3938846" cy="3938846"/>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9" name="Oval 378">
            <a:extLst>
              <a:ext uri="{FF2B5EF4-FFF2-40B4-BE49-F238E27FC236}">
                <a16:creationId xmlns:a16="http://schemas.microsoft.com/office/drawing/2014/main" id="{C82BEF57-041E-4DE3-B65C-CBE71211B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37541" y="2762219"/>
            <a:ext cx="3938846" cy="3938846"/>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1" name="Oval 380">
            <a:extLst>
              <a:ext uri="{FF2B5EF4-FFF2-40B4-BE49-F238E27FC236}">
                <a16:creationId xmlns:a16="http://schemas.microsoft.com/office/drawing/2014/main" id="{D9DFE8A5-DCEC-4A43-B613-D62AC8C573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6039" y="303887"/>
            <a:ext cx="3055711" cy="3055711"/>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3" name="Oval 382">
            <a:extLst>
              <a:ext uri="{FF2B5EF4-FFF2-40B4-BE49-F238E27FC236}">
                <a16:creationId xmlns:a16="http://schemas.microsoft.com/office/drawing/2014/main" id="{45E0BF71-78CD-4FD9-BB54-48CD141589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6039" y="303887"/>
            <a:ext cx="3055711" cy="305571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5" name="Oval 384">
            <a:extLst>
              <a:ext uri="{FF2B5EF4-FFF2-40B4-BE49-F238E27FC236}">
                <a16:creationId xmlns:a16="http://schemas.microsoft.com/office/drawing/2014/main" id="{26B7664A-BE61-4A65-B937-A31E08B8B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2143" y="214083"/>
            <a:ext cx="3055711" cy="3055711"/>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Chart, bar chart&#10;&#10;Description automatically generated">
            <a:extLst>
              <a:ext uri="{FF2B5EF4-FFF2-40B4-BE49-F238E27FC236}">
                <a16:creationId xmlns:a16="http://schemas.microsoft.com/office/drawing/2014/main" id="{92874400-8179-B046-A621-1EED4E4A0CE9}"/>
              </a:ext>
            </a:extLst>
          </p:cNvPr>
          <p:cNvPicPr>
            <a:picLocks noChangeAspect="1"/>
          </p:cNvPicPr>
          <p:nvPr/>
        </p:nvPicPr>
        <p:blipFill>
          <a:blip r:embed="rId2"/>
          <a:stretch>
            <a:fillRect/>
          </a:stretch>
        </p:blipFill>
        <p:spPr>
          <a:xfrm>
            <a:off x="2360012" y="458447"/>
            <a:ext cx="4495315" cy="2775857"/>
          </a:xfrm>
          <a:prstGeom prst="rect">
            <a:avLst/>
          </a:prstGeom>
        </p:spPr>
      </p:pic>
      <p:grpSp>
        <p:nvGrpSpPr>
          <p:cNvPr id="387"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51763" y="565659"/>
            <a:ext cx="1054466" cy="469689"/>
            <a:chOff x="9841624" y="4115729"/>
            <a:chExt cx="602169" cy="268223"/>
          </a:xfrm>
          <a:solidFill>
            <a:schemeClr val="bg1"/>
          </a:solidFill>
        </p:grpSpPr>
        <p:sp>
          <p:nvSpPr>
            <p:cNvPr id="388" name="Freeform: Shape 387">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89" name="Freeform: Shape 388">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90" name="Freeform: Shape 389">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91" name="Freeform: Shape 390">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92" name="Freeform: Shape 391">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94" name="Oval 393">
            <a:extLst>
              <a:ext uri="{FF2B5EF4-FFF2-40B4-BE49-F238E27FC236}">
                <a16:creationId xmlns:a16="http://schemas.microsoft.com/office/drawing/2014/main" id="{87045360-A428-4E4B-989C-E4EF4D920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89223" y="2630229"/>
            <a:ext cx="3938846" cy="3938846"/>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Chart, histogram&#10;&#10;Description automatically generated">
            <a:extLst>
              <a:ext uri="{FF2B5EF4-FFF2-40B4-BE49-F238E27FC236}">
                <a16:creationId xmlns:a16="http://schemas.microsoft.com/office/drawing/2014/main" id="{47D57C89-0C92-DB45-9853-B2B9D9FBA40F}"/>
              </a:ext>
            </a:extLst>
          </p:cNvPr>
          <p:cNvPicPr>
            <a:picLocks noGrp="1" noChangeAspect="1"/>
          </p:cNvPicPr>
          <p:nvPr>
            <p:ph idx="1"/>
          </p:nvPr>
        </p:nvPicPr>
        <p:blipFill>
          <a:blip r:embed="rId3"/>
          <a:stretch>
            <a:fillRect/>
          </a:stretch>
        </p:blipFill>
        <p:spPr bwMode="auto">
          <a:xfrm>
            <a:off x="5202779" y="3640359"/>
            <a:ext cx="5036258" cy="310988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Chart, bar chart, histogram&#10;&#10;Description automatically generated">
            <a:extLst>
              <a:ext uri="{FF2B5EF4-FFF2-40B4-BE49-F238E27FC236}">
                <a16:creationId xmlns:a16="http://schemas.microsoft.com/office/drawing/2014/main" id="{107543F3-20F4-F946-B011-B6BE79FD95A8}"/>
              </a:ext>
            </a:extLst>
          </p:cNvPr>
          <p:cNvPicPr>
            <a:picLocks noChangeAspect="1"/>
          </p:cNvPicPr>
          <p:nvPr/>
        </p:nvPicPr>
        <p:blipFill>
          <a:blip r:embed="rId4"/>
          <a:stretch>
            <a:fillRect/>
          </a:stretch>
        </p:blipFill>
        <p:spPr>
          <a:xfrm>
            <a:off x="7137541" y="390695"/>
            <a:ext cx="4495315" cy="2775856"/>
          </a:xfrm>
          <a:prstGeom prst="rect">
            <a:avLst/>
          </a:prstGeom>
        </p:spPr>
      </p:pic>
    </p:spTree>
    <p:extLst>
      <p:ext uri="{BB962C8B-B14F-4D97-AF65-F5344CB8AC3E}">
        <p14:creationId xmlns:p14="http://schemas.microsoft.com/office/powerpoint/2010/main" val="888599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12">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45D0119-B89C-AA4D-8A52-BFFD46F29FBA}"/>
              </a:ext>
            </a:extLst>
          </p:cNvPr>
          <p:cNvSpPr>
            <a:spLocks noGrp="1"/>
          </p:cNvSpPr>
          <p:nvPr>
            <p:ph type="title"/>
          </p:nvPr>
        </p:nvSpPr>
        <p:spPr>
          <a:xfrm>
            <a:off x="0" y="1137575"/>
            <a:ext cx="4524858" cy="4641720"/>
          </a:xfrm>
        </p:spPr>
        <p:txBody>
          <a:bodyPr>
            <a:normAutofit fontScale="90000"/>
          </a:bodyPr>
          <a:lstStyle/>
          <a:p>
            <a:pPr algn="ctr"/>
            <a:r>
              <a:rPr lang="en-US" dirty="0">
                <a:solidFill>
                  <a:schemeClr val="bg1"/>
                </a:solidFill>
              </a:rPr>
              <a:t>Shootings Over Time by Race</a:t>
            </a:r>
            <a:br>
              <a:rPr lang="en-US" dirty="0">
                <a:solidFill>
                  <a:schemeClr val="bg1"/>
                </a:solidFill>
              </a:rPr>
            </a:br>
            <a:br>
              <a:rPr lang="en-US" dirty="0">
                <a:solidFill>
                  <a:schemeClr val="bg1"/>
                </a:solidFill>
              </a:rPr>
            </a:br>
            <a:r>
              <a:rPr lang="en-US" sz="2700" dirty="0">
                <a:solidFill>
                  <a:schemeClr val="bg1"/>
                </a:solidFill>
              </a:rPr>
              <a:t>A Asian</a:t>
            </a:r>
            <a:br>
              <a:rPr lang="en-US" sz="2700" dirty="0">
                <a:solidFill>
                  <a:schemeClr val="bg1"/>
                </a:solidFill>
              </a:rPr>
            </a:br>
            <a:r>
              <a:rPr lang="en-US" sz="2700" dirty="0">
                <a:solidFill>
                  <a:schemeClr val="bg1"/>
                </a:solidFill>
              </a:rPr>
              <a:t>B Black or African American</a:t>
            </a:r>
            <a:br>
              <a:rPr lang="en-US" sz="2700" dirty="0">
                <a:solidFill>
                  <a:schemeClr val="bg1"/>
                </a:solidFill>
              </a:rPr>
            </a:br>
            <a:r>
              <a:rPr lang="en-US" sz="2700" dirty="0">
                <a:solidFill>
                  <a:schemeClr val="bg1"/>
                </a:solidFill>
              </a:rPr>
              <a:t>H Hispanic</a:t>
            </a:r>
            <a:br>
              <a:rPr lang="en-US" sz="2700" dirty="0">
                <a:solidFill>
                  <a:schemeClr val="bg1"/>
                </a:solidFill>
              </a:rPr>
            </a:br>
            <a:r>
              <a:rPr lang="en-US" sz="2700" dirty="0">
                <a:solidFill>
                  <a:schemeClr val="bg1"/>
                </a:solidFill>
              </a:rPr>
              <a:t>N American Native or Alaskan Native </a:t>
            </a:r>
            <a:br>
              <a:rPr lang="en-US" sz="2700" dirty="0">
                <a:solidFill>
                  <a:schemeClr val="bg1"/>
                </a:solidFill>
              </a:rPr>
            </a:br>
            <a:r>
              <a:rPr lang="en-US" sz="2700" dirty="0">
                <a:solidFill>
                  <a:schemeClr val="bg1"/>
                </a:solidFill>
              </a:rPr>
              <a:t>O Unknown/Other/Two or More</a:t>
            </a:r>
            <a:br>
              <a:rPr lang="en-US" sz="2700" dirty="0">
                <a:solidFill>
                  <a:schemeClr val="bg1"/>
                </a:solidFill>
              </a:rPr>
            </a:br>
            <a:r>
              <a:rPr lang="en-US" sz="2700" dirty="0">
                <a:solidFill>
                  <a:schemeClr val="bg1"/>
                </a:solidFill>
              </a:rPr>
              <a:t>W White</a:t>
            </a:r>
            <a:br>
              <a:rPr lang="en-US" dirty="0">
                <a:solidFill>
                  <a:schemeClr val="bg1"/>
                </a:solidFill>
              </a:rPr>
            </a:br>
            <a:br>
              <a:rPr lang="en-US" dirty="0">
                <a:solidFill>
                  <a:schemeClr val="bg1"/>
                </a:solidFill>
              </a:rPr>
            </a:br>
            <a:endParaRPr lang="en-US" dirty="0">
              <a:solidFill>
                <a:schemeClr val="bg1"/>
              </a:solidFill>
            </a:endParaRPr>
          </a:p>
        </p:txBody>
      </p:sp>
      <p:sp>
        <p:nvSpPr>
          <p:cNvPr id="35" name="Freeform: Shape 14">
            <a:extLst>
              <a:ext uri="{FF2B5EF4-FFF2-40B4-BE49-F238E27FC236}">
                <a16:creationId xmlns:a16="http://schemas.microsoft.com/office/drawing/2014/main" id="{D0A98BBA-D3EA-45DC-B8A1-9C61397D4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5862"/>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36" name="Freeform: Shape 16">
            <a:extLst>
              <a:ext uri="{FF2B5EF4-FFF2-40B4-BE49-F238E27FC236}">
                <a16:creationId xmlns:a16="http://schemas.microsoft.com/office/drawing/2014/main" id="{2E4C95AB-2BD7-4E38-BDD5-1E41F3A9B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90894"/>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9" descr="Chart, histogram&#10;&#10;Description automatically generated">
            <a:extLst>
              <a:ext uri="{FF2B5EF4-FFF2-40B4-BE49-F238E27FC236}">
                <a16:creationId xmlns:a16="http://schemas.microsoft.com/office/drawing/2014/main" id="{30B22EB5-2B20-E94D-A014-12F86604631A}"/>
              </a:ext>
            </a:extLst>
          </p:cNvPr>
          <p:cNvPicPr>
            <a:picLocks noGrp="1" noChangeAspect="1"/>
          </p:cNvPicPr>
          <p:nvPr>
            <p:ph idx="1"/>
          </p:nvPr>
        </p:nvPicPr>
        <p:blipFill>
          <a:blip r:embed="rId2"/>
          <a:stretch>
            <a:fillRect/>
          </a:stretch>
        </p:blipFill>
        <p:spPr>
          <a:xfrm>
            <a:off x="4660568" y="922799"/>
            <a:ext cx="7229069" cy="4456630"/>
          </a:xfrm>
        </p:spPr>
      </p:pic>
      <p:grpSp>
        <p:nvGrpSpPr>
          <p:cNvPr id="37" name="Group 18">
            <a:extLst>
              <a:ext uri="{FF2B5EF4-FFF2-40B4-BE49-F238E27FC236}">
                <a16:creationId xmlns:a16="http://schemas.microsoft.com/office/drawing/2014/main" id="{85836128-58DE-4E5A-B27E-DFE747CA0B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1348" y="5364542"/>
            <a:ext cx="1562428" cy="1493465"/>
            <a:chOff x="3121343" y="4864099"/>
            <a:chExt cx="2085971" cy="1993901"/>
          </a:xfrm>
          <a:solidFill>
            <a:schemeClr val="bg1"/>
          </a:solidFill>
        </p:grpSpPr>
        <p:sp>
          <p:nvSpPr>
            <p:cNvPr id="38" name="Freeform: Shape 19">
              <a:extLst>
                <a:ext uri="{FF2B5EF4-FFF2-40B4-BE49-F238E27FC236}">
                  <a16:creationId xmlns:a16="http://schemas.microsoft.com/office/drawing/2014/main" id="{A92DF49A-063A-4F60-BE30-D268264925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9" name="Freeform: Shape 20">
              <a:extLst>
                <a:ext uri="{FF2B5EF4-FFF2-40B4-BE49-F238E27FC236}">
                  <a16:creationId xmlns:a16="http://schemas.microsoft.com/office/drawing/2014/main" id="{70DCBBE0-7DEE-43ED-BEE3-ABB179CFC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Freeform: Shape 21">
              <a:extLst>
                <a:ext uri="{FF2B5EF4-FFF2-40B4-BE49-F238E27FC236}">
                  <a16:creationId xmlns:a16="http://schemas.microsoft.com/office/drawing/2014/main" id="{539FE8DF-D1B2-4074-9BDF-C458EA012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0" name="Freeform: Shape 22">
              <a:extLst>
                <a:ext uri="{FF2B5EF4-FFF2-40B4-BE49-F238E27FC236}">
                  <a16:creationId xmlns:a16="http://schemas.microsoft.com/office/drawing/2014/main" id="{61C143B5-6E24-417D-A035-65747A8E9D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Freeform: Shape 23">
              <a:extLst>
                <a:ext uri="{FF2B5EF4-FFF2-40B4-BE49-F238E27FC236}">
                  <a16:creationId xmlns:a16="http://schemas.microsoft.com/office/drawing/2014/main" id="{0331ED8C-8819-4FFB-BF3C-FDA6A90D4B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41" name="Freeform: Shape 24">
              <a:extLst>
                <a:ext uri="{FF2B5EF4-FFF2-40B4-BE49-F238E27FC236}">
                  <a16:creationId xmlns:a16="http://schemas.microsoft.com/office/drawing/2014/main" id="{2A39574D-5ECC-4A94-9CB6-646D90DA5A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6" name="Freeform: Shape 25">
              <a:extLst>
                <a:ext uri="{FF2B5EF4-FFF2-40B4-BE49-F238E27FC236}">
                  <a16:creationId xmlns:a16="http://schemas.microsoft.com/office/drawing/2014/main" id="{6A73D6F7-977D-4026-8F68-CA63C162C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2" name="Freeform: Shape 26">
              <a:extLst>
                <a:ext uri="{FF2B5EF4-FFF2-40B4-BE49-F238E27FC236}">
                  <a16:creationId xmlns:a16="http://schemas.microsoft.com/office/drawing/2014/main" id="{56348370-4FD9-4A99-BB05-944D5B0B0E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3" name="Freeform: Shape 27">
              <a:extLst>
                <a:ext uri="{FF2B5EF4-FFF2-40B4-BE49-F238E27FC236}">
                  <a16:creationId xmlns:a16="http://schemas.microsoft.com/office/drawing/2014/main" id="{D1146D46-43DB-4487-A191-0970511C3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4" name="Freeform: Shape 28">
              <a:extLst>
                <a:ext uri="{FF2B5EF4-FFF2-40B4-BE49-F238E27FC236}">
                  <a16:creationId xmlns:a16="http://schemas.microsoft.com/office/drawing/2014/main" id="{DDA0090F-4FBF-434D-83B1-B274F83A91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5" name="Freeform: Shape 29">
              <a:extLst>
                <a:ext uri="{FF2B5EF4-FFF2-40B4-BE49-F238E27FC236}">
                  <a16:creationId xmlns:a16="http://schemas.microsoft.com/office/drawing/2014/main" id="{C8DF6032-C07A-45C6-8A4F-04EF4EDC04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6" name="Freeform: Shape 30">
              <a:extLst>
                <a:ext uri="{FF2B5EF4-FFF2-40B4-BE49-F238E27FC236}">
                  <a16:creationId xmlns:a16="http://schemas.microsoft.com/office/drawing/2014/main" id="{F5B89F44-A096-479D-AD1F-120561C282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7" name="Freeform: Shape 31">
              <a:extLst>
                <a:ext uri="{FF2B5EF4-FFF2-40B4-BE49-F238E27FC236}">
                  <a16:creationId xmlns:a16="http://schemas.microsoft.com/office/drawing/2014/main" id="{25547DC8-8B87-4446-9CC9-65AF04A5F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sp>
        <p:nvSpPr>
          <p:cNvPr id="4" name="AutoShape 2">
            <a:extLst>
              <a:ext uri="{FF2B5EF4-FFF2-40B4-BE49-F238E27FC236}">
                <a16:creationId xmlns:a16="http://schemas.microsoft.com/office/drawing/2014/main" id="{673A9A23-D10D-D541-965D-0461B9FD970A}"/>
              </a:ext>
            </a:extLst>
          </p:cNvPr>
          <p:cNvSpPr>
            <a:spLocks noChangeAspect="1" noChangeArrowheads="1"/>
          </p:cNvSpPr>
          <p:nvPr/>
        </p:nvSpPr>
        <p:spPr bwMode="auto">
          <a:xfrm>
            <a:off x="5943599" y="3276599"/>
            <a:ext cx="2886075" cy="28860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968399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34880-3E9F-8D4F-BDCE-F51796C6225F}"/>
              </a:ext>
            </a:extLst>
          </p:cNvPr>
          <p:cNvSpPr>
            <a:spLocks noGrp="1"/>
          </p:cNvSpPr>
          <p:nvPr>
            <p:ph type="title"/>
          </p:nvPr>
        </p:nvSpPr>
        <p:spPr/>
        <p:txBody>
          <a:bodyPr/>
          <a:lstStyle/>
          <a:p>
            <a:r>
              <a:rPr lang="en-US" dirty="0"/>
              <a:t> Statistical Model</a:t>
            </a:r>
          </a:p>
        </p:txBody>
      </p:sp>
      <p:sp>
        <p:nvSpPr>
          <p:cNvPr id="3" name="Content Placeholder 2">
            <a:extLst>
              <a:ext uri="{FF2B5EF4-FFF2-40B4-BE49-F238E27FC236}">
                <a16:creationId xmlns:a16="http://schemas.microsoft.com/office/drawing/2014/main" id="{4796BC3D-C903-414A-B31F-092174961153}"/>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8640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A19B25F6-D845-46F3-BA69-3D48CEF7E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56624" y="901769"/>
            <a:ext cx="4970256" cy="3855397"/>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FAC0226-4651-4BF7-AA72-6DB611F80F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56624" y="901769"/>
            <a:ext cx="4970256" cy="3855397"/>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B8CCAA36-1E98-45B0-AAF9-D8807BA8EF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871489" cy="4096327"/>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8" name="Freeform: Shape 17">
            <a:extLst>
              <a:ext uri="{FF2B5EF4-FFF2-40B4-BE49-F238E27FC236}">
                <a16:creationId xmlns:a16="http://schemas.microsoft.com/office/drawing/2014/main" id="{783F456C-8972-439A-90A4-D7C52FA3A0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871489" cy="4096327"/>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0" name="Freeform: Shape 19">
            <a:extLst>
              <a:ext uri="{FF2B5EF4-FFF2-40B4-BE49-F238E27FC236}">
                <a16:creationId xmlns:a16="http://schemas.microsoft.com/office/drawing/2014/main" id="{0390AF2C-728C-4687-B7A2-3F9C788EC3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9689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22" name="Freeform: Shape 21">
            <a:extLst>
              <a:ext uri="{FF2B5EF4-FFF2-40B4-BE49-F238E27FC236}">
                <a16:creationId xmlns:a16="http://schemas.microsoft.com/office/drawing/2014/main" id="{D1C510C0-DED1-4708-AA14-355E5AFF1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3663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24" name="Rectangle 23">
            <a:extLst>
              <a:ext uri="{FF2B5EF4-FFF2-40B4-BE49-F238E27FC236}">
                <a16:creationId xmlns:a16="http://schemas.microsoft.com/office/drawing/2014/main" id="{558C4F41-C97D-4755-8F7C-8C0A8E182F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49229" y="798986"/>
            <a:ext cx="4970256" cy="3855397"/>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375D5A-10AF-9D45-822C-A1A20814C5E1}"/>
              </a:ext>
            </a:extLst>
          </p:cNvPr>
          <p:cNvSpPr>
            <a:spLocks noGrp="1"/>
          </p:cNvSpPr>
          <p:nvPr>
            <p:ph type="title"/>
          </p:nvPr>
        </p:nvSpPr>
        <p:spPr>
          <a:xfrm>
            <a:off x="2006003" y="1018596"/>
            <a:ext cx="4184101" cy="2577893"/>
          </a:xfrm>
        </p:spPr>
        <p:txBody>
          <a:bodyPr vert="horz" lIns="91440" tIns="45720" rIns="91440" bIns="45720" rtlCol="0" anchor="b">
            <a:normAutofit/>
          </a:bodyPr>
          <a:lstStyle/>
          <a:p>
            <a:pPr algn="ctr"/>
            <a:r>
              <a:rPr lang="en-US" sz="4600" kern="1200">
                <a:solidFill>
                  <a:schemeClr val="bg1"/>
                </a:solidFill>
                <a:latin typeface="+mj-lt"/>
                <a:ea typeface="+mj-ea"/>
                <a:cs typeface="+mj-cs"/>
              </a:rPr>
              <a:t>Chi-squared and fisher tests for independence</a:t>
            </a:r>
          </a:p>
        </p:txBody>
      </p:sp>
      <p:sp>
        <p:nvSpPr>
          <p:cNvPr id="26" name="Oval 25">
            <a:extLst>
              <a:ext uri="{FF2B5EF4-FFF2-40B4-BE49-F238E27FC236}">
                <a16:creationId xmlns:a16="http://schemas.microsoft.com/office/drawing/2014/main" id="{A232F408-BBCD-48EE-ABF6-95201EF723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6115" y="3453761"/>
            <a:ext cx="319941" cy="31994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Oval 27">
            <a:extLst>
              <a:ext uri="{FF2B5EF4-FFF2-40B4-BE49-F238E27FC236}">
                <a16:creationId xmlns:a16="http://schemas.microsoft.com/office/drawing/2014/main" id="{302D5D2F-11CF-47F1-B542-8ED3199DC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6115" y="3453761"/>
            <a:ext cx="319941" cy="31994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Freeform: Shape 29">
            <a:extLst>
              <a:ext uri="{FF2B5EF4-FFF2-40B4-BE49-F238E27FC236}">
                <a16:creationId xmlns:a16="http://schemas.microsoft.com/office/drawing/2014/main" id="{79109165-7872-4D8A-A545-F48B3AF1D0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83019" y="4738591"/>
            <a:ext cx="2208981" cy="211940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2" name="Freeform: Shape 31">
            <a:extLst>
              <a:ext uri="{FF2B5EF4-FFF2-40B4-BE49-F238E27FC236}">
                <a16:creationId xmlns:a16="http://schemas.microsoft.com/office/drawing/2014/main" id="{5438E66D-E34C-48D4-9F9D-021EBD568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83019" y="4738591"/>
            <a:ext cx="2208981" cy="211940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6">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34" name="Graphic 185">
            <a:extLst>
              <a:ext uri="{FF2B5EF4-FFF2-40B4-BE49-F238E27FC236}">
                <a16:creationId xmlns:a16="http://schemas.microsoft.com/office/drawing/2014/main" id="{1BC9510C-172B-4086-A60F-7AF0FBF222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43487" y="5662437"/>
            <a:ext cx="1054466" cy="469689"/>
            <a:chOff x="9841624" y="4115729"/>
            <a:chExt cx="602169" cy="268223"/>
          </a:xfrm>
          <a:solidFill>
            <a:schemeClr val="bg1"/>
          </a:solidFill>
        </p:grpSpPr>
        <p:sp>
          <p:nvSpPr>
            <p:cNvPr id="35" name="Freeform: Shape 34">
              <a:extLst>
                <a:ext uri="{FF2B5EF4-FFF2-40B4-BE49-F238E27FC236}">
                  <a16:creationId xmlns:a16="http://schemas.microsoft.com/office/drawing/2014/main" id="{C688A7FC-74D4-4003-9F5C-8C0A3F661F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9443884A-0473-4494-95AC-A74292738D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EA5C72FE-7FB1-4DA7-8CF8-45CA6AFB52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48A05A27-4E41-41AB-BB9E-977863EF72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E412BF9D-EAB2-42D7-B657-42D5D101B9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1" name="Graphic 212">
            <a:extLst>
              <a:ext uri="{FF2B5EF4-FFF2-40B4-BE49-F238E27FC236}">
                <a16:creationId xmlns:a16="http://schemas.microsoft.com/office/drawing/2014/main" id="{FEFCF180-A212-449F-8D07-5EC94B281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32063" y="2262962"/>
            <a:ext cx="622472" cy="622472"/>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3" name="Graphic 212">
            <a:extLst>
              <a:ext uri="{FF2B5EF4-FFF2-40B4-BE49-F238E27FC236}">
                <a16:creationId xmlns:a16="http://schemas.microsoft.com/office/drawing/2014/main" id="{1400E1BC-11DC-49A0-856F-992F20EB43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32063" y="2262962"/>
            <a:ext cx="622472" cy="622472"/>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Tree>
    <p:extLst>
      <p:ext uri="{BB962C8B-B14F-4D97-AF65-F5344CB8AC3E}">
        <p14:creationId xmlns:p14="http://schemas.microsoft.com/office/powerpoint/2010/main" val="328134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ED55A19D-297C-4231-AD1F-08EF9B4AA8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EBAB6C56-3D38-4923-996E-BD474BBB9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4600" y="662169"/>
            <a:ext cx="10289033" cy="5694181"/>
          </a:xfrm>
          <a:prstGeom prst="rect">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20CD21DB-082D-417D-A5AB-FC838AF9D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4600" y="662169"/>
            <a:ext cx="10289033" cy="5694181"/>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Content Placeholder 18" descr="Chart&#10;&#10;Description automatically generated">
            <a:extLst>
              <a:ext uri="{FF2B5EF4-FFF2-40B4-BE49-F238E27FC236}">
                <a16:creationId xmlns:a16="http://schemas.microsoft.com/office/drawing/2014/main" id="{8B480A60-1367-4F44-B260-BF21594C9DF0}"/>
              </a:ext>
            </a:extLst>
          </p:cNvPr>
          <p:cNvPicPr>
            <a:picLocks noGrp="1" noChangeAspect="1"/>
          </p:cNvPicPr>
          <p:nvPr>
            <p:ph idx="1"/>
          </p:nvPr>
        </p:nvPicPr>
        <p:blipFill rotWithShape="1">
          <a:blip r:embed="rId2"/>
          <a:srcRect r="-1" b="8906"/>
          <a:stretch/>
        </p:blipFill>
        <p:spPr>
          <a:xfrm>
            <a:off x="838200" y="233807"/>
            <a:ext cx="10468866" cy="5888737"/>
          </a:xfrm>
          <a:prstGeom prst="rect">
            <a:avLst/>
          </a:prstGeom>
          <a:ln w="28575">
            <a:solidFill>
              <a:schemeClr val="bg1"/>
            </a:solidFill>
          </a:ln>
        </p:spPr>
      </p:pic>
      <p:sp>
        <p:nvSpPr>
          <p:cNvPr id="35" name="TextBox 34">
            <a:extLst>
              <a:ext uri="{FF2B5EF4-FFF2-40B4-BE49-F238E27FC236}">
                <a16:creationId xmlns:a16="http://schemas.microsoft.com/office/drawing/2014/main" id="{62C53506-05E2-6849-A266-A546CA605295}"/>
              </a:ext>
            </a:extLst>
          </p:cNvPr>
          <p:cNvSpPr txBox="1"/>
          <p:nvPr/>
        </p:nvSpPr>
        <p:spPr>
          <a:xfrm>
            <a:off x="4386263" y="5481359"/>
            <a:ext cx="2719847" cy="461665"/>
          </a:xfrm>
          <a:prstGeom prst="rect">
            <a:avLst/>
          </a:prstGeom>
          <a:noFill/>
        </p:spPr>
        <p:txBody>
          <a:bodyPr wrap="none" rtlCol="0">
            <a:spAutoFit/>
          </a:bodyPr>
          <a:lstStyle/>
          <a:p>
            <a:r>
              <a:rPr lang="en-US" sz="2400" dirty="0"/>
              <a:t>p-value = 0.0002213</a:t>
            </a:r>
          </a:p>
        </p:txBody>
      </p:sp>
    </p:spTree>
    <p:extLst>
      <p:ext uri="{BB962C8B-B14F-4D97-AF65-F5344CB8AC3E}">
        <p14:creationId xmlns:p14="http://schemas.microsoft.com/office/powerpoint/2010/main" val="62978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D55A19D-297C-4231-AD1F-08EF9B4AA8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BAB6C56-3D38-4923-996E-BD474BBB9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72668" y="1090453"/>
            <a:ext cx="9465232" cy="5238271"/>
          </a:xfrm>
          <a:prstGeom prst="rect">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0CD21DB-082D-417D-A5AB-FC838AF9D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72668" y="1090453"/>
            <a:ext cx="9465232" cy="5238271"/>
          </a:xfrm>
          <a:prstGeom prst="rect">
            <a:avLst/>
          </a:prstGeom>
          <a:solidFill>
            <a:schemeClr val="accent6">
              <a:alpha val="30000"/>
            </a:schemeClr>
          </a:solidFill>
          <a:ln w="28575">
            <a:solidFill>
              <a:schemeClr val="bg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table&#10;&#10;Description automatically generated">
            <a:extLst>
              <a:ext uri="{FF2B5EF4-FFF2-40B4-BE49-F238E27FC236}">
                <a16:creationId xmlns:a16="http://schemas.microsoft.com/office/drawing/2014/main" id="{15AC346B-1C70-1346-AFBD-3B0B4437C37B}"/>
              </a:ext>
            </a:extLst>
          </p:cNvPr>
          <p:cNvPicPr>
            <a:picLocks noGrp="1" noChangeAspect="1"/>
          </p:cNvPicPr>
          <p:nvPr>
            <p:ph idx="1"/>
          </p:nvPr>
        </p:nvPicPr>
        <p:blipFill rotWithShape="1">
          <a:blip r:embed="rId2"/>
          <a:srcRect r="1" b="8908"/>
          <a:stretch/>
        </p:blipFill>
        <p:spPr>
          <a:xfrm>
            <a:off x="1280667" y="677668"/>
            <a:ext cx="9630666" cy="5417250"/>
          </a:xfrm>
          <a:prstGeom prst="rect">
            <a:avLst/>
          </a:prstGeom>
          <a:ln w="28575">
            <a:solidFill>
              <a:schemeClr val="bg1"/>
            </a:solidFill>
          </a:ln>
        </p:spPr>
      </p:pic>
      <p:sp>
        <p:nvSpPr>
          <p:cNvPr id="16" name="Graphic 212">
            <a:extLst>
              <a:ext uri="{FF2B5EF4-FFF2-40B4-BE49-F238E27FC236}">
                <a16:creationId xmlns:a16="http://schemas.microsoft.com/office/drawing/2014/main" id="{7BD8AB83-2763-4392-B4B9-049CDF1F6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73609" y="168141"/>
            <a:ext cx="1009111" cy="1009111"/>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8" name="Graphic 212">
            <a:extLst>
              <a:ext uri="{FF2B5EF4-FFF2-40B4-BE49-F238E27FC236}">
                <a16:creationId xmlns:a16="http://schemas.microsoft.com/office/drawing/2014/main" id="{480F071C-C35C-4CE1-8EE5-8ED96E2F4E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73609" y="168141"/>
            <a:ext cx="1009111" cy="1009111"/>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0" name="Oval 19">
            <a:extLst>
              <a:ext uri="{FF2B5EF4-FFF2-40B4-BE49-F238E27FC236}">
                <a16:creationId xmlns:a16="http://schemas.microsoft.com/office/drawing/2014/main" id="{CD97FAB4-59E0-4E65-B50B-867B14D2A0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460" y="4428611"/>
            <a:ext cx="565207" cy="565207"/>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Oval 21">
            <a:extLst>
              <a:ext uri="{FF2B5EF4-FFF2-40B4-BE49-F238E27FC236}">
                <a16:creationId xmlns:a16="http://schemas.microsoft.com/office/drawing/2014/main" id="{0D578F4B-2751-4FC2-8853-FAC5C5913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460" y="4428611"/>
            <a:ext cx="565207" cy="565207"/>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TextBox 5">
            <a:extLst>
              <a:ext uri="{FF2B5EF4-FFF2-40B4-BE49-F238E27FC236}">
                <a16:creationId xmlns:a16="http://schemas.microsoft.com/office/drawing/2014/main" id="{343B9F0A-A9B9-DD4D-A343-AF7D2541BB40}"/>
              </a:ext>
            </a:extLst>
          </p:cNvPr>
          <p:cNvSpPr txBox="1"/>
          <p:nvPr/>
        </p:nvSpPr>
        <p:spPr>
          <a:xfrm>
            <a:off x="4258849" y="5674290"/>
            <a:ext cx="2408865" cy="461665"/>
          </a:xfrm>
          <a:prstGeom prst="rect">
            <a:avLst/>
          </a:prstGeom>
          <a:noFill/>
        </p:spPr>
        <p:txBody>
          <a:bodyPr wrap="none" rtlCol="0">
            <a:spAutoFit/>
          </a:bodyPr>
          <a:lstStyle/>
          <a:p>
            <a:r>
              <a:rPr lang="en-US" sz="2400" dirty="0"/>
              <a:t>p-value = 0.05697</a:t>
            </a:r>
          </a:p>
        </p:txBody>
      </p:sp>
    </p:spTree>
    <p:extLst>
      <p:ext uri="{BB962C8B-B14F-4D97-AF65-F5344CB8AC3E}">
        <p14:creationId xmlns:p14="http://schemas.microsoft.com/office/powerpoint/2010/main" val="19227708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858</TotalTime>
  <Words>206</Words>
  <Application>Microsoft Macintosh PowerPoint</Application>
  <PresentationFormat>Widescreen</PresentationFormat>
  <Paragraphs>28</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Fatal police shootings</vt:lpstr>
      <vt:lpstr>Goal:</vt:lpstr>
      <vt:lpstr>The Data</vt:lpstr>
      <vt:lpstr>Initial exploration of the data</vt:lpstr>
      <vt:lpstr>Shootings Over Time by Race  A Asian B Black or African American H Hispanic N American Native or Alaskan Native  O Unknown/Other/Two or More W White  </vt:lpstr>
      <vt:lpstr> Statistical Model</vt:lpstr>
      <vt:lpstr>Chi-squared and fisher tests for independence</vt:lpstr>
      <vt:lpstr>PowerPoint Presentation</vt:lpstr>
      <vt:lpstr>PowerPoint Presentation</vt:lpstr>
      <vt:lpstr>PowerPoint Presentation</vt:lpstr>
      <vt:lpstr>PowerPoint Presentation</vt:lpstr>
      <vt:lpstr>PowerPoint Presentation</vt:lpstr>
      <vt:lpstr>Two sample tests</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Fatal police shootings</dc:title>
  <dc:creator>Abby Ward</dc:creator>
  <cp:lastModifiedBy>Abby Ward</cp:lastModifiedBy>
  <cp:revision>22</cp:revision>
  <dcterms:created xsi:type="dcterms:W3CDTF">2021-08-10T20:29:02Z</dcterms:created>
  <dcterms:modified xsi:type="dcterms:W3CDTF">2021-08-11T17:40:53Z</dcterms:modified>
</cp:coreProperties>
</file>