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9"/>
  </p:notesMasterIdLst>
  <p:sldIdLst>
    <p:sldId id="256" r:id="rId2"/>
    <p:sldId id="261" r:id="rId3"/>
    <p:sldId id="257" r:id="rId4"/>
    <p:sldId id="277" r:id="rId5"/>
    <p:sldId id="295" r:id="rId6"/>
    <p:sldId id="259" r:id="rId7"/>
    <p:sldId id="297" r:id="rId8"/>
    <p:sldId id="298" r:id="rId9"/>
    <p:sldId id="299" r:id="rId10"/>
    <p:sldId id="296" r:id="rId11"/>
    <p:sldId id="301" r:id="rId12"/>
    <p:sldId id="260" r:id="rId13"/>
    <p:sldId id="268" r:id="rId14"/>
    <p:sldId id="300" r:id="rId15"/>
    <p:sldId id="304" r:id="rId16"/>
    <p:sldId id="305" r:id="rId17"/>
    <p:sldId id="306" r:id="rId18"/>
    <p:sldId id="307" r:id="rId19"/>
    <p:sldId id="308" r:id="rId20"/>
    <p:sldId id="309" r:id="rId21"/>
    <p:sldId id="310" r:id="rId22"/>
    <p:sldId id="311" r:id="rId23"/>
    <p:sldId id="312" r:id="rId24"/>
    <p:sldId id="258" r:id="rId25"/>
    <p:sldId id="302" r:id="rId26"/>
    <p:sldId id="262" r:id="rId27"/>
    <p:sldId id="263" r:id="rId28"/>
    <p:sldId id="264" r:id="rId29"/>
    <p:sldId id="265" r:id="rId30"/>
    <p:sldId id="266" r:id="rId31"/>
    <p:sldId id="267" r:id="rId32"/>
    <p:sldId id="303" r:id="rId33"/>
    <p:sldId id="269" r:id="rId34"/>
    <p:sldId id="270" r:id="rId35"/>
    <p:sldId id="271" r:id="rId36"/>
    <p:sldId id="272" r:id="rId37"/>
    <p:sldId id="273" r:id="rId38"/>
    <p:sldId id="274" r:id="rId39"/>
    <p:sldId id="275" r:id="rId40"/>
    <p:sldId id="276"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Georgia" panose="02040502050405020303" pitchFamily="18" charset="0"/>
      <p:regular r:id="rId64"/>
      <p:bold r:id="rId65"/>
      <p:italic r:id="rId66"/>
      <p:boldItalic r:id="rId67"/>
    </p:embeddedFont>
    <p:embeddedFont>
      <p:font typeface="Montserrat" pitchFamily="2" charset="77"/>
      <p:regular r:id="rId68"/>
      <p:bold r:id="rId69"/>
      <p:italic r:id="rId70"/>
      <p:boldItalic r:id="rId71"/>
    </p:embeddedFont>
    <p:embeddedFont>
      <p:font typeface="Roboto Slab" pitchFamily="2" charset="0"/>
      <p:regular r:id="rId72"/>
      <p:bold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DD2BE-D0F3-46ED-A0BE-2332052C2427}">
  <a:tblStyle styleId="{88ADD2BE-D0F3-46ED-A0BE-2332052C24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B7DDB2-A729-435D-8956-4EC6CEC2242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28" d="100"/>
          <a:sy n="128" d="100"/>
        </p:scale>
        <p:origin x="11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86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1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21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0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994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42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9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98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5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32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948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25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1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94b42b6a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94b42b6a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ec110d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ec110d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9ec110d2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9ec110d2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c9ec110d2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c9ec110d2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9ec110d2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9ec110d2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c9ec110d2f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c9ec110d2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9ec110d2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9ec110d2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c9ec110d2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c9ec110d2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c9ec110d2f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c9ec110d2f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9ec110d2f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9ec110d2f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573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c9ec110d2f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c9ec110d2f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77c6747a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77c6747a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4fb134d9e_1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4fb134d9e_1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73d76695f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73d76695f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4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45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3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33400" y="1440375"/>
            <a:ext cx="5041200" cy="3150600"/>
          </a:xfrm>
          <a:prstGeom prst="rect">
            <a:avLst/>
          </a:prstGeom>
          <a:ln w="114300"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spcBef>
                <a:spcPts val="0"/>
              </a:spcBef>
              <a:spcAft>
                <a:spcPts val="0"/>
              </a:spcAft>
              <a:buClr>
                <a:srgbClr val="111111"/>
              </a:buClr>
              <a:buSzPts val="6000"/>
              <a:buNone/>
              <a:defRPr sz="6000">
                <a:solidFill>
                  <a:srgbClr val="111111"/>
                </a:solidFill>
              </a:defRPr>
            </a:lvl1pPr>
            <a:lvl2pPr lvl="1" algn="ctr">
              <a:spcBef>
                <a:spcPts val="0"/>
              </a:spcBef>
              <a:spcAft>
                <a:spcPts val="0"/>
              </a:spcAft>
              <a:buClr>
                <a:srgbClr val="111111"/>
              </a:buClr>
              <a:buSzPts val="6000"/>
              <a:buNone/>
              <a:defRPr sz="6000">
                <a:solidFill>
                  <a:srgbClr val="111111"/>
                </a:solidFill>
              </a:defRPr>
            </a:lvl2pPr>
            <a:lvl3pPr lvl="2" algn="ctr">
              <a:spcBef>
                <a:spcPts val="0"/>
              </a:spcBef>
              <a:spcAft>
                <a:spcPts val="0"/>
              </a:spcAft>
              <a:buClr>
                <a:srgbClr val="111111"/>
              </a:buClr>
              <a:buSzPts val="6000"/>
              <a:buNone/>
              <a:defRPr sz="6000">
                <a:solidFill>
                  <a:srgbClr val="111111"/>
                </a:solidFill>
              </a:defRPr>
            </a:lvl3pPr>
            <a:lvl4pPr lvl="3" algn="ctr">
              <a:spcBef>
                <a:spcPts val="0"/>
              </a:spcBef>
              <a:spcAft>
                <a:spcPts val="0"/>
              </a:spcAft>
              <a:buClr>
                <a:srgbClr val="111111"/>
              </a:buClr>
              <a:buSzPts val="6000"/>
              <a:buNone/>
              <a:defRPr sz="6000">
                <a:solidFill>
                  <a:srgbClr val="111111"/>
                </a:solidFill>
              </a:defRPr>
            </a:lvl4pPr>
            <a:lvl5pPr lvl="4" algn="ctr">
              <a:spcBef>
                <a:spcPts val="0"/>
              </a:spcBef>
              <a:spcAft>
                <a:spcPts val="0"/>
              </a:spcAft>
              <a:buClr>
                <a:srgbClr val="111111"/>
              </a:buClr>
              <a:buSzPts val="6000"/>
              <a:buNone/>
              <a:defRPr sz="6000">
                <a:solidFill>
                  <a:srgbClr val="111111"/>
                </a:solidFill>
              </a:defRPr>
            </a:lvl5pPr>
            <a:lvl6pPr lvl="5" algn="ctr">
              <a:spcBef>
                <a:spcPts val="0"/>
              </a:spcBef>
              <a:spcAft>
                <a:spcPts val="0"/>
              </a:spcAft>
              <a:buClr>
                <a:srgbClr val="111111"/>
              </a:buClr>
              <a:buSzPts val="6000"/>
              <a:buNone/>
              <a:defRPr sz="6000">
                <a:solidFill>
                  <a:srgbClr val="111111"/>
                </a:solidFill>
              </a:defRPr>
            </a:lvl6pPr>
            <a:lvl7pPr lvl="6" algn="ctr">
              <a:spcBef>
                <a:spcPts val="0"/>
              </a:spcBef>
              <a:spcAft>
                <a:spcPts val="0"/>
              </a:spcAft>
              <a:buClr>
                <a:srgbClr val="111111"/>
              </a:buClr>
              <a:buSzPts val="6000"/>
              <a:buNone/>
              <a:defRPr sz="6000">
                <a:solidFill>
                  <a:srgbClr val="111111"/>
                </a:solidFill>
              </a:defRPr>
            </a:lvl7pPr>
            <a:lvl8pPr lvl="7" algn="ctr">
              <a:spcBef>
                <a:spcPts val="0"/>
              </a:spcBef>
              <a:spcAft>
                <a:spcPts val="0"/>
              </a:spcAft>
              <a:buClr>
                <a:srgbClr val="111111"/>
              </a:buClr>
              <a:buSzPts val="6000"/>
              <a:buNone/>
              <a:defRPr sz="6000">
                <a:solidFill>
                  <a:srgbClr val="111111"/>
                </a:solidFill>
              </a:defRPr>
            </a:lvl8pPr>
            <a:lvl9pPr lvl="8" algn="ctr">
              <a:spcBef>
                <a:spcPts val="0"/>
              </a:spcBef>
              <a:spcAft>
                <a:spcPts val="0"/>
              </a:spcAft>
              <a:buClr>
                <a:srgbClr val="111111"/>
              </a:buClr>
              <a:buSzPts val="6000"/>
              <a:buNone/>
              <a:defRPr sz="6000">
                <a:solidFill>
                  <a:srgbClr val="11111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533400" y="2802525"/>
            <a:ext cx="5270100" cy="1159800"/>
          </a:xfrm>
          <a:prstGeom prst="rect">
            <a:avLst/>
          </a:prstGeom>
          <a:ln w="114300" cap="flat" cmpd="sng">
            <a:solidFill>
              <a:srgbClr val="000000"/>
            </a:solidFill>
            <a:prstDash val="solid"/>
            <a:round/>
            <a:headEnd type="none" w="sm" len="sm"/>
            <a:tailEnd type="none" w="sm" len="sm"/>
          </a:ln>
        </p:spPr>
        <p:txBody>
          <a:bodyPr spcFirstLastPara="1" wrap="square" lIns="91425" tIns="91425" rIns="91425" bIns="91425" anchor="b" anchorCtr="0">
            <a:sp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1111"/>
              </a:buClr>
              <a:buSzPts val="2200"/>
              <a:buNone/>
              <a:defRPr sz="2200" i="1"/>
            </a:lvl1pPr>
            <a:lvl2pPr lvl="1" rtl="0">
              <a:spcBef>
                <a:spcPts val="0"/>
              </a:spcBef>
              <a:spcAft>
                <a:spcPts val="0"/>
              </a:spcAft>
              <a:buClr>
                <a:srgbClr val="111111"/>
              </a:buClr>
              <a:buSzPts val="2200"/>
              <a:buNone/>
              <a:defRPr sz="2200" i="1"/>
            </a:lvl2pPr>
            <a:lvl3pPr lvl="2" rtl="0">
              <a:spcBef>
                <a:spcPts val="0"/>
              </a:spcBef>
              <a:spcAft>
                <a:spcPts val="0"/>
              </a:spcAft>
              <a:buClr>
                <a:srgbClr val="111111"/>
              </a:buClr>
              <a:buSzPts val="2200"/>
              <a:buNone/>
              <a:defRPr sz="2200" i="1"/>
            </a:lvl3pPr>
            <a:lvl4pPr lvl="3" rtl="0">
              <a:spcBef>
                <a:spcPts val="0"/>
              </a:spcBef>
              <a:spcAft>
                <a:spcPts val="0"/>
              </a:spcAft>
              <a:buClr>
                <a:srgbClr val="111111"/>
              </a:buClr>
              <a:buSzPts val="2200"/>
              <a:buNone/>
              <a:defRPr sz="2200" i="1"/>
            </a:lvl4pPr>
            <a:lvl5pPr lvl="4" rtl="0">
              <a:spcBef>
                <a:spcPts val="0"/>
              </a:spcBef>
              <a:spcAft>
                <a:spcPts val="0"/>
              </a:spcAft>
              <a:buClr>
                <a:srgbClr val="111111"/>
              </a:buClr>
              <a:buSzPts val="2200"/>
              <a:buNone/>
              <a:defRPr sz="2200" i="1"/>
            </a:lvl5pPr>
            <a:lvl6pPr lvl="5" rtl="0">
              <a:spcBef>
                <a:spcPts val="0"/>
              </a:spcBef>
              <a:spcAft>
                <a:spcPts val="0"/>
              </a:spcAft>
              <a:buClr>
                <a:srgbClr val="111111"/>
              </a:buClr>
              <a:buSzPts val="2200"/>
              <a:buNone/>
              <a:defRPr sz="2200" i="1"/>
            </a:lvl6pPr>
            <a:lvl7pPr lvl="6" rtl="0">
              <a:spcBef>
                <a:spcPts val="0"/>
              </a:spcBef>
              <a:spcAft>
                <a:spcPts val="0"/>
              </a:spcAft>
              <a:buClr>
                <a:srgbClr val="111111"/>
              </a:buClr>
              <a:buSzPts val="2200"/>
              <a:buNone/>
              <a:defRPr sz="2200" i="1"/>
            </a:lvl7pPr>
            <a:lvl8pPr lvl="7" rtl="0">
              <a:spcBef>
                <a:spcPts val="0"/>
              </a:spcBef>
              <a:spcAft>
                <a:spcPts val="0"/>
              </a:spcAft>
              <a:buClr>
                <a:srgbClr val="111111"/>
              </a:buClr>
              <a:buSzPts val="2200"/>
              <a:buNone/>
              <a:defRPr sz="2200" i="1"/>
            </a:lvl8pPr>
            <a:lvl9pPr lvl="8" rtl="0">
              <a:spcBef>
                <a:spcPts val="0"/>
              </a:spcBef>
              <a:spcAft>
                <a:spcPts val="0"/>
              </a:spcAft>
              <a:buClr>
                <a:srgbClr val="111111"/>
              </a:buClr>
              <a:buSzPts val="2200"/>
              <a:buNone/>
              <a:defRPr sz="2200" i="1"/>
            </a:lvl9pPr>
          </a:lstStyle>
          <a:p>
            <a:endParaRPr/>
          </a:p>
        </p:txBody>
      </p:sp>
      <p:sp>
        <p:nvSpPr>
          <p:cNvPr id="16" name="Google Shape;16;p3"/>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lvl1pPr marL="457200" lvl="0" indent="-431800" rtl="0">
              <a:spcBef>
                <a:spcPts val="600"/>
              </a:spcBef>
              <a:spcAft>
                <a:spcPts val="0"/>
              </a:spcAft>
              <a:buSzPts val="3200"/>
              <a:buFont typeface="Georgia"/>
              <a:buChar char="□"/>
              <a:defRPr sz="3200" i="1">
                <a:latin typeface="Georgia"/>
                <a:ea typeface="Georgia"/>
                <a:cs typeface="Georgia"/>
                <a:sym typeface="Georgia"/>
              </a:defRPr>
            </a:lvl1pPr>
            <a:lvl2pPr marL="914400" lvl="1" indent="-431800" rtl="0">
              <a:spcBef>
                <a:spcPts val="0"/>
              </a:spcBef>
              <a:spcAft>
                <a:spcPts val="0"/>
              </a:spcAft>
              <a:buSzPts val="3200"/>
              <a:buFont typeface="Georgia"/>
              <a:buChar char="■"/>
              <a:defRPr sz="3200" i="1">
                <a:latin typeface="Georgia"/>
                <a:ea typeface="Georgia"/>
                <a:cs typeface="Georgia"/>
                <a:sym typeface="Georgia"/>
              </a:defRPr>
            </a:lvl2pPr>
            <a:lvl3pPr marL="1371600" lvl="2" indent="-431800" rtl="0">
              <a:spcBef>
                <a:spcPts val="0"/>
              </a:spcBef>
              <a:spcAft>
                <a:spcPts val="0"/>
              </a:spcAft>
              <a:buSzPts val="3200"/>
              <a:buFont typeface="Georgia"/>
              <a:buChar char="▣"/>
              <a:defRPr sz="3200" i="1">
                <a:latin typeface="Georgia"/>
                <a:ea typeface="Georgia"/>
                <a:cs typeface="Georgia"/>
                <a:sym typeface="Georgia"/>
              </a:defRPr>
            </a:lvl3pPr>
            <a:lvl4pPr marL="1828800" lvl="3" indent="-431800" rtl="0">
              <a:spcBef>
                <a:spcPts val="0"/>
              </a:spcBef>
              <a:spcAft>
                <a:spcPts val="0"/>
              </a:spcAft>
              <a:buSzPts val="3200"/>
              <a:buFont typeface="Georgia"/>
              <a:buChar char="●"/>
              <a:defRPr sz="3200" i="1">
                <a:latin typeface="Georgia"/>
                <a:ea typeface="Georgia"/>
                <a:cs typeface="Georgia"/>
                <a:sym typeface="Georgia"/>
              </a:defRPr>
            </a:lvl4pPr>
            <a:lvl5pPr marL="2286000" lvl="4" indent="-431800" rtl="0">
              <a:spcBef>
                <a:spcPts val="0"/>
              </a:spcBef>
              <a:spcAft>
                <a:spcPts val="0"/>
              </a:spcAft>
              <a:buSzPts val="3200"/>
              <a:buFont typeface="Georgia"/>
              <a:buChar char="○"/>
              <a:defRPr sz="3200" i="1">
                <a:latin typeface="Georgia"/>
                <a:ea typeface="Georgia"/>
                <a:cs typeface="Georgia"/>
                <a:sym typeface="Georgia"/>
              </a:defRPr>
            </a:lvl5pPr>
            <a:lvl6pPr marL="2743200" lvl="5" indent="-431800" rtl="0">
              <a:spcBef>
                <a:spcPts val="0"/>
              </a:spcBef>
              <a:spcAft>
                <a:spcPts val="0"/>
              </a:spcAft>
              <a:buSzPts val="3200"/>
              <a:buFont typeface="Georgia"/>
              <a:buChar char="■"/>
              <a:defRPr sz="3200" i="1">
                <a:latin typeface="Georgia"/>
                <a:ea typeface="Georgia"/>
                <a:cs typeface="Georgia"/>
                <a:sym typeface="Georgia"/>
              </a:defRPr>
            </a:lvl6pPr>
            <a:lvl7pPr marL="3200400" lvl="6" indent="-431800" rtl="0">
              <a:spcBef>
                <a:spcPts val="0"/>
              </a:spcBef>
              <a:spcAft>
                <a:spcPts val="0"/>
              </a:spcAft>
              <a:buSzPts val="3200"/>
              <a:buFont typeface="Georgia"/>
              <a:buChar char="●"/>
              <a:defRPr sz="3200" i="1">
                <a:latin typeface="Georgia"/>
                <a:ea typeface="Georgia"/>
                <a:cs typeface="Georgia"/>
                <a:sym typeface="Georgia"/>
              </a:defRPr>
            </a:lvl7pPr>
            <a:lvl8pPr marL="3657600" lvl="7" indent="-431800" rtl="0">
              <a:spcBef>
                <a:spcPts val="0"/>
              </a:spcBef>
              <a:spcAft>
                <a:spcPts val="0"/>
              </a:spcAft>
              <a:buSzPts val="3200"/>
              <a:buFont typeface="Georgia"/>
              <a:buChar char="○"/>
              <a:defRPr sz="3200" i="1">
                <a:latin typeface="Georgia"/>
                <a:ea typeface="Georgia"/>
                <a:cs typeface="Georgia"/>
                <a:sym typeface="Georgia"/>
              </a:defRPr>
            </a:lvl8pPr>
            <a:lvl9pPr marL="4114800" lvl="8" indent="-431800">
              <a:spcBef>
                <a:spcPts val="0"/>
              </a:spcBef>
              <a:spcAft>
                <a:spcPts val="0"/>
              </a:spcAft>
              <a:buSzPts val="3200"/>
              <a:buFont typeface="Georgia"/>
              <a:buChar char="■"/>
              <a:defRPr sz="3200" i="1">
                <a:latin typeface="Georgia"/>
                <a:ea typeface="Georgia"/>
                <a:cs typeface="Georgia"/>
                <a:sym typeface="Georgia"/>
              </a:defRPr>
            </a:lvl9pPr>
          </a:lstStyle>
          <a:p>
            <a:endParaRPr/>
          </a:p>
        </p:txBody>
      </p:sp>
      <p:sp>
        <p:nvSpPr>
          <p:cNvPr id="20" name="Google Shape;20;p4"/>
          <p:cNvSpPr txBox="1"/>
          <p:nvPr/>
        </p:nvSpPr>
        <p:spPr>
          <a:xfrm>
            <a:off x="208375" y="58689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0" b="1">
                <a:solidFill>
                  <a:srgbClr val="FF0000"/>
                </a:solidFill>
              </a:rPr>
              <a:t>“</a:t>
            </a:r>
            <a:endParaRPr sz="10000" b="1">
              <a:solidFill>
                <a:srgbClr val="FF0000"/>
              </a:solidFill>
            </a:endParaRPr>
          </a:p>
        </p:txBody>
      </p:sp>
      <p:sp>
        <p:nvSpPr>
          <p:cNvPr id="21" name="Google Shape;21;p4"/>
          <p:cNvSpPr/>
          <p:nvPr/>
        </p:nvSpPr>
        <p:spPr>
          <a:xfrm>
            <a:off x="539122" y="556741"/>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5"/>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7" name="Google Shape;37;p7"/>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9" name="Google Shape;39;p7"/>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0" name="Google Shape;40;p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4" name="Google Shape;44;p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9"/>
          <p:cNvSpPr/>
          <p:nvPr/>
        </p:nvSpPr>
        <p:spPr>
          <a:xfrm>
            <a:off x="1169100" y="5485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body" idx="1"/>
          </p:nvPr>
        </p:nvSpPr>
        <p:spPr>
          <a:xfrm>
            <a:off x="533400" y="4223925"/>
            <a:ext cx="2106600" cy="519600"/>
          </a:xfrm>
          <a:prstGeom prst="rect">
            <a:avLst/>
          </a:prstGeom>
          <a:ln w="76200" cap="flat" cmpd="sng">
            <a:solidFill>
              <a:srgbClr val="FF0000"/>
            </a:solidFill>
            <a:prstDash val="solid"/>
            <a:miter lim="8000"/>
            <a:headEnd type="none" w="sm" len="sm"/>
            <a:tailEnd type="none" w="sm" len="sm"/>
          </a:ln>
        </p:spPr>
        <p:txBody>
          <a:bodyPr spcFirstLastPara="1" wrap="square" lIns="91425" tIns="91425" rIns="91425" bIns="91425" anchor="b" anchorCtr="0">
            <a:noAutofit/>
          </a:bodyPr>
          <a:lstStyle>
            <a:lvl1pPr marL="457200" lvl="0" indent="-228600">
              <a:spcBef>
                <a:spcPts val="360"/>
              </a:spcBef>
              <a:spcAft>
                <a:spcPts val="0"/>
              </a:spcAft>
              <a:buSzPts val="1800"/>
              <a:buNone/>
              <a:defRPr sz="1800">
                <a:solidFill>
                  <a:srgbClr val="999999"/>
                </a:solidFill>
              </a:defRPr>
            </a:lvl1pPr>
          </a:lstStyle>
          <a:p>
            <a:endParaRPr/>
          </a:p>
        </p:txBody>
      </p:sp>
      <p:sp>
        <p:nvSpPr>
          <p:cNvPr id="48" name="Google Shape;48;p9"/>
          <p:cNvSpPr txBox="1">
            <a:spLocks noGrp="1"/>
          </p:cNvSpPr>
          <p:nvPr>
            <p:ph type="sldNum" idx="12"/>
          </p:nvPr>
        </p:nvSpPr>
        <p:spPr>
          <a:xfrm>
            <a:off x="533409" y="3803514"/>
            <a:ext cx="548700" cy="393600"/>
          </a:xfrm>
          <a:prstGeom prst="rect">
            <a:avLst/>
          </a:prstGeom>
        </p:spPr>
        <p:txBody>
          <a:bodyPr spcFirstLastPara="1" wrap="square" lIns="91425" tIns="91425" rIns="91425" bIns="91425" anchor="t" anchorCtr="0">
            <a:noAutofit/>
          </a:bodyPr>
          <a:lstStyle>
            <a:lvl1pPr lvl="0">
              <a:buNone/>
              <a:defRPr>
                <a:solidFill>
                  <a:srgbClr val="999999"/>
                </a:solidFill>
              </a:defRPr>
            </a:lvl1pPr>
            <a:lvl2pPr lvl="1">
              <a:buNone/>
              <a:defRPr>
                <a:solidFill>
                  <a:srgbClr val="999999"/>
                </a:solidFill>
              </a:defRPr>
            </a:lvl2pPr>
            <a:lvl3pPr lvl="2">
              <a:buNone/>
              <a:defRPr>
                <a:solidFill>
                  <a:srgbClr val="999999"/>
                </a:solidFill>
              </a:defRPr>
            </a:lvl3pPr>
            <a:lvl4pPr lvl="3">
              <a:buNone/>
              <a:defRPr>
                <a:solidFill>
                  <a:srgbClr val="999999"/>
                </a:solidFill>
              </a:defRPr>
            </a:lvl4pPr>
            <a:lvl5pPr lvl="4">
              <a:buNone/>
              <a:defRPr>
                <a:solidFill>
                  <a:srgbClr val="999999"/>
                </a:solidFill>
              </a:defRPr>
            </a:lvl5pPr>
            <a:lvl6pPr lvl="5">
              <a:buNone/>
              <a:defRPr>
                <a:solidFill>
                  <a:srgbClr val="999999"/>
                </a:solidFill>
              </a:defRPr>
            </a:lvl6pPr>
            <a:lvl7pPr lvl="6">
              <a:buNone/>
              <a:defRPr>
                <a:solidFill>
                  <a:srgbClr val="999999"/>
                </a:solidFill>
              </a:defRPr>
            </a:lvl7pPr>
            <a:lvl8pPr lvl="7">
              <a:buNone/>
              <a:defRPr>
                <a:solidFill>
                  <a:srgbClr val="999999"/>
                </a:solidFill>
              </a:defRPr>
            </a:lvl8pPr>
            <a:lvl9pPr lvl="8">
              <a:buNone/>
              <a:defRPr>
                <a:solidFill>
                  <a:srgbClr val="999999"/>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0"/>
          <p:cNvSpPr/>
          <p:nvPr/>
        </p:nvSpPr>
        <p:spPr>
          <a:xfrm>
            <a:off x="521275" y="560700"/>
            <a:ext cx="8036100" cy="4022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552450"/>
            <a:ext cx="2106600" cy="1257600"/>
          </a:xfrm>
          <a:prstGeom prst="rect">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t" anchorCtr="0">
            <a:noAutofit/>
          </a:bodyPr>
          <a:lstStyle>
            <a:lvl1pPr lvl="0">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1pPr>
            <a:lvl2pPr lvl="1">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2pPr>
            <a:lvl3pPr lvl="2">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3pPr>
            <a:lvl4pPr lvl="3">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4pPr>
            <a:lvl5pPr lvl="4">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5pPr>
            <a:lvl6pPr lvl="5">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6pPr>
            <a:lvl7pPr lvl="6">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7pPr>
            <a:lvl8pPr lvl="7">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8pPr>
            <a:lvl9pPr lvl="8">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3050" y="1132549"/>
            <a:ext cx="5185200" cy="3265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99999"/>
              </a:buClr>
              <a:buSzPts val="2400"/>
              <a:buFont typeface="Georgia"/>
              <a:buChar char="□"/>
              <a:defRPr sz="2400">
                <a:solidFill>
                  <a:srgbClr val="111111"/>
                </a:solidFill>
                <a:latin typeface="Georgia"/>
                <a:ea typeface="Georgia"/>
                <a:cs typeface="Georgia"/>
                <a:sym typeface="Georgia"/>
              </a:defRPr>
            </a:lvl1pPr>
            <a:lvl2pPr marL="914400" lvl="1"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2pPr>
            <a:lvl3pPr marL="1371600" lvl="2"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3pPr>
            <a:lvl4pPr marL="1828800" lvl="3"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4pPr>
            <a:lvl5pPr marL="2286000" lvl="4"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5pPr>
            <a:lvl6pPr marL="2743200" lvl="5"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6pPr>
            <a:lvl7pPr marL="3200400" lvl="6"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7pPr>
            <a:lvl8pPr marL="3657600" lvl="7"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8pPr>
            <a:lvl9pPr marL="4114800" lvl="8"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76209" y="4698864"/>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B7B7B7"/>
                </a:solidFill>
                <a:latin typeface="Roboto Slab"/>
                <a:ea typeface="Roboto Slab"/>
                <a:cs typeface="Roboto Slab"/>
                <a:sym typeface="Roboto Slab"/>
              </a:defRPr>
            </a:lvl1pPr>
            <a:lvl2pPr lvl="1">
              <a:buNone/>
              <a:defRPr sz="1300">
                <a:solidFill>
                  <a:srgbClr val="B7B7B7"/>
                </a:solidFill>
                <a:latin typeface="Roboto Slab"/>
                <a:ea typeface="Roboto Slab"/>
                <a:cs typeface="Roboto Slab"/>
                <a:sym typeface="Roboto Slab"/>
              </a:defRPr>
            </a:lvl2pPr>
            <a:lvl3pPr lvl="2">
              <a:buNone/>
              <a:defRPr sz="1300">
                <a:solidFill>
                  <a:srgbClr val="B7B7B7"/>
                </a:solidFill>
                <a:latin typeface="Roboto Slab"/>
                <a:ea typeface="Roboto Slab"/>
                <a:cs typeface="Roboto Slab"/>
                <a:sym typeface="Roboto Slab"/>
              </a:defRPr>
            </a:lvl3pPr>
            <a:lvl4pPr lvl="3">
              <a:buNone/>
              <a:defRPr sz="1300">
                <a:solidFill>
                  <a:srgbClr val="B7B7B7"/>
                </a:solidFill>
                <a:latin typeface="Roboto Slab"/>
                <a:ea typeface="Roboto Slab"/>
                <a:cs typeface="Roboto Slab"/>
                <a:sym typeface="Roboto Slab"/>
              </a:defRPr>
            </a:lvl4pPr>
            <a:lvl5pPr lvl="4">
              <a:buNone/>
              <a:defRPr sz="1300">
                <a:solidFill>
                  <a:srgbClr val="B7B7B7"/>
                </a:solidFill>
                <a:latin typeface="Roboto Slab"/>
                <a:ea typeface="Roboto Slab"/>
                <a:cs typeface="Roboto Slab"/>
                <a:sym typeface="Roboto Slab"/>
              </a:defRPr>
            </a:lvl5pPr>
            <a:lvl6pPr lvl="5">
              <a:buNone/>
              <a:defRPr sz="1300">
                <a:solidFill>
                  <a:srgbClr val="B7B7B7"/>
                </a:solidFill>
                <a:latin typeface="Roboto Slab"/>
                <a:ea typeface="Roboto Slab"/>
                <a:cs typeface="Roboto Slab"/>
                <a:sym typeface="Roboto Slab"/>
              </a:defRPr>
            </a:lvl6pPr>
            <a:lvl7pPr lvl="6">
              <a:buNone/>
              <a:defRPr sz="1300">
                <a:solidFill>
                  <a:srgbClr val="B7B7B7"/>
                </a:solidFill>
                <a:latin typeface="Roboto Slab"/>
                <a:ea typeface="Roboto Slab"/>
                <a:cs typeface="Roboto Slab"/>
                <a:sym typeface="Roboto Slab"/>
              </a:defRPr>
            </a:lvl7pPr>
            <a:lvl8pPr lvl="7">
              <a:buNone/>
              <a:defRPr sz="1300">
                <a:solidFill>
                  <a:srgbClr val="B7B7B7"/>
                </a:solidFill>
                <a:latin typeface="Roboto Slab"/>
                <a:ea typeface="Roboto Slab"/>
                <a:cs typeface="Roboto Slab"/>
                <a:sym typeface="Roboto Slab"/>
              </a:defRPr>
            </a:lvl8pPr>
            <a:lvl9pPr lvl="8">
              <a:buNone/>
              <a:defRPr sz="1300">
                <a:solidFill>
                  <a:srgbClr val="B7B7B7"/>
                </a:solidFill>
                <a:latin typeface="Roboto Slab"/>
                <a:ea typeface="Roboto Slab"/>
                <a:cs typeface="Roboto Slab"/>
                <a:sym typeface="Roboto Slab"/>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ctrTitle"/>
          </p:nvPr>
        </p:nvSpPr>
        <p:spPr>
          <a:xfrm>
            <a:off x="533400" y="1440375"/>
            <a:ext cx="5041200" cy="315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Fatal Police Shootings in the US</a:t>
            </a:r>
            <a:endParaRPr dirty="0"/>
          </a:p>
        </p:txBody>
      </p:sp>
      <p:sp>
        <p:nvSpPr>
          <p:cNvPr id="3" name="Subtitle 2">
            <a:extLst>
              <a:ext uri="{FF2B5EF4-FFF2-40B4-BE49-F238E27FC236}">
                <a16:creationId xmlns:a16="http://schemas.microsoft.com/office/drawing/2014/main" id="{87ED203E-7C77-4149-98B6-C5CFA9530F69}"/>
              </a:ext>
            </a:extLst>
          </p:cNvPr>
          <p:cNvSpPr txBox="1">
            <a:spLocks/>
          </p:cNvSpPr>
          <p:nvPr/>
        </p:nvSpPr>
        <p:spPr>
          <a:xfrm>
            <a:off x="533400" y="4663246"/>
            <a:ext cx="6418471" cy="397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1D1D1B"/>
                </a:solidFill>
                <a:latin typeface="Georgia"/>
                <a:ea typeface="Georgia"/>
                <a:cs typeface="Georgia"/>
              </a:rPr>
              <a:t>Abigail Ward, Simran Kota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2. </a:t>
            </a:r>
            <a:r>
              <a:rPr lang="en" dirty="0"/>
              <a:t>Statistical Model</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 name="Subtitle 2">
            <a:extLst>
              <a:ext uri="{FF2B5EF4-FFF2-40B4-BE49-F238E27FC236}">
                <a16:creationId xmlns:a16="http://schemas.microsoft.com/office/drawing/2014/main" id="{FA1D5640-8026-D741-BBDB-A09176DFE7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25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FFFFFF"/>
                </a:solidFill>
                <a:highlight>
                  <a:srgbClr val="FF0000"/>
                </a:highlight>
                <a:latin typeface="Georgia"/>
                <a:ea typeface="Georgia"/>
                <a:cs typeface="Georgia"/>
                <a:sym typeface="Georgia"/>
              </a:rPr>
              <a:t>Lets take a deeper look at the differences by race</a:t>
            </a:r>
            <a:endParaRPr sz="3200" dirty="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4" y="2499594"/>
            <a:ext cx="4920575" cy="784800"/>
          </a:xfrm>
          <a:prstGeom prst="rect">
            <a:avLst/>
          </a:prstGeom>
        </p:spPr>
        <p:txBody>
          <a:bodyPr spcFirstLastPara="1" wrap="square" lIns="91425" tIns="91425" rIns="91425" bIns="91425" anchor="t" anchorCtr="0">
            <a:noAutofit/>
          </a:bodyPr>
          <a:lstStyle/>
          <a:p>
            <a:pPr marL="0" lvl="0" indent="0">
              <a:buNone/>
            </a:pPr>
            <a:r>
              <a:rPr lang="en-US" i="1" dirty="0"/>
              <a:t>We will create 1000 samples of a population of 500000 people in the US based on 2019 Census data regarding racial proportions</a:t>
            </a:r>
            <a:endParaRPr i="1" dirty="0"/>
          </a:p>
        </p:txBody>
      </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4" name="Google Shape;804;p46">
            <a:extLst>
              <a:ext uri="{FF2B5EF4-FFF2-40B4-BE49-F238E27FC236}">
                <a16:creationId xmlns:a16="http://schemas.microsoft.com/office/drawing/2014/main" id="{DBAA7CFB-784F-294F-8220-ADB8007A9AB4}"/>
              </a:ext>
            </a:extLst>
          </p:cNvPr>
          <p:cNvGrpSpPr/>
          <p:nvPr/>
        </p:nvGrpSpPr>
        <p:grpSpPr>
          <a:xfrm>
            <a:off x="805012" y="794057"/>
            <a:ext cx="1252387" cy="1278637"/>
            <a:chOff x="3951850" y="2985350"/>
            <a:chExt cx="407950" cy="416500"/>
          </a:xfrm>
        </p:grpSpPr>
        <p:sp>
          <p:nvSpPr>
            <p:cNvPr id="15" name="Google Shape;805;p46">
              <a:extLst>
                <a:ext uri="{FF2B5EF4-FFF2-40B4-BE49-F238E27FC236}">
                  <a16:creationId xmlns:a16="http://schemas.microsoft.com/office/drawing/2014/main" id="{84635FA4-5A1A-ED40-85D2-2904EE26DED5}"/>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6;p46">
              <a:extLst>
                <a:ext uri="{FF2B5EF4-FFF2-40B4-BE49-F238E27FC236}">
                  <a16:creationId xmlns:a16="http://schemas.microsoft.com/office/drawing/2014/main" id="{E9928003-14E9-9544-8EE8-C870D7AFE14E}"/>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7;p46">
              <a:extLst>
                <a:ext uri="{FF2B5EF4-FFF2-40B4-BE49-F238E27FC236}">
                  <a16:creationId xmlns:a16="http://schemas.microsoft.com/office/drawing/2014/main" id="{B45E4B06-E619-E749-828F-8B5FCC60BDB1}"/>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8;p46">
              <a:extLst>
                <a:ext uri="{FF2B5EF4-FFF2-40B4-BE49-F238E27FC236}">
                  <a16:creationId xmlns:a16="http://schemas.microsoft.com/office/drawing/2014/main" id="{7C1F9B52-B136-C44E-9DB9-89726099BD85}"/>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504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buNone/>
            </a:pPr>
            <a:r>
              <a:rPr lang="en-US" dirty="0"/>
              <a:t>Assaults by firearm kill about 13,000 people in the US each year, and this translates to a roughly 1-in-315 lifetime chance of death from gun violence.</a:t>
            </a:r>
            <a:endParaRPr dirty="0"/>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Google Shape;133;p20">
            <a:extLst>
              <a:ext uri="{FF2B5EF4-FFF2-40B4-BE49-F238E27FC236}">
                <a16:creationId xmlns:a16="http://schemas.microsoft.com/office/drawing/2014/main" id="{3CAFD9D2-EBFF-064E-8387-AAFC4AEA00FC}"/>
              </a:ext>
            </a:extLst>
          </p:cNvPr>
          <p:cNvSpPr txBox="1">
            <a:spLocks/>
          </p:cNvSpPr>
          <p:nvPr/>
        </p:nvSpPr>
        <p:spPr>
          <a:xfrm>
            <a:off x="4122964" y="3801264"/>
            <a:ext cx="2061089" cy="51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1pPr>
            <a:lvl2pPr marL="914400" marR="0" lvl="1"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2pPr>
            <a:lvl3pPr marL="1371600" marR="0" lvl="2"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3pPr>
            <a:lvl4pPr marL="1828800" marR="0" lvl="3"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4pPr>
            <a:lvl5pPr marL="2286000" marR="0" lvl="4"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5pPr>
            <a:lvl6pPr marL="2743200" marR="0" lvl="5"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6pPr>
            <a:lvl7pPr marL="3200400" marR="0" lvl="6"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7pPr>
            <a:lvl8pPr marL="3657600" marR="0" lvl="7"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8pPr>
            <a:lvl9pPr marL="4114800" marR="0" lvl="8"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9pPr>
          </a:lstStyle>
          <a:p>
            <a:pPr marL="0" indent="0">
              <a:buFont typeface="Georgia"/>
              <a:buNone/>
            </a:pPr>
            <a:r>
              <a:rPr lang="en-US" sz="1800" i="0" dirty="0">
                <a:solidFill>
                  <a:schemeClr val="accent3"/>
                </a:solidFill>
              </a:rPr>
              <a:t>- Business Insider</a:t>
            </a:r>
          </a:p>
        </p:txBody>
      </p:sp>
    </p:spTree>
    <p:extLst>
      <p:ext uri="{BB962C8B-B14F-4D97-AF65-F5344CB8AC3E}">
        <p14:creationId xmlns:p14="http://schemas.microsoft.com/office/powerpoint/2010/main" val="35219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50559" y="340178"/>
            <a:ext cx="2487386"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Results of Student’s t-Test</a:t>
            </a:r>
            <a:endParaRPr dirty="0"/>
          </a:p>
        </p:txBody>
      </p:sp>
      <p:graphicFrame>
        <p:nvGraphicFramePr>
          <p:cNvPr id="157" name="Google Shape;157;p23"/>
          <p:cNvGraphicFramePr/>
          <p:nvPr/>
        </p:nvGraphicFramePr>
        <p:xfrm>
          <a:off x="3086414" y="936556"/>
          <a:ext cx="5031800" cy="273658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375249">
                <a:tc>
                  <a:txBody>
                    <a:bodyPr/>
                    <a:lstStyle/>
                    <a:p>
                      <a:pPr marL="0" lvl="0" indent="0" algn="ctr" rtl="0">
                        <a:spcBef>
                          <a:spcPts val="0"/>
                        </a:spcBef>
                        <a:spcAft>
                          <a:spcPts val="0"/>
                        </a:spcAft>
                        <a:buNone/>
                      </a:pPr>
                      <a:r>
                        <a:rPr lang="en-US" sz="1100" dirty="0">
                          <a:latin typeface="Georgia"/>
                          <a:ea typeface="Georgia"/>
                          <a:cs typeface="Georgia"/>
                          <a:sym typeface="Georgia"/>
                        </a:rPr>
                        <a:t>Race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Observed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Sample Mean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P-Value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B</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26.5</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13.1</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2.2e-16</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W</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50.7</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58.9</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2"/>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A</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Roboto Slab"/>
                          <a:ea typeface="Roboto Slab"/>
                          <a:cs typeface="Roboto Slab"/>
                          <a:sym typeface="Roboto Slab"/>
                        </a:rPr>
                        <a:t>2.2e-16</a:t>
                      </a:r>
                      <a:endPar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H</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18.1</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15238253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N</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1.3</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302210757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297;p31">
            <a:extLst>
              <a:ext uri="{FF2B5EF4-FFF2-40B4-BE49-F238E27FC236}">
                <a16:creationId xmlns:a16="http://schemas.microsoft.com/office/drawing/2014/main" id="{21A73787-7E16-9A45-B0B9-6C2222749605}"/>
              </a:ext>
            </a:extLst>
          </p:cNvPr>
          <p:cNvSpPr txBox="1">
            <a:spLocks/>
          </p:cNvSpPr>
          <p:nvPr/>
        </p:nvSpPr>
        <p:spPr>
          <a:xfrm>
            <a:off x="1338943" y="3640478"/>
            <a:ext cx="6779271" cy="923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i="1" dirty="0"/>
              <a:t>The only race with a significantly higher rate of shootings than the simulated case is African Americans.</a:t>
            </a:r>
          </a:p>
        </p:txBody>
      </p:sp>
    </p:spTree>
    <p:extLst>
      <p:ext uri="{BB962C8B-B14F-4D97-AF65-F5344CB8AC3E}">
        <p14:creationId xmlns:p14="http://schemas.microsoft.com/office/powerpoint/2010/main" val="10169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3. </a:t>
            </a:r>
            <a:r>
              <a:rPr lang="en" dirty="0"/>
              <a:t>Tests of Independence</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8949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2" name="Content Placeholder 18" descr="Chart&#10;&#10;Description automatically generated">
            <a:extLst>
              <a:ext uri="{FF2B5EF4-FFF2-40B4-BE49-F238E27FC236}">
                <a16:creationId xmlns:a16="http://schemas.microsoft.com/office/drawing/2014/main" id="{35081934-590A-D54B-B541-4481CEE73002}"/>
              </a:ext>
            </a:extLst>
          </p:cNvPr>
          <p:cNvPicPr>
            <a:picLocks noChangeAspect="1"/>
          </p:cNvPicPr>
          <p:nvPr/>
        </p:nvPicPr>
        <p:blipFill rotWithShape="1">
          <a:blip r:embed="rId3"/>
          <a:srcRect r="-1" b="8906"/>
          <a:stretch/>
        </p:blipFill>
        <p:spPr>
          <a:xfrm>
            <a:off x="1932215" y="840251"/>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835626F2-3D04-974D-BFEE-A3981B240DEB}"/>
              </a:ext>
            </a:extLst>
          </p:cNvPr>
          <p:cNvSpPr txBox="1"/>
          <p:nvPr/>
        </p:nvSpPr>
        <p:spPr>
          <a:xfrm>
            <a:off x="5845978" y="4149360"/>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28912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A picture containing table&#10;&#10;Description automatically generated">
            <a:extLst>
              <a:ext uri="{FF2B5EF4-FFF2-40B4-BE49-F238E27FC236}">
                <a16:creationId xmlns:a16="http://schemas.microsoft.com/office/drawing/2014/main" id="{B8043901-0E61-0E4E-B92D-FBA0C90718F9}"/>
              </a:ext>
            </a:extLst>
          </p:cNvPr>
          <p:cNvPicPr>
            <a:picLocks noChangeAspect="1"/>
          </p:cNvPicPr>
          <p:nvPr/>
        </p:nvPicPr>
        <p:blipFill rotWithShape="1">
          <a:blip r:embed="rId3"/>
          <a:srcRect r="1" b="8908"/>
          <a:stretch/>
        </p:blipFill>
        <p:spPr>
          <a:xfrm>
            <a:off x="1932215" y="868793"/>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Age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4881135E-1C6A-0F4D-BEFF-FB811FAB5D24}"/>
              </a:ext>
            </a:extLst>
          </p:cNvPr>
          <p:cNvSpPr txBox="1"/>
          <p:nvPr/>
        </p:nvSpPr>
        <p:spPr>
          <a:xfrm>
            <a:off x="6201845" y="4166980"/>
            <a:ext cx="1521570" cy="307777"/>
          </a:xfrm>
          <a:prstGeom prst="rect">
            <a:avLst/>
          </a:prstGeom>
          <a:noFill/>
        </p:spPr>
        <p:txBody>
          <a:bodyPr wrap="none" rtlCol="0">
            <a:spAutoFit/>
          </a:bodyPr>
          <a:lstStyle/>
          <a:p>
            <a:r>
              <a:rPr lang="en-US" dirty="0">
                <a:latin typeface="Georgia" panose="02040502050405020303" pitchFamily="18" charset="0"/>
              </a:rPr>
              <a:t>p-value = 0.1784</a:t>
            </a:r>
          </a:p>
        </p:txBody>
      </p:sp>
    </p:spTree>
    <p:extLst>
      <p:ext uri="{BB962C8B-B14F-4D97-AF65-F5344CB8AC3E}">
        <p14:creationId xmlns:p14="http://schemas.microsoft.com/office/powerpoint/2010/main" val="337709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6" name="Content Placeholder 3" descr="Table&#10;&#10;Description automatically generated with medium confidence">
            <a:extLst>
              <a:ext uri="{FF2B5EF4-FFF2-40B4-BE49-F238E27FC236}">
                <a16:creationId xmlns:a16="http://schemas.microsoft.com/office/drawing/2014/main" id="{66CB6EEB-9257-0646-8DC7-B4BA4E6AC3B7}"/>
              </a:ext>
            </a:extLst>
          </p:cNvPr>
          <p:cNvPicPr>
            <a:picLocks noChangeAspect="1"/>
          </p:cNvPicPr>
          <p:nvPr/>
        </p:nvPicPr>
        <p:blipFill rotWithShape="1">
          <a:blip r:embed="rId3"/>
          <a:srcRect r="-1" b="8906"/>
          <a:stretch/>
        </p:blipFill>
        <p:spPr>
          <a:xfrm>
            <a:off x="1956708" y="872908"/>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Race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2" name="TextBox 1">
            <a:extLst>
              <a:ext uri="{FF2B5EF4-FFF2-40B4-BE49-F238E27FC236}">
                <a16:creationId xmlns:a16="http://schemas.microsoft.com/office/drawing/2014/main" id="{D6E3B1C4-7B4E-4B48-869D-EB6FAA9D52B0}"/>
              </a:ext>
            </a:extLst>
          </p:cNvPr>
          <p:cNvSpPr txBox="1"/>
          <p:nvPr/>
        </p:nvSpPr>
        <p:spPr>
          <a:xfrm>
            <a:off x="5987490" y="4157041"/>
            <a:ext cx="1760418" cy="307777"/>
          </a:xfrm>
          <a:prstGeom prst="rect">
            <a:avLst/>
          </a:prstGeom>
          <a:noFill/>
        </p:spPr>
        <p:txBody>
          <a:bodyPr wrap="none" rtlCol="0">
            <a:spAutoFit/>
          </a:bodyPr>
          <a:lstStyle/>
          <a:p>
            <a:r>
              <a:rPr lang="en-US" dirty="0">
                <a:latin typeface="Georgia" panose="02040502050405020303" pitchFamily="18" charset="0"/>
              </a:rPr>
              <a:t>p-value = 0.002499</a:t>
            </a:r>
          </a:p>
        </p:txBody>
      </p:sp>
    </p:spTree>
    <p:extLst>
      <p:ext uri="{BB962C8B-B14F-4D97-AF65-F5344CB8AC3E}">
        <p14:creationId xmlns:p14="http://schemas.microsoft.com/office/powerpoint/2010/main" val="106241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6216150B-3C37-8F49-BDFF-71956BC09357}"/>
              </a:ext>
            </a:extLst>
          </p:cNvPr>
          <p:cNvPicPr>
            <a:picLocks noChangeAspect="1"/>
          </p:cNvPicPr>
          <p:nvPr/>
        </p:nvPicPr>
        <p:blipFill rotWithShape="1">
          <a:blip r:embed="rId3"/>
          <a:srcRect r="1" b="8908"/>
          <a:stretch/>
        </p:blipFill>
        <p:spPr>
          <a:xfrm>
            <a:off x="1962781" y="865413"/>
            <a:ext cx="5813466" cy="3270075"/>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6E605184-6A7C-C647-86D6-09C0B4E6F00A}"/>
              </a:ext>
            </a:extLst>
          </p:cNvPr>
          <p:cNvSpPr txBox="1"/>
          <p:nvPr/>
        </p:nvSpPr>
        <p:spPr>
          <a:xfrm>
            <a:off x="5898810" y="4135488"/>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37262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descr="Table&#10;&#10;Description automatically generated with low confidence">
            <a:extLst>
              <a:ext uri="{FF2B5EF4-FFF2-40B4-BE49-F238E27FC236}">
                <a16:creationId xmlns:a16="http://schemas.microsoft.com/office/drawing/2014/main" id="{3D515721-4AD4-AB49-B980-CAFF83CF7C62}"/>
              </a:ext>
            </a:extLst>
          </p:cNvPr>
          <p:cNvPicPr>
            <a:picLocks noChangeAspect="1"/>
          </p:cNvPicPr>
          <p:nvPr/>
        </p:nvPicPr>
        <p:blipFill rotWithShape="1">
          <a:blip r:embed="rId3"/>
          <a:srcRect l="7129" b="17326"/>
          <a:stretch/>
        </p:blipFill>
        <p:spPr>
          <a:xfrm>
            <a:off x="1898198" y="814815"/>
            <a:ext cx="5863204" cy="3221116"/>
          </a:xfrm>
          <a:prstGeom prst="rect">
            <a:avLst/>
          </a:prstGeom>
        </p:spPr>
      </p:pic>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Age</a:t>
            </a:r>
            <a:endParaRPr dirty="0"/>
          </a:p>
        </p:txBody>
      </p:sp>
      <p:sp>
        <p:nvSpPr>
          <p:cNvPr id="4" name="TextBox 3">
            <a:extLst>
              <a:ext uri="{FF2B5EF4-FFF2-40B4-BE49-F238E27FC236}">
                <a16:creationId xmlns:a16="http://schemas.microsoft.com/office/drawing/2014/main" id="{C4F98C36-9EBA-F644-93B3-D645AFAF5560}"/>
              </a:ext>
            </a:extLst>
          </p:cNvPr>
          <p:cNvSpPr txBox="1"/>
          <p:nvPr/>
        </p:nvSpPr>
        <p:spPr>
          <a:xfrm>
            <a:off x="5883965" y="4053311"/>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55048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Goal</a:t>
            </a:r>
            <a:endParaRPr dirty="0"/>
          </a:p>
        </p:txBody>
      </p:sp>
      <p:sp>
        <p:nvSpPr>
          <p:cNvPr id="93" name="Google Shape;93;p16"/>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lvl="0"/>
            <a:r>
              <a:rPr lang="en-US" dirty="0"/>
              <a:t>Assess the significance various factors such as age, race, mental illness and gender have on the population of civilians in the United States who have been fatally shot by the police. </a:t>
            </a:r>
          </a:p>
          <a:p>
            <a:pPr lvl="0"/>
            <a:endParaRPr lang="en-US" dirty="0"/>
          </a:p>
        </p:txBody>
      </p:sp>
      <p:sp>
        <p:nvSpPr>
          <p:cNvPr id="94" name="Google Shape;94;p1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4. </a:t>
            </a:r>
            <a:r>
              <a:rPr lang="en" dirty="0"/>
              <a:t>Logistic Regression</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16060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8EAF-A3F9-664B-A6FB-1B621FFEE493}"/>
              </a:ext>
            </a:extLst>
          </p:cNvPr>
          <p:cNvSpPr>
            <a:spLocks noGrp="1"/>
          </p:cNvSpPr>
          <p:nvPr>
            <p:ph type="title"/>
          </p:nvPr>
        </p:nvSpPr>
        <p:spPr>
          <a:xfrm>
            <a:off x="533400" y="552450"/>
            <a:ext cx="2106600" cy="923299"/>
          </a:xfrm>
        </p:spPr>
        <p:txBody>
          <a:bodyPr/>
          <a:lstStyle/>
          <a:p>
            <a:r>
              <a:rPr lang="en-US" dirty="0"/>
              <a:t>Training the model</a:t>
            </a:r>
          </a:p>
        </p:txBody>
      </p:sp>
      <p:sp>
        <p:nvSpPr>
          <p:cNvPr id="4" name="Slide Number Placeholder 3">
            <a:extLst>
              <a:ext uri="{FF2B5EF4-FFF2-40B4-BE49-F238E27FC236}">
                <a16:creationId xmlns:a16="http://schemas.microsoft.com/office/drawing/2014/main" id="{F9EBC898-7191-6F41-9310-97F4A526906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6" name="Picture 5" descr="Text&#10;&#10;Description automatically generated">
            <a:extLst>
              <a:ext uri="{FF2B5EF4-FFF2-40B4-BE49-F238E27FC236}">
                <a16:creationId xmlns:a16="http://schemas.microsoft.com/office/drawing/2014/main" id="{B3861A27-F64D-BF4A-A27A-EB59798C3E7F}"/>
              </a:ext>
            </a:extLst>
          </p:cNvPr>
          <p:cNvPicPr>
            <a:picLocks noChangeAspect="1"/>
          </p:cNvPicPr>
          <p:nvPr/>
        </p:nvPicPr>
        <p:blipFill>
          <a:blip r:embed="rId2"/>
          <a:stretch>
            <a:fillRect/>
          </a:stretch>
        </p:blipFill>
        <p:spPr>
          <a:xfrm>
            <a:off x="4832679" y="172216"/>
            <a:ext cx="3561743" cy="1724741"/>
          </a:xfrm>
          <a:prstGeom prst="rect">
            <a:avLst/>
          </a:prstGeom>
          <a:ln w="38100">
            <a:solidFill>
              <a:schemeClr val="tx1"/>
            </a:solidFill>
          </a:ln>
        </p:spPr>
      </p:pic>
      <p:pic>
        <p:nvPicPr>
          <p:cNvPr id="8" name="Picture 7" descr="Table&#10;&#10;Description automatically generated">
            <a:extLst>
              <a:ext uri="{FF2B5EF4-FFF2-40B4-BE49-F238E27FC236}">
                <a16:creationId xmlns:a16="http://schemas.microsoft.com/office/drawing/2014/main" id="{B22D4E72-ACC2-A24B-8923-2738827EF77A}"/>
              </a:ext>
            </a:extLst>
          </p:cNvPr>
          <p:cNvPicPr>
            <a:picLocks noChangeAspect="1"/>
          </p:cNvPicPr>
          <p:nvPr/>
        </p:nvPicPr>
        <p:blipFill>
          <a:blip r:embed="rId3"/>
          <a:stretch>
            <a:fillRect/>
          </a:stretch>
        </p:blipFill>
        <p:spPr>
          <a:xfrm>
            <a:off x="265043" y="2042390"/>
            <a:ext cx="4948682" cy="2408307"/>
          </a:xfrm>
          <a:prstGeom prst="rect">
            <a:avLst/>
          </a:prstGeom>
          <a:ln w="38100">
            <a:solidFill>
              <a:schemeClr val="tx1"/>
            </a:solidFill>
          </a:ln>
        </p:spPr>
      </p:pic>
    </p:spTree>
    <p:extLst>
      <p:ext uri="{BB962C8B-B14F-4D97-AF65-F5344CB8AC3E}">
        <p14:creationId xmlns:p14="http://schemas.microsoft.com/office/powerpoint/2010/main" val="371971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D597-AB8D-C14A-ACF8-16FAE61AD501}"/>
              </a:ext>
            </a:extLst>
          </p:cNvPr>
          <p:cNvSpPr>
            <a:spLocks noGrp="1"/>
          </p:cNvSpPr>
          <p:nvPr>
            <p:ph type="title"/>
          </p:nvPr>
        </p:nvSpPr>
        <p:spPr>
          <a:xfrm>
            <a:off x="533399" y="552450"/>
            <a:ext cx="2497515" cy="923299"/>
          </a:xfrm>
        </p:spPr>
        <p:txBody>
          <a:bodyPr/>
          <a:lstStyle/>
          <a:p>
            <a:r>
              <a:rPr lang="en-US" dirty="0"/>
              <a:t>Understanding the model</a:t>
            </a:r>
          </a:p>
        </p:txBody>
      </p:sp>
      <p:sp>
        <p:nvSpPr>
          <p:cNvPr id="3" name="Text Placeholder 2">
            <a:extLst>
              <a:ext uri="{FF2B5EF4-FFF2-40B4-BE49-F238E27FC236}">
                <a16:creationId xmlns:a16="http://schemas.microsoft.com/office/drawing/2014/main" id="{830F68BF-EC2F-1140-BDF3-1DB5333E0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A27112-7BB7-B14A-B421-FC3DFD92C00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pic>
        <p:nvPicPr>
          <p:cNvPr id="5" name="Picture 4" descr="Table, calendar&#10;&#10;Description automatically generated">
            <a:extLst>
              <a:ext uri="{FF2B5EF4-FFF2-40B4-BE49-F238E27FC236}">
                <a16:creationId xmlns:a16="http://schemas.microsoft.com/office/drawing/2014/main" id="{12FEE908-53BD-1D4C-A7B9-75AB6B428FF4}"/>
              </a:ext>
            </a:extLst>
          </p:cNvPr>
          <p:cNvPicPr>
            <a:picLocks noChangeAspect="1"/>
          </p:cNvPicPr>
          <p:nvPr/>
        </p:nvPicPr>
        <p:blipFill>
          <a:blip r:embed="rId2"/>
          <a:stretch>
            <a:fillRect/>
          </a:stretch>
        </p:blipFill>
        <p:spPr>
          <a:xfrm>
            <a:off x="3030915" y="1232074"/>
            <a:ext cx="5529470" cy="3520429"/>
          </a:xfrm>
          <a:prstGeom prst="rect">
            <a:avLst/>
          </a:prstGeom>
          <a:ln w="38100">
            <a:solidFill>
              <a:schemeClr val="tx1"/>
            </a:solidFill>
          </a:ln>
        </p:spPr>
      </p:pic>
    </p:spTree>
    <p:extLst>
      <p:ext uri="{BB962C8B-B14F-4D97-AF65-F5344CB8AC3E}">
        <p14:creationId xmlns:p14="http://schemas.microsoft.com/office/powerpoint/2010/main" val="164938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849C-802F-1748-B187-A9DA4C6C39CB}"/>
              </a:ext>
            </a:extLst>
          </p:cNvPr>
          <p:cNvSpPr>
            <a:spLocks noGrp="1"/>
          </p:cNvSpPr>
          <p:nvPr>
            <p:ph type="ctrTitle"/>
          </p:nvPr>
        </p:nvSpPr>
        <p:spPr/>
        <p:txBody>
          <a:bodyPr/>
          <a:lstStyle/>
          <a:p>
            <a:r>
              <a:rPr lang="en-US"/>
              <a:t>Questions?</a:t>
            </a:r>
          </a:p>
        </p:txBody>
      </p:sp>
    </p:spTree>
    <p:extLst>
      <p:ext uri="{BB962C8B-B14F-4D97-AF65-F5344CB8AC3E}">
        <p14:creationId xmlns:p14="http://schemas.microsoft.com/office/powerpoint/2010/main" val="62643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9"/>
        <p:cNvGrpSpPr/>
        <p:nvPr/>
      </p:nvGrpSpPr>
      <p:grpSpPr>
        <a:xfrm>
          <a:off x="0" y="0"/>
          <a:ext cx="0" cy="0"/>
          <a:chOff x="0" y="0"/>
          <a:chExt cx="0" cy="0"/>
        </a:xfrm>
      </p:grpSpPr>
      <p:sp>
        <p:nvSpPr>
          <p:cNvPr id="70" name="Google Shape;70;p13"/>
          <p:cNvSpPr txBox="1">
            <a:spLocks noGrp="1"/>
          </p:cNvSpPr>
          <p:nvPr>
            <p:ph type="ctrTitle" idx="4294967295"/>
          </p:nvPr>
        </p:nvSpPr>
        <p:spPr>
          <a:xfrm>
            <a:off x="2431925" y="726094"/>
            <a:ext cx="5617800" cy="5874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000"/>
              <a:t>hello!</a:t>
            </a:r>
            <a:endParaRPr sz="4000"/>
          </a:p>
        </p:txBody>
      </p:sp>
      <p:sp>
        <p:nvSpPr>
          <p:cNvPr id="71" name="Google Shape;71;p13"/>
          <p:cNvSpPr txBox="1">
            <a:spLocks noGrp="1"/>
          </p:cNvSpPr>
          <p:nvPr>
            <p:ph type="subTitle" idx="4294967295"/>
          </p:nvPr>
        </p:nvSpPr>
        <p:spPr>
          <a:xfrm>
            <a:off x="2431925" y="1363125"/>
            <a:ext cx="56178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4000">
                <a:solidFill>
                  <a:srgbClr val="FFFFFF"/>
                </a:solidFill>
                <a:highlight>
                  <a:srgbClr val="FF0000"/>
                </a:highlight>
              </a:rPr>
              <a:t>I am Jayden Smith</a:t>
            </a:r>
            <a:endParaRPr sz="4000">
              <a:solidFill>
                <a:srgbClr val="FFFFFF"/>
              </a:solidFill>
              <a:highlight>
                <a:srgbClr val="FF0000"/>
              </a:highlight>
            </a:endParaRPr>
          </a:p>
        </p:txBody>
      </p:sp>
      <p:sp>
        <p:nvSpPr>
          <p:cNvPr id="72" name="Google Shape;72;p13"/>
          <p:cNvSpPr txBox="1">
            <a:spLocks noGrp="1"/>
          </p:cNvSpPr>
          <p:nvPr>
            <p:ph type="body" idx="4294967295"/>
          </p:nvPr>
        </p:nvSpPr>
        <p:spPr>
          <a:xfrm>
            <a:off x="2431925" y="2191626"/>
            <a:ext cx="5617800" cy="1572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2000" dirty="0"/>
              <a:t>I am here because I love to give presentations. </a:t>
            </a:r>
            <a:endParaRPr sz="2000" dirty="0"/>
          </a:p>
          <a:p>
            <a:pPr marL="0" lvl="0" indent="0" algn="r" rtl="0">
              <a:spcBef>
                <a:spcPts val="600"/>
              </a:spcBef>
              <a:spcAft>
                <a:spcPts val="0"/>
              </a:spcAft>
              <a:buNone/>
            </a:pPr>
            <a:r>
              <a:rPr lang="en" sz="2000" dirty="0"/>
              <a:t>You can find me at @username</a:t>
            </a:r>
            <a:endParaRPr sz="2000" dirty="0"/>
          </a:p>
        </p:txBody>
      </p:sp>
      <p:pic>
        <p:nvPicPr>
          <p:cNvPr id="73" name="Google Shape;73;p13"/>
          <p:cNvPicPr preferRelativeResize="0"/>
          <p:nvPr/>
        </p:nvPicPr>
        <p:blipFill rotWithShape="1">
          <a:blip r:embed="rId3">
            <a:alphaModFix/>
          </a:blip>
          <a:srcRect l="18099" t="5874" r="15064" b="27289"/>
          <a:stretch/>
        </p:blipFill>
        <p:spPr>
          <a:xfrm>
            <a:off x="466886" y="2976662"/>
            <a:ext cx="1712082" cy="1712082"/>
          </a:xfrm>
          <a:prstGeom prst="rect">
            <a:avLst/>
          </a:prstGeom>
          <a:noFill/>
          <a:ln w="114300" cap="flat" cmpd="sng">
            <a:solidFill>
              <a:srgbClr val="FF0000"/>
            </a:solidFill>
            <a:prstDash val="solid"/>
            <a:miter lim="8000"/>
            <a:headEnd type="none" w="sm" len="sm"/>
            <a:tailEnd type="none" w="sm" len="sm"/>
          </a:ln>
        </p:spPr>
      </p:pic>
      <p:sp>
        <p:nvSpPr>
          <p:cNvPr id="74" name="Google Shape;74;p13"/>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a:t>
            </a:r>
            <a:r>
              <a:rPr lang="en">
                <a:solidFill>
                  <a:srgbClr val="FFFFFF"/>
                </a:solidFill>
                <a:highlight>
                  <a:srgbClr val="FF0000"/>
                </a:highlight>
              </a:rPr>
              <a:t>inspiration </a:t>
            </a:r>
            <a:r>
              <a:rPr lang="en"/>
              <a:t>and to invoke philosophical thoughts from the reader.</a:t>
            </a:r>
            <a:endParaRPr/>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61672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FFFFFF"/>
                </a:solidFill>
                <a:highlight>
                  <a:srgbClr val="FF0000"/>
                </a:highlight>
                <a:latin typeface="Georgia"/>
                <a:ea typeface="Georgia"/>
                <a:cs typeface="Georgia"/>
                <a:sym typeface="Georgia"/>
              </a:rPr>
              <a:t>Big concept</a:t>
            </a:r>
            <a:endParaRPr sz="600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5" y="2499594"/>
            <a:ext cx="4701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Bring the attention of your audience over a key concept using icons or illustrations</a:t>
            </a:r>
            <a:endParaRPr i="1"/>
          </a:p>
        </p:txBody>
      </p:sp>
      <p:grpSp>
        <p:nvGrpSpPr>
          <p:cNvPr id="102" name="Google Shape;102;p17"/>
          <p:cNvGrpSpPr/>
          <p:nvPr/>
        </p:nvGrpSpPr>
        <p:grpSpPr>
          <a:xfrm>
            <a:off x="650397" y="1016834"/>
            <a:ext cx="1590733" cy="880897"/>
            <a:chOff x="531800" y="5071350"/>
            <a:chExt cx="529750" cy="292900"/>
          </a:xfrm>
        </p:grpSpPr>
        <p:sp>
          <p:nvSpPr>
            <p:cNvPr id="103" name="Google Shape;103;p1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FFFFFF"/>
                </a:solidFill>
                <a:highlight>
                  <a:srgbClr val="FF0000"/>
                </a:highlight>
              </a:rPr>
              <a:t>White</a:t>
            </a:r>
            <a:endParaRPr dirty="0">
              <a:solidFill>
                <a:srgbClr val="FFFFFF"/>
              </a:solidFill>
              <a:highlight>
                <a:srgbClr val="FF0000"/>
              </a:highlight>
            </a:endParaRPr>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16" name="Google Shape;116;p18"/>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You can also split your content</a:t>
            </a:r>
            <a:endParaRPr/>
          </a:p>
        </p:txBody>
      </p:sp>
      <p:sp>
        <p:nvSpPr>
          <p:cNvPr id="117" name="Google Shape;117;p18"/>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solidFill>
                  <a:srgbClr val="FFFFFF"/>
                </a:solidFill>
                <a:highlight>
                  <a:srgbClr val="FF0000"/>
                </a:highlight>
              </a:rPr>
              <a:t>Black</a:t>
            </a:r>
            <a:endParaRPr>
              <a:solidFill>
                <a:srgbClr val="FFFFFF"/>
              </a:solidFill>
              <a:highlight>
                <a:srgbClr val="FF0000"/>
              </a:highlight>
            </a:endParaRPr>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18" name="Google Shape;118;p1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In two or three columns</a:t>
            </a:r>
            <a:endParaRPr/>
          </a:p>
        </p:txBody>
      </p:sp>
      <p:sp>
        <p:nvSpPr>
          <p:cNvPr id="124" name="Google Shape;124;p19"/>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dirty="0">
                <a:solidFill>
                  <a:srgbClr val="FFFFFF"/>
                </a:solidFill>
                <a:highlight>
                  <a:srgbClr val="FF0000"/>
                </a:highlight>
              </a:rPr>
              <a:t>Yellow</a:t>
            </a:r>
            <a:endParaRPr sz="2000" dirty="0">
              <a:solidFill>
                <a:srgbClr val="FFFFFF"/>
              </a:solidFill>
              <a:highlight>
                <a:srgbClr val="FF0000"/>
              </a:highlight>
            </a:endParaRPr>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125" name="Google Shape;125;p19"/>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highlight>
                  <a:srgbClr val="FF0000"/>
                </a:highlight>
              </a:rPr>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26" name="Google Shape;126;p19"/>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highlight>
                  <a:srgbClr val="FF0000"/>
                </a:highlight>
              </a:rPr>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106600" cy="1662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 picture is worth a thousand words</a:t>
            </a:r>
            <a:endParaRPr/>
          </a:p>
        </p:txBody>
      </p:sp>
      <p:sp>
        <p:nvSpPr>
          <p:cNvPr id="133" name="Google Shape;133;p20"/>
          <p:cNvSpPr txBox="1">
            <a:spLocks noGrp="1"/>
          </p:cNvSpPr>
          <p:nvPr>
            <p:ph type="body" idx="1"/>
          </p:nvPr>
        </p:nvSpPr>
        <p:spPr>
          <a:xfrm>
            <a:off x="3262025" y="1042369"/>
            <a:ext cx="4682100" cy="124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A </a:t>
            </a:r>
            <a:r>
              <a:rPr lang="en" sz="1800" dirty="0">
                <a:solidFill>
                  <a:srgbClr val="FFFFFF"/>
                </a:solidFill>
                <a:highlight>
                  <a:srgbClr val="FF0000"/>
                </a:highlight>
              </a:rPr>
              <a:t>complex idea</a:t>
            </a:r>
            <a:r>
              <a:rPr lang="en" sz="1800" dirty="0"/>
              <a:t> can be conveyed with just a single still image, namely making it possible to absorb large amounts of data quickly.</a:t>
            </a:r>
            <a:endParaRPr sz="1800" dirty="0"/>
          </a:p>
        </p:txBody>
      </p:sp>
      <p:pic>
        <p:nvPicPr>
          <p:cNvPr id="134" name="Google Shape;134;p20"/>
          <p:cNvPicPr preferRelativeResize="0"/>
          <p:nvPr/>
        </p:nvPicPr>
        <p:blipFill rotWithShape="1">
          <a:blip r:embed="rId3">
            <a:alphaModFix/>
          </a:blip>
          <a:srcRect t="64239" b="5467"/>
          <a:stretch/>
        </p:blipFill>
        <p:spPr>
          <a:xfrm>
            <a:off x="3422500" y="2296550"/>
            <a:ext cx="4789624" cy="1934575"/>
          </a:xfrm>
          <a:prstGeom prst="rect">
            <a:avLst/>
          </a:prstGeom>
          <a:noFill/>
          <a:ln w="76200" cap="flat" cmpd="sng">
            <a:solidFill>
              <a:srgbClr val="FFFFFF"/>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The Data</a:t>
            </a:r>
            <a:endParaRPr dirty="0"/>
          </a:p>
        </p:txBody>
      </p:sp>
      <p:sp>
        <p:nvSpPr>
          <p:cNvPr id="62" name="Google Shape;62;p12"/>
          <p:cNvSpPr txBox="1"/>
          <p:nvPr/>
        </p:nvSpPr>
        <p:spPr>
          <a:xfrm>
            <a:off x="1582625" y="1393163"/>
            <a:ext cx="30279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Every fatal police shooting in the US from 2015-2021</a:t>
            </a:r>
          </a:p>
          <a:p>
            <a:pPr marL="171450" lvl="0" indent="-171450">
              <a:spcBef>
                <a:spcPts val="600"/>
              </a:spcBef>
              <a:buClr>
                <a:schemeClr val="dk1"/>
              </a:buClr>
              <a:buSzPts val="1100"/>
              <a:buFont typeface="Arial" panose="020B0604020202020204" pitchFamily="34" charset="0"/>
              <a:buChar char="•"/>
            </a:pPr>
            <a:r>
              <a:rPr lang="en-US" sz="1200" b="1" dirty="0">
                <a:solidFill>
                  <a:srgbClr val="1D1D1B"/>
                </a:solidFill>
                <a:latin typeface="Georgia"/>
                <a:ea typeface="Georgia"/>
                <a:cs typeface="Georgia"/>
                <a:sym typeface="Georgia"/>
              </a:rPr>
              <a:t>Fatal Shooting:</a:t>
            </a:r>
            <a:r>
              <a:rPr lang="en-US" sz="1200" dirty="0">
                <a:solidFill>
                  <a:srgbClr val="1D1D1B"/>
                </a:solidFill>
                <a:latin typeface="Georgia"/>
                <a:ea typeface="Georgia"/>
                <a:cs typeface="Georgia"/>
                <a:sym typeface="Georgia"/>
              </a:rPr>
              <a:t> A police officer in the line of duty shoots and kills a civilian</a:t>
            </a:r>
          </a:p>
          <a:p>
            <a:pPr marL="17145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Not included: </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Deaths of people in police custody</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Fatal shootings by off-duty officers</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Non-shooting deaths</a:t>
            </a:r>
          </a:p>
          <a:p>
            <a:pPr lvl="0">
              <a:spcBef>
                <a:spcPts val="600"/>
              </a:spcBef>
              <a:buClr>
                <a:schemeClr val="dk1"/>
              </a:buClr>
              <a:buSzPts val="1100"/>
            </a:pPr>
            <a:endParaRPr lang="en-US" sz="1200" dirty="0">
              <a:solidFill>
                <a:srgbClr val="1D1D1B"/>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endParaRPr sz="1200" dirty="0">
              <a:solidFill>
                <a:srgbClr val="1D1D1B"/>
              </a:solidFill>
              <a:latin typeface="Georgia"/>
              <a:ea typeface="Georgia"/>
              <a:cs typeface="Georgia"/>
              <a:sym typeface="Georgia"/>
            </a:endParaRPr>
          </a:p>
          <a:p>
            <a:pPr marL="0" lvl="0" indent="0" algn="l" rtl="0">
              <a:spcBef>
                <a:spcPts val="600"/>
              </a:spcBef>
              <a:spcAft>
                <a:spcPts val="0"/>
              </a:spcAft>
              <a:buNone/>
            </a:pPr>
            <a:endParaRPr sz="1200" dirty="0">
              <a:solidFill>
                <a:srgbClr val="1D1D1B"/>
              </a:solidFill>
              <a:latin typeface="Georgia"/>
              <a:ea typeface="Georgia"/>
              <a:cs typeface="Georgia"/>
              <a:sym typeface="Georgia"/>
            </a:endParaRPr>
          </a:p>
        </p:txBody>
      </p:sp>
      <p:sp>
        <p:nvSpPr>
          <p:cNvPr id="63" name="Google Shape;63;p12"/>
          <p:cNvSpPr txBox="1"/>
          <p:nvPr/>
        </p:nvSpPr>
        <p:spPr>
          <a:xfrm>
            <a:off x="5020389" y="1393163"/>
            <a:ext cx="31602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Collected by the Washington Post via:</a:t>
            </a:r>
            <a:br>
              <a:rPr lang="en-US" sz="1200" b="1" dirty="0">
                <a:solidFill>
                  <a:srgbClr val="FF0000"/>
                </a:solidFill>
                <a:latin typeface="Georgia"/>
                <a:ea typeface="Georgia"/>
                <a:cs typeface="Georgia"/>
                <a:sym typeface="Georgia"/>
              </a:rPr>
            </a:br>
            <a:endParaRPr lang="en-US" sz="1200" b="1" dirty="0">
              <a:solidFill>
                <a:srgbClr val="FF0000"/>
              </a:solidFill>
              <a:latin typeface="Georgia"/>
              <a:ea typeface="Georgia"/>
              <a:cs typeface="Georgia"/>
              <a:sym typeface="Georgia"/>
            </a:endParaRP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local news reports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law enforcement websites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social media</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independent databases such as Killed by Police and Fatal Encounters</a:t>
            </a:r>
          </a:p>
        </p:txBody>
      </p:sp>
      <p:sp>
        <p:nvSpPr>
          <p:cNvPr id="64" name="Google Shape;64;p12"/>
          <p:cNvSpPr txBox="1"/>
          <p:nvPr/>
        </p:nvSpPr>
        <p:spPr>
          <a:xfrm>
            <a:off x="1582625" y="3487708"/>
            <a:ext cx="6598200" cy="619800"/>
          </a:xfrm>
          <a:prstGeom prst="rect">
            <a:avLst/>
          </a:prstGeom>
          <a:noFill/>
          <a:ln>
            <a:noFill/>
          </a:ln>
        </p:spPr>
        <p:txBody>
          <a:bodyPr spcFirstLastPara="1" wrap="square" lIns="91425" tIns="91425" rIns="91425" bIns="91425" anchor="t" anchorCtr="0">
            <a:noAutofit/>
          </a:bodyPr>
          <a:lstStyle/>
          <a:p>
            <a:pPr lvl="0">
              <a:spcBef>
                <a:spcPts val="1000"/>
              </a:spcBef>
            </a:pPr>
            <a:r>
              <a:rPr lang="en-US" sz="1200" b="1" dirty="0">
                <a:solidFill>
                  <a:srgbClr val="1D1D1B"/>
                </a:solidFill>
                <a:latin typeface="Georgia"/>
                <a:ea typeface="Georgia"/>
                <a:cs typeface="Georgia"/>
                <a:sym typeface="Georgia"/>
              </a:rPr>
              <a:t>Details about each individual such as race, gender, age, location, signs of mental illness, </a:t>
            </a:r>
            <a:r>
              <a:rPr lang="en-US" sz="1200" b="1" dirty="0" err="1">
                <a:solidFill>
                  <a:srgbClr val="1D1D1B"/>
                </a:solidFill>
                <a:latin typeface="Georgia"/>
                <a:ea typeface="Georgia"/>
                <a:cs typeface="Georgia"/>
                <a:sym typeface="Georgia"/>
              </a:rPr>
              <a:t>etc</a:t>
            </a:r>
            <a:endParaRPr lang="en-US" sz="1200" b="1" dirty="0">
              <a:solidFill>
                <a:srgbClr val="1D1D1B"/>
              </a:solidFill>
              <a:latin typeface="Georgia"/>
              <a:ea typeface="Georgia"/>
              <a:cs typeface="Georgia"/>
              <a:sym typeface="Georgia"/>
            </a:endParaRPr>
          </a:p>
        </p:txBody>
      </p:sp>
      <p:sp>
        <p:nvSpPr>
          <p:cNvPr id="65" name="Google Shape;65;p1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pic>
        <p:nvPicPr>
          <p:cNvPr id="140" name="Google Shape;140;p21"/>
          <p:cNvPicPr preferRelativeResize="0"/>
          <p:nvPr/>
        </p:nvPicPr>
        <p:blipFill rotWithShape="1">
          <a:blip r:embed="rId3">
            <a:alphaModFix/>
          </a:blip>
          <a:srcRect t="24201" b="41015"/>
          <a:stretch/>
        </p:blipFill>
        <p:spPr>
          <a:xfrm>
            <a:off x="1164850" y="718325"/>
            <a:ext cx="7442025" cy="3882800"/>
          </a:xfrm>
          <a:prstGeom prst="rect">
            <a:avLst/>
          </a:prstGeom>
          <a:noFill/>
          <a:ln>
            <a:noFill/>
          </a:ln>
        </p:spPr>
      </p:pic>
      <p:sp>
        <p:nvSpPr>
          <p:cNvPr id="141" name="Google Shape;141;p21"/>
          <p:cNvSpPr txBox="1">
            <a:spLocks noGrp="1"/>
          </p:cNvSpPr>
          <p:nvPr>
            <p:ph type="title"/>
          </p:nvPr>
        </p:nvSpPr>
        <p:spPr>
          <a:xfrm>
            <a:off x="504825" y="453638"/>
            <a:ext cx="6079200" cy="1231500"/>
          </a:xfrm>
          <a:prstGeom prst="rect">
            <a:avLst/>
          </a:prstGeom>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a:solidFill>
                  <a:srgbClr val="FFFFFF"/>
                </a:solidFill>
                <a:highlight>
                  <a:schemeClr val="dk1"/>
                </a:highlight>
              </a:rPr>
              <a:t>Want big impact?</a:t>
            </a:r>
            <a:endParaRPr sz="4000">
              <a:solidFill>
                <a:srgbClr val="FFFFFF"/>
              </a:solidFill>
              <a:highlight>
                <a:schemeClr val="dk1"/>
              </a:highlight>
            </a:endParaRPr>
          </a:p>
          <a:p>
            <a:pPr marL="0" lvl="0" indent="0" algn="l" rtl="0">
              <a:spcBef>
                <a:spcPts val="0"/>
              </a:spcBef>
              <a:spcAft>
                <a:spcPts val="0"/>
              </a:spcAft>
              <a:buNone/>
            </a:pPr>
            <a:r>
              <a:rPr lang="en" sz="2800" i="1">
                <a:solidFill>
                  <a:srgbClr val="FFFFFF"/>
                </a:solidFill>
                <a:highlight>
                  <a:schemeClr val="dk1"/>
                </a:highlight>
                <a:latin typeface="Georgia"/>
                <a:ea typeface="Georgia"/>
                <a:cs typeface="Georgia"/>
                <a:sym typeface="Georgia"/>
              </a:rPr>
              <a:t>Use big image.</a:t>
            </a:r>
            <a:endParaRPr i="1">
              <a:solidFill>
                <a:srgbClr val="FFFFFF"/>
              </a:solidFill>
              <a:highlight>
                <a:schemeClr val="dk1"/>
              </a:highlight>
            </a:endParaRPr>
          </a:p>
        </p:txBody>
      </p:sp>
      <p:sp>
        <p:nvSpPr>
          <p:cNvPr id="142" name="Google Shape;142;p21"/>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2"/>
          <p:cNvSpPr/>
          <p:nvPr/>
        </p:nvSpPr>
        <p:spPr>
          <a:xfrm>
            <a:off x="4551063" y="1619975"/>
            <a:ext cx="2002200" cy="1969800"/>
          </a:xfrm>
          <a:prstGeom prst="diamond">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Georgia"/>
                <a:ea typeface="Georgia"/>
                <a:cs typeface="Georgia"/>
                <a:sym typeface="Georgia"/>
              </a:rPr>
              <a:t>Gray</a:t>
            </a:r>
            <a:endParaRPr sz="2400">
              <a:solidFill>
                <a:srgbClr val="FFFFFF"/>
              </a:solidFill>
              <a:latin typeface="Georgia"/>
              <a:ea typeface="Georgia"/>
              <a:cs typeface="Georgia"/>
              <a:sym typeface="Georgia"/>
            </a:endParaRPr>
          </a:p>
        </p:txBody>
      </p:sp>
      <p:sp>
        <p:nvSpPr>
          <p:cNvPr id="148" name="Google Shape;148;p22"/>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Use charts to explain your ideas</a:t>
            </a:r>
            <a:endParaRPr/>
          </a:p>
        </p:txBody>
      </p:sp>
      <p:sp>
        <p:nvSpPr>
          <p:cNvPr id="149" name="Google Shape;149;p22"/>
          <p:cNvSpPr/>
          <p:nvPr/>
        </p:nvSpPr>
        <p:spPr>
          <a:xfrm>
            <a:off x="3182200" y="1817413"/>
            <a:ext cx="1601100" cy="1575000"/>
          </a:xfrm>
          <a:prstGeom prst="rect">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White</a:t>
            </a:r>
            <a:endParaRPr sz="2400">
              <a:solidFill>
                <a:srgbClr val="111111"/>
              </a:solidFill>
              <a:latin typeface="Georgia"/>
              <a:ea typeface="Georgia"/>
              <a:cs typeface="Georgia"/>
              <a:sym typeface="Georgia"/>
            </a:endParaRPr>
          </a:p>
        </p:txBody>
      </p:sp>
      <p:sp>
        <p:nvSpPr>
          <p:cNvPr id="150" name="Google Shape;150;p22"/>
          <p:cNvSpPr/>
          <p:nvPr/>
        </p:nvSpPr>
        <p:spPr>
          <a:xfrm>
            <a:off x="6321303" y="1817413"/>
            <a:ext cx="1601100" cy="1575000"/>
          </a:xfrm>
          <a:prstGeom prst="rect">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Black</a:t>
            </a:r>
            <a:endParaRPr sz="2400">
              <a:solidFill>
                <a:srgbClr val="111111"/>
              </a:solidFill>
              <a:latin typeface="Georgia"/>
              <a:ea typeface="Georgia"/>
              <a:cs typeface="Georgia"/>
              <a:sym typeface="Georgia"/>
            </a:endParaRPr>
          </a:p>
        </p:txBody>
      </p:sp>
      <p:sp>
        <p:nvSpPr>
          <p:cNvPr id="151" name="Google Shape;151;p2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And tables to compare data</a:t>
            </a:r>
            <a:endParaRPr/>
          </a:p>
        </p:txBody>
      </p:sp>
      <p:graphicFrame>
        <p:nvGraphicFramePr>
          <p:cNvPr id="157" name="Google Shape;157;p23"/>
          <p:cNvGraphicFramePr/>
          <p:nvPr/>
        </p:nvGraphicFramePr>
        <p:xfrm>
          <a:off x="3135400" y="1127006"/>
          <a:ext cx="5031800" cy="304595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501125">
                <a:tc>
                  <a:txBody>
                    <a:bodyPr/>
                    <a:lstStyle/>
                    <a:p>
                      <a:pPr marL="0" lvl="0" indent="0" algn="l" rtl="0">
                        <a:spcBef>
                          <a:spcPts val="0"/>
                        </a:spcBef>
                        <a:spcAft>
                          <a:spcPts val="0"/>
                        </a:spcAft>
                        <a:buNone/>
                      </a:pP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A</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B</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C</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Yellow</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20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7</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Blue</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30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15</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Orange</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5</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24</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16</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273866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24"/>
          <p:cNvSpPr/>
          <p:nvPr/>
        </p:nvSpPr>
        <p:spPr>
          <a:xfrm>
            <a:off x="1703301" y="1126275"/>
            <a:ext cx="6612969" cy="314993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txBox="1">
            <a:spLocks noGrp="1"/>
          </p:cNvSpPr>
          <p:nvPr>
            <p:ph type="title"/>
          </p:nvPr>
        </p:nvSpPr>
        <p:spPr>
          <a:xfrm>
            <a:off x="533400" y="4000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Maps</a:t>
            </a:r>
            <a:endParaRPr/>
          </a:p>
        </p:txBody>
      </p:sp>
      <p:sp>
        <p:nvSpPr>
          <p:cNvPr id="165" name="Google Shape;165;p24"/>
          <p:cNvSpPr/>
          <p:nvPr/>
        </p:nvSpPr>
        <p:spPr>
          <a:xfrm>
            <a:off x="2782575" y="1797850"/>
            <a:ext cx="783300" cy="202500"/>
          </a:xfrm>
          <a:prstGeom prst="wedgeRectCallout">
            <a:avLst>
              <a:gd name="adj1" fmla="val -21428"/>
              <a:gd name="adj2" fmla="val 8428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Georgia"/>
                <a:ea typeface="Georgia"/>
                <a:cs typeface="Georgia"/>
                <a:sym typeface="Georgia"/>
              </a:rPr>
              <a:t>our office</a:t>
            </a:r>
            <a:endParaRPr sz="1000">
              <a:solidFill>
                <a:srgbClr val="FFFFFF"/>
              </a:solidFill>
              <a:latin typeface="Georgia"/>
              <a:ea typeface="Georgia"/>
              <a:cs typeface="Georgia"/>
              <a:sym typeface="Georgia"/>
            </a:endParaRPr>
          </a:p>
        </p:txBody>
      </p:sp>
      <p:cxnSp>
        <p:nvCxnSpPr>
          <p:cNvPr id="166" name="Google Shape;166;p24"/>
          <p:cNvCxnSpPr/>
          <p:nvPr/>
        </p:nvCxnSpPr>
        <p:spPr>
          <a:xfrm rot="10800000">
            <a:off x="4476750" y="1864444"/>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7" name="Google Shape;167;p24"/>
          <p:cNvCxnSpPr/>
          <p:nvPr/>
        </p:nvCxnSpPr>
        <p:spPr>
          <a:xfrm rot="10800000">
            <a:off x="2322500" y="2000338"/>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8" name="Google Shape;168;p24"/>
          <p:cNvCxnSpPr/>
          <p:nvPr/>
        </p:nvCxnSpPr>
        <p:spPr>
          <a:xfrm rot="10800000">
            <a:off x="3565875" y="3320719"/>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9" name="Google Shape;169;p24"/>
          <p:cNvCxnSpPr/>
          <p:nvPr/>
        </p:nvCxnSpPr>
        <p:spPr>
          <a:xfrm rot="10800000">
            <a:off x="5042375" y="3533413"/>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70" name="Google Shape;170;p24"/>
          <p:cNvCxnSpPr/>
          <p:nvPr/>
        </p:nvCxnSpPr>
        <p:spPr>
          <a:xfrm rot="10800000">
            <a:off x="6801125" y="2249063"/>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71" name="Google Shape;171;p24"/>
          <p:cNvCxnSpPr/>
          <p:nvPr/>
        </p:nvCxnSpPr>
        <p:spPr>
          <a:xfrm rot="10800000">
            <a:off x="7360800" y="3594806"/>
            <a:ext cx="0" cy="212700"/>
          </a:xfrm>
          <a:prstGeom prst="straightConnector1">
            <a:avLst/>
          </a:prstGeom>
          <a:noFill/>
          <a:ln w="28575" cap="flat" cmpd="sng">
            <a:solidFill>
              <a:srgbClr val="FF0000"/>
            </a:solidFill>
            <a:prstDash val="solid"/>
            <a:round/>
            <a:headEnd type="none" w="med" len="med"/>
            <a:tailEnd type="diamond" w="med" len="med"/>
          </a:ln>
        </p:spPr>
      </p:cxnSp>
      <p:sp>
        <p:nvSpPr>
          <p:cNvPr id="172" name="Google Shape;172;p2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25"/>
          <p:cNvSpPr txBox="1">
            <a:spLocks noGrp="1"/>
          </p:cNvSpPr>
          <p:nvPr>
            <p:ph type="ctrTitle" idx="4294967295"/>
          </p:nvPr>
        </p:nvSpPr>
        <p:spPr>
          <a:xfrm>
            <a:off x="113500" y="1633200"/>
            <a:ext cx="6966600" cy="11598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FFFF"/>
                </a:solidFill>
                <a:highlight>
                  <a:srgbClr val="FF0000"/>
                </a:highlight>
              </a:rPr>
              <a:t>89,526,124 </a:t>
            </a:r>
            <a:endParaRPr sz="9600">
              <a:solidFill>
                <a:srgbClr val="FFFFFF"/>
              </a:solidFill>
              <a:highlight>
                <a:srgbClr val="FF0000"/>
              </a:highlight>
            </a:endParaRPr>
          </a:p>
        </p:txBody>
      </p:sp>
      <p:sp>
        <p:nvSpPr>
          <p:cNvPr id="178" name="Google Shape;178;p25"/>
          <p:cNvSpPr txBox="1">
            <a:spLocks noGrp="1"/>
          </p:cNvSpPr>
          <p:nvPr>
            <p:ph type="subTitle" idx="4294967295"/>
          </p:nvPr>
        </p:nvSpPr>
        <p:spPr>
          <a:xfrm>
            <a:off x="113500" y="2923150"/>
            <a:ext cx="6629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Whoa! That’s a big number, aren’t you proud?</a:t>
            </a:r>
            <a:endParaRPr i="1"/>
          </a:p>
        </p:txBody>
      </p:sp>
      <p:sp>
        <p:nvSpPr>
          <p:cNvPr id="179" name="Google Shape;179;p25"/>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83"/>
        <p:cNvGrpSpPr/>
        <p:nvPr/>
      </p:nvGrpSpPr>
      <p:grpSpPr>
        <a:xfrm>
          <a:off x="0" y="0"/>
          <a:ext cx="0" cy="0"/>
          <a:chOff x="0" y="0"/>
          <a:chExt cx="0" cy="0"/>
        </a:xfrm>
      </p:grpSpPr>
      <p:sp>
        <p:nvSpPr>
          <p:cNvPr id="184" name="Google Shape;184;p26"/>
          <p:cNvSpPr txBox="1">
            <a:spLocks noGrp="1"/>
          </p:cNvSpPr>
          <p:nvPr>
            <p:ph type="ctrTitle" idx="4294967295"/>
          </p:nvPr>
        </p:nvSpPr>
        <p:spPr>
          <a:xfrm>
            <a:off x="304800" y="667050"/>
            <a:ext cx="8497200" cy="6753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89,526,124$</a:t>
            </a:r>
            <a:endParaRPr sz="4800">
              <a:solidFill>
                <a:srgbClr val="FFFFFF"/>
              </a:solidFill>
              <a:highlight>
                <a:srgbClr val="FF0000"/>
              </a:highlight>
            </a:endParaRPr>
          </a:p>
        </p:txBody>
      </p:sp>
      <p:sp>
        <p:nvSpPr>
          <p:cNvPr id="185" name="Google Shape;185;p26"/>
          <p:cNvSpPr txBox="1">
            <a:spLocks noGrp="1"/>
          </p:cNvSpPr>
          <p:nvPr>
            <p:ph type="subTitle" idx="4294967295"/>
          </p:nvPr>
        </p:nvSpPr>
        <p:spPr>
          <a:xfrm>
            <a:off x="338421" y="1354159"/>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That’s a lot of money</a:t>
            </a:r>
            <a:endParaRPr sz="1800" i="1"/>
          </a:p>
        </p:txBody>
      </p:sp>
      <p:sp>
        <p:nvSpPr>
          <p:cNvPr id="186" name="Google Shape;186;p26"/>
          <p:cNvSpPr txBox="1">
            <a:spLocks noGrp="1"/>
          </p:cNvSpPr>
          <p:nvPr>
            <p:ph type="ctrTitle" idx="4294967295"/>
          </p:nvPr>
        </p:nvSpPr>
        <p:spPr>
          <a:xfrm>
            <a:off x="304800" y="3295953"/>
            <a:ext cx="8497200" cy="6753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100%</a:t>
            </a:r>
            <a:endParaRPr sz="4800">
              <a:solidFill>
                <a:srgbClr val="FFFFFF"/>
              </a:solidFill>
              <a:highlight>
                <a:srgbClr val="FF0000"/>
              </a:highlight>
            </a:endParaRPr>
          </a:p>
        </p:txBody>
      </p:sp>
      <p:sp>
        <p:nvSpPr>
          <p:cNvPr id="187" name="Google Shape;187;p26"/>
          <p:cNvSpPr txBox="1">
            <a:spLocks noGrp="1"/>
          </p:cNvSpPr>
          <p:nvPr>
            <p:ph type="subTitle" idx="4294967295"/>
          </p:nvPr>
        </p:nvSpPr>
        <p:spPr>
          <a:xfrm>
            <a:off x="338421" y="3983062"/>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Total success!</a:t>
            </a:r>
            <a:endParaRPr sz="1800" i="1"/>
          </a:p>
        </p:txBody>
      </p:sp>
      <p:sp>
        <p:nvSpPr>
          <p:cNvPr id="188" name="Google Shape;188;p26"/>
          <p:cNvSpPr txBox="1">
            <a:spLocks noGrp="1"/>
          </p:cNvSpPr>
          <p:nvPr>
            <p:ph type="ctrTitle" idx="4294967295"/>
          </p:nvPr>
        </p:nvSpPr>
        <p:spPr>
          <a:xfrm>
            <a:off x="304800" y="1981501"/>
            <a:ext cx="8497200" cy="6930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185,244 users</a:t>
            </a:r>
            <a:endParaRPr sz="4800">
              <a:solidFill>
                <a:srgbClr val="FFFFFF"/>
              </a:solidFill>
              <a:highlight>
                <a:srgbClr val="FF0000"/>
              </a:highlight>
            </a:endParaRPr>
          </a:p>
        </p:txBody>
      </p:sp>
      <p:sp>
        <p:nvSpPr>
          <p:cNvPr id="189" name="Google Shape;189;p26"/>
          <p:cNvSpPr txBox="1">
            <a:spLocks noGrp="1"/>
          </p:cNvSpPr>
          <p:nvPr>
            <p:ph type="subTitle" idx="4294967295"/>
          </p:nvPr>
        </p:nvSpPr>
        <p:spPr>
          <a:xfrm>
            <a:off x="338421" y="2668611"/>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And a lot of users</a:t>
            </a:r>
            <a:endParaRPr sz="1800" i="1"/>
          </a:p>
        </p:txBody>
      </p:sp>
      <p:sp>
        <p:nvSpPr>
          <p:cNvPr id="190" name="Google Shape;190;p26"/>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533400" y="4000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Our process is easy</a:t>
            </a:r>
            <a:endParaRPr/>
          </a:p>
        </p:txBody>
      </p:sp>
      <p:sp>
        <p:nvSpPr>
          <p:cNvPr id="196" name="Google Shape;196;p27"/>
          <p:cNvSpPr/>
          <p:nvPr/>
        </p:nvSpPr>
        <p:spPr>
          <a:xfrm>
            <a:off x="6325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first</a:t>
            </a:r>
            <a:endParaRPr sz="2400">
              <a:solidFill>
                <a:srgbClr val="111111"/>
              </a:solidFill>
              <a:latin typeface="Georgia"/>
              <a:ea typeface="Georgia"/>
              <a:cs typeface="Georgia"/>
              <a:sym typeface="Georgia"/>
            </a:endParaRPr>
          </a:p>
        </p:txBody>
      </p:sp>
      <p:sp>
        <p:nvSpPr>
          <p:cNvPr id="197" name="Google Shape;197;p27"/>
          <p:cNvSpPr/>
          <p:nvPr/>
        </p:nvSpPr>
        <p:spPr>
          <a:xfrm>
            <a:off x="35230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second</a:t>
            </a:r>
            <a:endParaRPr sz="2400">
              <a:solidFill>
                <a:srgbClr val="111111"/>
              </a:solidFill>
              <a:latin typeface="Georgia"/>
              <a:ea typeface="Georgia"/>
              <a:cs typeface="Georgia"/>
              <a:sym typeface="Georgia"/>
            </a:endParaRPr>
          </a:p>
        </p:txBody>
      </p:sp>
      <p:sp>
        <p:nvSpPr>
          <p:cNvPr id="198" name="Google Shape;198;p27"/>
          <p:cNvSpPr/>
          <p:nvPr/>
        </p:nvSpPr>
        <p:spPr>
          <a:xfrm>
            <a:off x="64135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last</a:t>
            </a:r>
            <a:endParaRPr sz="2400">
              <a:solidFill>
                <a:srgbClr val="111111"/>
              </a:solidFill>
              <a:latin typeface="Georgia"/>
              <a:ea typeface="Georgia"/>
              <a:cs typeface="Georgia"/>
              <a:sym typeface="Georgia"/>
            </a:endParaRPr>
          </a:p>
        </p:txBody>
      </p:sp>
      <p:sp>
        <p:nvSpPr>
          <p:cNvPr id="199" name="Google Shape;199;p2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Let’s review some concepts</a:t>
            </a:r>
            <a:endParaRPr/>
          </a:p>
        </p:txBody>
      </p:sp>
      <p:sp>
        <p:nvSpPr>
          <p:cNvPr id="205" name="Google Shape;205;p28"/>
          <p:cNvSpPr txBox="1">
            <a:spLocks noGrp="1"/>
          </p:cNvSpPr>
          <p:nvPr>
            <p:ph type="body" idx="1"/>
          </p:nvPr>
        </p:nvSpPr>
        <p:spPr>
          <a:xfrm>
            <a:off x="1434850"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Yellow</a:t>
            </a:r>
            <a:endParaRPr sz="1000">
              <a:solidFill>
                <a:srgbClr val="FFFFFF"/>
              </a:solidFill>
              <a:highlight>
                <a:srgbClr val="FF0000"/>
              </a:highlight>
            </a:endParaRPr>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06" name="Google Shape;206;p28"/>
          <p:cNvSpPr txBox="1">
            <a:spLocks noGrp="1"/>
          </p:cNvSpPr>
          <p:nvPr>
            <p:ph type="body" idx="2"/>
          </p:nvPr>
        </p:nvSpPr>
        <p:spPr>
          <a:xfrm>
            <a:off x="3870350"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07" name="Google Shape;207;p28"/>
          <p:cNvSpPr txBox="1">
            <a:spLocks noGrp="1"/>
          </p:cNvSpPr>
          <p:nvPr>
            <p:ph type="body" idx="3"/>
          </p:nvPr>
        </p:nvSpPr>
        <p:spPr>
          <a:xfrm>
            <a:off x="6305849"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08" name="Google Shape;208;p28"/>
          <p:cNvSpPr txBox="1">
            <a:spLocks noGrp="1"/>
          </p:cNvSpPr>
          <p:nvPr>
            <p:ph type="body" idx="1"/>
          </p:nvPr>
        </p:nvSpPr>
        <p:spPr>
          <a:xfrm>
            <a:off x="1434850"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09" name="Google Shape;209;p28"/>
          <p:cNvSpPr txBox="1">
            <a:spLocks noGrp="1"/>
          </p:cNvSpPr>
          <p:nvPr>
            <p:ph type="body" idx="2"/>
          </p:nvPr>
        </p:nvSpPr>
        <p:spPr>
          <a:xfrm>
            <a:off x="3870350"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10" name="Google Shape;210;p28"/>
          <p:cNvSpPr txBox="1">
            <a:spLocks noGrp="1"/>
          </p:cNvSpPr>
          <p:nvPr>
            <p:ph type="body" idx="3"/>
          </p:nvPr>
        </p:nvSpPr>
        <p:spPr>
          <a:xfrm>
            <a:off x="6305849"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11" name="Google Shape;211;p28"/>
          <p:cNvSpPr/>
          <p:nvPr/>
        </p:nvSpPr>
        <p:spPr>
          <a:xfrm>
            <a:off x="5376099"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2" name="Google Shape;212;p28"/>
          <p:cNvSpPr/>
          <p:nvPr/>
        </p:nvSpPr>
        <p:spPr>
          <a:xfrm>
            <a:off x="5376099"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3" name="Google Shape;213;p28"/>
          <p:cNvSpPr/>
          <p:nvPr/>
        </p:nvSpPr>
        <p:spPr>
          <a:xfrm>
            <a:off x="7927190"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4" name="Google Shape;214;p28"/>
          <p:cNvSpPr/>
          <p:nvPr/>
        </p:nvSpPr>
        <p:spPr>
          <a:xfrm>
            <a:off x="7927190"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5" name="Google Shape;215;p28"/>
          <p:cNvSpPr/>
          <p:nvPr/>
        </p:nvSpPr>
        <p:spPr>
          <a:xfrm>
            <a:off x="3112075"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6" name="Google Shape;216;p28"/>
          <p:cNvSpPr/>
          <p:nvPr/>
        </p:nvSpPr>
        <p:spPr>
          <a:xfrm>
            <a:off x="3112075"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grpSp>
        <p:nvGrpSpPr>
          <p:cNvPr id="217" name="Google Shape;217;p28"/>
          <p:cNvGrpSpPr/>
          <p:nvPr/>
        </p:nvGrpSpPr>
        <p:grpSpPr>
          <a:xfrm>
            <a:off x="5475136" y="1930697"/>
            <a:ext cx="297632" cy="270237"/>
            <a:chOff x="1247825" y="5001950"/>
            <a:chExt cx="443300" cy="428675"/>
          </a:xfrm>
        </p:grpSpPr>
        <p:sp>
          <p:nvSpPr>
            <p:cNvPr id="218" name="Google Shape;218;p2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8"/>
          <p:cNvGrpSpPr/>
          <p:nvPr/>
        </p:nvGrpSpPr>
        <p:grpSpPr>
          <a:xfrm>
            <a:off x="5501752" y="3328197"/>
            <a:ext cx="244490" cy="292506"/>
            <a:chOff x="1959600" y="4980625"/>
            <a:chExt cx="364150" cy="464000"/>
          </a:xfrm>
        </p:grpSpPr>
        <p:sp>
          <p:nvSpPr>
            <p:cNvPr id="225" name="Google Shape;225;p2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8"/>
          <p:cNvGrpSpPr/>
          <p:nvPr/>
        </p:nvGrpSpPr>
        <p:grpSpPr>
          <a:xfrm>
            <a:off x="3228652" y="3339133"/>
            <a:ext cx="280444" cy="270615"/>
            <a:chOff x="2605025" y="4998300"/>
            <a:chExt cx="417700" cy="429275"/>
          </a:xfrm>
        </p:grpSpPr>
        <p:sp>
          <p:nvSpPr>
            <p:cNvPr id="233" name="Google Shape;233;p2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8"/>
          <p:cNvGrpSpPr/>
          <p:nvPr/>
        </p:nvGrpSpPr>
        <p:grpSpPr>
          <a:xfrm>
            <a:off x="8056497" y="1923207"/>
            <a:ext cx="255115" cy="285209"/>
            <a:chOff x="3968275" y="4980625"/>
            <a:chExt cx="379975" cy="452425"/>
          </a:xfrm>
        </p:grpSpPr>
        <p:sp>
          <p:nvSpPr>
            <p:cNvPr id="237" name="Google Shape;237;p2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8"/>
          <p:cNvGrpSpPr/>
          <p:nvPr/>
        </p:nvGrpSpPr>
        <p:grpSpPr>
          <a:xfrm>
            <a:off x="3190926" y="1973491"/>
            <a:ext cx="355674" cy="184644"/>
            <a:chOff x="531800" y="5071350"/>
            <a:chExt cx="529750" cy="292900"/>
          </a:xfrm>
        </p:grpSpPr>
        <p:sp>
          <p:nvSpPr>
            <p:cNvPr id="241" name="Google Shape;241;p2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a:off x="8000118" y="3317449"/>
            <a:ext cx="367944" cy="314002"/>
            <a:chOff x="4556450" y="4963575"/>
            <a:chExt cx="548025" cy="498100"/>
          </a:xfrm>
        </p:grpSpPr>
        <p:sp>
          <p:nvSpPr>
            <p:cNvPr id="249" name="Google Shape;249;p2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58"/>
        <p:cNvGrpSpPr/>
        <p:nvPr/>
      </p:nvGrpSpPr>
      <p:grpSpPr>
        <a:xfrm>
          <a:off x="0" y="0"/>
          <a:ext cx="0" cy="0"/>
          <a:chOff x="0" y="0"/>
          <a:chExt cx="0" cy="0"/>
        </a:xfrm>
      </p:grpSpPr>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a:t>You can insert graphs from Excel or Google Sheets</a:t>
            </a:r>
            <a:endParaRPr/>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cxnSp>
        <p:nvCxnSpPr>
          <p:cNvPr id="261" name="Google Shape;261;p29"/>
          <p:cNvCxnSpPr/>
          <p:nvPr/>
        </p:nvCxnSpPr>
        <p:spPr>
          <a:xfrm>
            <a:off x="1602925" y="1000824"/>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2" name="Google Shape;262;p29"/>
          <p:cNvCxnSpPr/>
          <p:nvPr/>
        </p:nvCxnSpPr>
        <p:spPr>
          <a:xfrm>
            <a:off x="1602925" y="1710307"/>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3" name="Google Shape;263;p29"/>
          <p:cNvCxnSpPr/>
          <p:nvPr/>
        </p:nvCxnSpPr>
        <p:spPr>
          <a:xfrm>
            <a:off x="1602925" y="2419789"/>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4" name="Google Shape;264;p29"/>
          <p:cNvCxnSpPr/>
          <p:nvPr/>
        </p:nvCxnSpPr>
        <p:spPr>
          <a:xfrm>
            <a:off x="1602925" y="3129272"/>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5" name="Google Shape;265;p29"/>
          <p:cNvCxnSpPr/>
          <p:nvPr/>
        </p:nvCxnSpPr>
        <p:spPr>
          <a:xfrm>
            <a:off x="1602925" y="3860653"/>
            <a:ext cx="6501900" cy="0"/>
          </a:xfrm>
          <a:prstGeom prst="straightConnector1">
            <a:avLst/>
          </a:prstGeom>
          <a:noFill/>
          <a:ln w="9525" cap="flat" cmpd="sng">
            <a:solidFill>
              <a:schemeClr val="lt1"/>
            </a:solidFill>
            <a:prstDash val="solid"/>
            <a:round/>
            <a:headEnd type="none" w="med" len="med"/>
            <a:tailEnd type="none" w="med" len="med"/>
          </a:ln>
        </p:spPr>
      </p:cxnSp>
      <p:sp>
        <p:nvSpPr>
          <p:cNvPr id="266" name="Google Shape;266;p29"/>
          <p:cNvSpPr txBox="1"/>
          <p:nvPr/>
        </p:nvSpPr>
        <p:spPr>
          <a:xfrm>
            <a:off x="1533440" y="842075"/>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Georgia"/>
                <a:ea typeface="Georgia"/>
                <a:cs typeface="Georgia"/>
                <a:sym typeface="Georgia"/>
              </a:rPr>
              <a:t>4000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3000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2000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1000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4400"/>
              </a:spcAft>
              <a:buNone/>
            </a:pPr>
            <a:r>
              <a:rPr lang="en" sz="1000">
                <a:solidFill>
                  <a:schemeClr val="dk2"/>
                </a:solidFill>
                <a:latin typeface="Georgia"/>
                <a:ea typeface="Georgia"/>
                <a:cs typeface="Georgia"/>
                <a:sym typeface="Georgia"/>
              </a:rPr>
              <a:t>0</a:t>
            </a:r>
            <a:endParaRPr sz="1000">
              <a:solidFill>
                <a:schemeClr val="dk2"/>
              </a:solidFill>
              <a:latin typeface="Georgia"/>
              <a:ea typeface="Georgia"/>
              <a:cs typeface="Georgia"/>
              <a:sym typeface="Georgia"/>
            </a:endParaRPr>
          </a:p>
        </p:txBody>
      </p:sp>
      <p:sp>
        <p:nvSpPr>
          <p:cNvPr id="267" name="Google Shape;267;p29"/>
          <p:cNvSpPr/>
          <p:nvPr/>
        </p:nvSpPr>
        <p:spPr>
          <a:xfrm>
            <a:off x="2160022" y="2307061"/>
            <a:ext cx="2100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442255" y="1912998"/>
            <a:ext cx="2100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724489" y="2419789"/>
            <a:ext cx="2100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734456" y="2620852"/>
            <a:ext cx="2100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4016689" y="2022468"/>
            <a:ext cx="2100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4298923" y="1155148"/>
            <a:ext cx="2100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308890" y="2066244"/>
            <a:ext cx="2100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591123" y="1000700"/>
            <a:ext cx="2100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5873357" y="2248687"/>
            <a:ext cx="2100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883323" y="2679226"/>
            <a:ext cx="2100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165557" y="1219743"/>
            <a:ext cx="2100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447791" y="1533534"/>
            <a:ext cx="2100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30"/>
          <p:cNvSpPr txBox="1">
            <a:spLocks noGrp="1"/>
          </p:cNvSpPr>
          <p:nvPr>
            <p:ph type="body" idx="4294967295"/>
          </p:nvPr>
        </p:nvSpPr>
        <p:spPr>
          <a:xfrm>
            <a:off x="1029000" y="2917400"/>
            <a:ext cx="3947400" cy="133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Show and explain your web, app or software projects using these gadget templates.</a:t>
            </a:r>
            <a:endParaRPr sz="2000" dirty="0"/>
          </a:p>
        </p:txBody>
      </p:sp>
      <p:sp>
        <p:nvSpPr>
          <p:cNvPr id="284" name="Google Shape;284;p30"/>
          <p:cNvSpPr txBox="1">
            <a:spLocks noGrp="1"/>
          </p:cNvSpPr>
          <p:nvPr>
            <p:ph type="title" idx="4294967295"/>
          </p:nvPr>
        </p:nvSpPr>
        <p:spPr>
          <a:xfrm>
            <a:off x="304800" y="2360925"/>
            <a:ext cx="30384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project</a:t>
            </a:r>
            <a:endParaRPr/>
          </a:p>
        </p:txBody>
      </p:sp>
      <p:sp>
        <p:nvSpPr>
          <p:cNvPr id="285" name="Google Shape;285;p3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39</a:t>
            </a:fld>
            <a:endParaRPr/>
          </a:p>
        </p:txBody>
      </p:sp>
      <p:grpSp>
        <p:nvGrpSpPr>
          <p:cNvPr id="286" name="Google Shape;286;p30"/>
          <p:cNvGrpSpPr/>
          <p:nvPr/>
        </p:nvGrpSpPr>
        <p:grpSpPr>
          <a:xfrm>
            <a:off x="5641925" y="373572"/>
            <a:ext cx="2119546" cy="4396359"/>
            <a:chOff x="2547150" y="238125"/>
            <a:chExt cx="2525675" cy="5238750"/>
          </a:xfrm>
        </p:grpSpPr>
        <p:sp>
          <p:nvSpPr>
            <p:cNvPr id="287" name="Google Shape;287;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1" name="Google Shape;291;p30"/>
          <p:cNvPicPr preferRelativeResize="0"/>
          <p:nvPr/>
        </p:nvPicPr>
        <p:blipFill rotWithShape="1">
          <a:blip r:embed="rId3">
            <a:alphaModFix/>
          </a:blip>
          <a:srcRect b="23786"/>
          <a:stretch/>
        </p:blipFill>
        <p:spPr>
          <a:xfrm>
            <a:off x="5688250" y="756087"/>
            <a:ext cx="2025525" cy="363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14" name="Picture 13" descr="Chart, bar chart&#10;&#10;Description automatically generated">
            <a:extLst>
              <a:ext uri="{FF2B5EF4-FFF2-40B4-BE49-F238E27FC236}">
                <a16:creationId xmlns:a16="http://schemas.microsoft.com/office/drawing/2014/main" id="{AA893630-9110-C846-9C66-0F6FE197F791}"/>
              </a:ext>
            </a:extLst>
          </p:cNvPr>
          <p:cNvPicPr>
            <a:picLocks noChangeAspect="1"/>
          </p:cNvPicPr>
          <p:nvPr/>
        </p:nvPicPr>
        <p:blipFill>
          <a:blip r:embed="rId3"/>
          <a:stretch>
            <a:fillRect/>
          </a:stretch>
        </p:blipFill>
        <p:spPr>
          <a:xfrm>
            <a:off x="2670256" y="786469"/>
            <a:ext cx="2734501" cy="1688555"/>
          </a:xfrm>
          <a:prstGeom prst="rect">
            <a:avLst/>
          </a:prstGeom>
        </p:spPr>
      </p:pic>
      <p:sp>
        <p:nvSpPr>
          <p:cNvPr id="311" name="Google Shape;311;p32"/>
          <p:cNvSpPr txBox="1">
            <a:spLocks noGrp="1"/>
          </p:cNvSpPr>
          <p:nvPr>
            <p:ph type="title" idx="4294967295"/>
          </p:nvPr>
        </p:nvSpPr>
        <p:spPr>
          <a:xfrm>
            <a:off x="304800" y="2360925"/>
            <a:ext cx="3038400" cy="872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pic>
        <p:nvPicPr>
          <p:cNvPr id="15" name="Content Placeholder 6" descr="Chart, histogram&#10;&#10;Description automatically generated">
            <a:extLst>
              <a:ext uri="{FF2B5EF4-FFF2-40B4-BE49-F238E27FC236}">
                <a16:creationId xmlns:a16="http://schemas.microsoft.com/office/drawing/2014/main" id="{A2718586-8C03-2B49-B286-F00952D1B1C3}"/>
              </a:ext>
            </a:extLst>
          </p:cNvPr>
          <p:cNvPicPr>
            <a:picLocks noChangeAspect="1"/>
          </p:cNvPicPr>
          <p:nvPr/>
        </p:nvPicPr>
        <p:blipFill>
          <a:blip r:embed="rId4"/>
          <a:stretch>
            <a:fillRect/>
          </a:stretch>
        </p:blipFill>
        <p:spPr bwMode="auto">
          <a:xfrm>
            <a:off x="4492486" y="2571750"/>
            <a:ext cx="3063556" cy="18917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hart, bar chart, histogram&#10;&#10;Description automatically generated">
            <a:extLst>
              <a:ext uri="{FF2B5EF4-FFF2-40B4-BE49-F238E27FC236}">
                <a16:creationId xmlns:a16="http://schemas.microsoft.com/office/drawing/2014/main" id="{DB9122BA-47B0-C24F-8CBC-9EEAB8E11474}"/>
              </a:ext>
            </a:extLst>
          </p:cNvPr>
          <p:cNvPicPr>
            <a:picLocks noChangeAspect="1"/>
          </p:cNvPicPr>
          <p:nvPr/>
        </p:nvPicPr>
        <p:blipFill>
          <a:blip r:embed="rId5"/>
          <a:stretch>
            <a:fillRect/>
          </a:stretch>
        </p:blipFill>
        <p:spPr>
          <a:xfrm>
            <a:off x="5635314" y="786470"/>
            <a:ext cx="2734501" cy="1688554"/>
          </a:xfrm>
          <a:prstGeom prst="rect">
            <a:avLst/>
          </a:prstGeom>
        </p:spPr>
      </p:pic>
    </p:spTree>
    <p:extLst>
      <p:ext uri="{BB962C8B-B14F-4D97-AF65-F5344CB8AC3E}">
        <p14:creationId xmlns:p14="http://schemas.microsoft.com/office/powerpoint/2010/main" val="291384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40</a:t>
            </a:fld>
            <a:endParaRPr/>
          </a:p>
        </p:txBody>
      </p:sp>
      <p:sp>
        <p:nvSpPr>
          <p:cNvPr id="297" name="Google Shape;297;p31"/>
          <p:cNvSpPr txBox="1">
            <a:spLocks noGrp="1"/>
          </p:cNvSpPr>
          <p:nvPr>
            <p:ph type="body" idx="4294967295"/>
          </p:nvPr>
        </p:nvSpPr>
        <p:spPr>
          <a:xfrm>
            <a:off x="1029000" y="2917400"/>
            <a:ext cx="3895800" cy="133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Show and explain your web, app or software projects using these gadget templates.</a:t>
            </a:r>
            <a:endParaRPr sz="2000" dirty="0"/>
          </a:p>
        </p:txBody>
      </p:sp>
      <p:sp>
        <p:nvSpPr>
          <p:cNvPr id="298" name="Google Shape;298;p31"/>
          <p:cNvSpPr txBox="1">
            <a:spLocks noGrp="1"/>
          </p:cNvSpPr>
          <p:nvPr>
            <p:ph type="title" idx="4294967295"/>
          </p:nvPr>
        </p:nvSpPr>
        <p:spPr>
          <a:xfrm>
            <a:off x="304800" y="2360925"/>
            <a:ext cx="30384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project</a:t>
            </a:r>
            <a:endParaRPr/>
          </a:p>
        </p:txBody>
      </p:sp>
      <p:grpSp>
        <p:nvGrpSpPr>
          <p:cNvPr id="299" name="Google Shape;299;p31"/>
          <p:cNvGrpSpPr/>
          <p:nvPr/>
        </p:nvGrpSpPr>
        <p:grpSpPr>
          <a:xfrm>
            <a:off x="5273577" y="465959"/>
            <a:ext cx="2736410" cy="4222433"/>
            <a:chOff x="2112475" y="238125"/>
            <a:chExt cx="3395050" cy="5238750"/>
          </a:xfrm>
        </p:grpSpPr>
        <p:sp>
          <p:nvSpPr>
            <p:cNvPr id="300" name="Google Shape;300;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 name="Google Shape;304;p31"/>
          <p:cNvPicPr preferRelativeResize="0"/>
          <p:nvPr/>
        </p:nvPicPr>
        <p:blipFill>
          <a:blip r:embed="rId3">
            <a:alphaModFix/>
          </a:blip>
          <a:stretch>
            <a:fillRect/>
          </a:stretch>
        </p:blipFill>
        <p:spPr>
          <a:xfrm>
            <a:off x="5341163" y="839688"/>
            <a:ext cx="2597800" cy="34637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21"/>
        <p:cNvGrpSpPr/>
        <p:nvPr/>
      </p:nvGrpSpPr>
      <p:grpSpPr>
        <a:xfrm>
          <a:off x="0" y="0"/>
          <a:ext cx="0" cy="0"/>
          <a:chOff x="0" y="0"/>
          <a:chExt cx="0" cy="0"/>
        </a:xfrm>
      </p:grpSpPr>
      <p:sp>
        <p:nvSpPr>
          <p:cNvPr id="322" name="Google Shape;322;p33"/>
          <p:cNvSpPr txBox="1">
            <a:spLocks noGrp="1"/>
          </p:cNvSpPr>
          <p:nvPr>
            <p:ph type="ctrTitle" idx="4294967295"/>
          </p:nvPr>
        </p:nvSpPr>
        <p:spPr>
          <a:xfrm>
            <a:off x="2431925" y="878494"/>
            <a:ext cx="5617800" cy="5874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000"/>
              <a:t>thanks!</a:t>
            </a:r>
            <a:endParaRPr sz="4000"/>
          </a:p>
        </p:txBody>
      </p:sp>
      <p:sp>
        <p:nvSpPr>
          <p:cNvPr id="323" name="Google Shape;323;p33"/>
          <p:cNvSpPr txBox="1">
            <a:spLocks noGrp="1"/>
          </p:cNvSpPr>
          <p:nvPr>
            <p:ph type="subTitle" idx="4294967295"/>
          </p:nvPr>
        </p:nvSpPr>
        <p:spPr>
          <a:xfrm>
            <a:off x="2431925" y="1591725"/>
            <a:ext cx="56178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4000">
                <a:solidFill>
                  <a:srgbClr val="FFFFFF"/>
                </a:solidFill>
                <a:highlight>
                  <a:srgbClr val="FF0000"/>
                </a:highlight>
              </a:rPr>
              <a:t>Any questions?</a:t>
            </a:r>
            <a:endParaRPr sz="4000">
              <a:solidFill>
                <a:srgbClr val="FFFFFF"/>
              </a:solidFill>
              <a:highlight>
                <a:srgbClr val="FF0000"/>
              </a:highlight>
            </a:endParaRPr>
          </a:p>
        </p:txBody>
      </p:sp>
      <p:sp>
        <p:nvSpPr>
          <p:cNvPr id="324" name="Google Shape;324;p33"/>
          <p:cNvSpPr txBox="1">
            <a:spLocks noGrp="1"/>
          </p:cNvSpPr>
          <p:nvPr>
            <p:ph type="body" idx="4294967295"/>
          </p:nvPr>
        </p:nvSpPr>
        <p:spPr>
          <a:xfrm>
            <a:off x="2431925" y="2496426"/>
            <a:ext cx="5617800" cy="1572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2000"/>
              <a:t>You can find me at</a:t>
            </a:r>
            <a:endParaRPr sz="2000"/>
          </a:p>
          <a:p>
            <a:pPr marL="0" lvl="0" indent="0" algn="r" rtl="0">
              <a:spcBef>
                <a:spcPts val="600"/>
              </a:spcBef>
              <a:spcAft>
                <a:spcPts val="0"/>
              </a:spcAft>
              <a:buNone/>
            </a:pPr>
            <a:r>
              <a:rPr lang="en" sz="2000"/>
              <a:t>@username</a:t>
            </a:r>
            <a:endParaRPr sz="2000"/>
          </a:p>
          <a:p>
            <a:pPr marL="0" lvl="0" indent="0" algn="r" rtl="0">
              <a:spcBef>
                <a:spcPts val="600"/>
              </a:spcBef>
              <a:spcAft>
                <a:spcPts val="0"/>
              </a:spcAft>
              <a:buNone/>
            </a:pPr>
            <a:r>
              <a:rPr lang="en" sz="2000"/>
              <a:t>user@mail.me</a:t>
            </a:r>
            <a:endParaRPr sz="2000"/>
          </a:p>
        </p:txBody>
      </p:sp>
      <p:sp>
        <p:nvSpPr>
          <p:cNvPr id="325" name="Google Shape;325;p33"/>
          <p:cNvSpPr/>
          <p:nvPr/>
        </p:nvSpPr>
        <p:spPr>
          <a:xfrm>
            <a:off x="373779" y="3436766"/>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111111"/>
                </a:solidFill>
                <a:latin typeface="Georgia"/>
                <a:ea typeface="Georgia"/>
                <a:cs typeface="Georgia"/>
                <a:sym typeface="Georgia"/>
              </a:rPr>
              <a:t>?</a:t>
            </a:r>
            <a:endParaRPr sz="6000" b="1">
              <a:solidFill>
                <a:srgbClr val="111111"/>
              </a:solidFill>
              <a:latin typeface="Georgia"/>
              <a:ea typeface="Georgia"/>
              <a:cs typeface="Georgia"/>
              <a:sym typeface="Georgia"/>
            </a:endParaRPr>
          </a:p>
        </p:txBody>
      </p:sp>
      <p:sp>
        <p:nvSpPr>
          <p:cNvPr id="326" name="Google Shape;326;p33"/>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533400" y="4000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Credits</a:t>
            </a:r>
            <a:endParaRPr/>
          </a:p>
        </p:txBody>
      </p:sp>
      <p:sp>
        <p:nvSpPr>
          <p:cNvPr id="332" name="Google Shape;332;p34"/>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Special thanks to all the people who made and released these awesome resources for free:</a:t>
            </a:r>
            <a:endParaRPr sz="2200"/>
          </a:p>
          <a:p>
            <a:pPr marL="457200" lvl="0" indent="-368300" algn="l" rtl="0">
              <a:lnSpc>
                <a:spcPct val="115000"/>
              </a:lnSpc>
              <a:spcBef>
                <a:spcPts val="600"/>
              </a:spcBef>
              <a:spcAft>
                <a:spcPts val="0"/>
              </a:spcAft>
              <a:buClr>
                <a:srgbClr val="111111"/>
              </a:buClr>
              <a:buSzPts val="2200"/>
              <a:buChar char="□"/>
            </a:pPr>
            <a:r>
              <a:rPr lang="en" sz="2200"/>
              <a:t>Presentation template by </a:t>
            </a:r>
            <a:r>
              <a:rPr lang="en" sz="2200" u="sng">
                <a:hlinkClick r:id="rId3"/>
              </a:rPr>
              <a:t>SlidesCarnival</a:t>
            </a:r>
            <a:endParaRPr sz="2200"/>
          </a:p>
          <a:p>
            <a:pPr marL="457200" lvl="0" indent="-368300" algn="l" rtl="0">
              <a:lnSpc>
                <a:spcPct val="115000"/>
              </a:lnSpc>
              <a:spcBef>
                <a:spcPts val="0"/>
              </a:spcBef>
              <a:spcAft>
                <a:spcPts val="0"/>
              </a:spcAft>
              <a:buClr>
                <a:srgbClr val="111111"/>
              </a:buClr>
              <a:buSzPts val="2200"/>
              <a:buChar char="□"/>
            </a:pPr>
            <a:r>
              <a:rPr lang="en" sz="2200"/>
              <a:t>Photographs by </a:t>
            </a:r>
            <a:r>
              <a:rPr lang="en" sz="2200" u="sng">
                <a:hlinkClick r:id="rId4"/>
              </a:rPr>
              <a:t>Unsplash</a:t>
            </a:r>
            <a:endParaRPr sz="2200"/>
          </a:p>
        </p:txBody>
      </p:sp>
      <p:sp>
        <p:nvSpPr>
          <p:cNvPr id="333" name="Google Shape;333;p3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533400" y="4000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Presentation design</a:t>
            </a:r>
            <a:endParaRPr/>
          </a:p>
        </p:txBody>
      </p:sp>
      <p:sp>
        <p:nvSpPr>
          <p:cNvPr id="339" name="Google Shape;339;p35"/>
          <p:cNvSpPr txBox="1">
            <a:spLocks noGrp="1"/>
          </p:cNvSpPr>
          <p:nvPr>
            <p:ph type="body" idx="1"/>
          </p:nvPr>
        </p:nvSpPr>
        <p:spPr>
          <a:xfrm>
            <a:off x="3028575" y="1200150"/>
            <a:ext cx="56583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presentations uses the following typographies and colors:</a:t>
            </a:r>
            <a:endParaRPr sz="1400"/>
          </a:p>
          <a:p>
            <a:pPr marL="457200" lvl="0" indent="-317500" algn="l" rtl="0">
              <a:lnSpc>
                <a:spcPct val="115000"/>
              </a:lnSpc>
              <a:spcBef>
                <a:spcPts val="600"/>
              </a:spcBef>
              <a:spcAft>
                <a:spcPts val="0"/>
              </a:spcAft>
              <a:buSzPts val="1400"/>
              <a:buChar char="□"/>
            </a:pPr>
            <a:r>
              <a:rPr lang="en" sz="1400"/>
              <a:t>Titles: </a:t>
            </a:r>
            <a:r>
              <a:rPr lang="en" sz="1400" b="1"/>
              <a:t>Roboto Slab</a:t>
            </a:r>
            <a:endParaRPr sz="1400" b="1"/>
          </a:p>
          <a:p>
            <a:pPr marL="457200" lvl="0" indent="-317500" algn="l" rtl="0">
              <a:lnSpc>
                <a:spcPct val="115000"/>
              </a:lnSpc>
              <a:spcBef>
                <a:spcPts val="0"/>
              </a:spcBef>
              <a:spcAft>
                <a:spcPts val="0"/>
              </a:spcAft>
              <a:buSzPts val="1400"/>
              <a:buChar char="□"/>
            </a:pPr>
            <a:r>
              <a:rPr lang="en" sz="1400"/>
              <a:t>Body copy: </a:t>
            </a:r>
            <a:r>
              <a:rPr lang="en" sz="1400" b="1"/>
              <a:t>Georgia (system font)</a:t>
            </a:r>
            <a:endParaRPr sz="1400" b="1"/>
          </a:p>
          <a:p>
            <a:pPr marL="0" lvl="0" indent="0" algn="l" rtl="0">
              <a:lnSpc>
                <a:spcPct val="115000"/>
              </a:lnSpc>
              <a:spcBef>
                <a:spcPts val="600"/>
              </a:spcBef>
              <a:spcAft>
                <a:spcPts val="0"/>
              </a:spcAft>
              <a:buNone/>
            </a:pPr>
            <a:r>
              <a:rPr lang="en" sz="1400"/>
              <a:t>You can download the font on this page:</a:t>
            </a:r>
            <a:endParaRPr sz="1400"/>
          </a:p>
          <a:p>
            <a:pPr marL="0" lvl="0" indent="0" algn="l" rtl="0">
              <a:lnSpc>
                <a:spcPct val="115000"/>
              </a:lnSpc>
              <a:spcBef>
                <a:spcPts val="600"/>
              </a:spcBef>
              <a:spcAft>
                <a:spcPts val="0"/>
              </a:spcAft>
              <a:buNone/>
            </a:pPr>
            <a:r>
              <a:rPr lang="en" sz="1400" u="sng">
                <a:solidFill>
                  <a:srgbClr val="FF0000"/>
                </a:solidFill>
                <a:hlinkClick r:id="rId3">
                  <a:extLst>
                    <a:ext uri="{A12FA001-AC4F-418D-AE19-62706E023703}">
                      <ahyp:hlinkClr xmlns:ahyp="http://schemas.microsoft.com/office/drawing/2018/hyperlinkcolor" val="tx"/>
                    </a:ext>
                  </a:extLst>
                </a:hlinkClick>
              </a:rPr>
              <a:t>https://www.fontsquirrel.com/fonts/roboto-slab</a:t>
            </a:r>
            <a:endParaRPr sz="1400"/>
          </a:p>
          <a:p>
            <a:pPr marL="457200" lvl="0" indent="-317500" algn="l" rtl="0">
              <a:lnSpc>
                <a:spcPct val="115000"/>
              </a:lnSpc>
              <a:spcBef>
                <a:spcPts val="600"/>
              </a:spcBef>
              <a:spcAft>
                <a:spcPts val="0"/>
              </a:spcAft>
              <a:buSzPts val="1400"/>
              <a:buChar char="□"/>
            </a:pPr>
            <a:r>
              <a:rPr lang="en" sz="1400"/>
              <a:t>Dark gray </a:t>
            </a:r>
            <a:r>
              <a:rPr lang="en" sz="1400" b="1"/>
              <a:t>#111111</a:t>
            </a:r>
            <a:endParaRPr sz="1400" b="1"/>
          </a:p>
          <a:p>
            <a:pPr marL="457200" lvl="0" indent="-317500" algn="l" rtl="0">
              <a:lnSpc>
                <a:spcPct val="115000"/>
              </a:lnSpc>
              <a:spcBef>
                <a:spcPts val="0"/>
              </a:spcBef>
              <a:spcAft>
                <a:spcPts val="0"/>
              </a:spcAft>
              <a:buSzPts val="1400"/>
              <a:buChar char="□"/>
            </a:pPr>
            <a:r>
              <a:rPr lang="en" sz="1400"/>
              <a:t>Light gray </a:t>
            </a:r>
            <a:r>
              <a:rPr lang="en" sz="1400" b="1">
                <a:solidFill>
                  <a:srgbClr val="999999"/>
                </a:solidFill>
              </a:rPr>
              <a:t>#999999</a:t>
            </a:r>
            <a:endParaRPr sz="1400" b="1">
              <a:solidFill>
                <a:srgbClr val="999999"/>
              </a:solidFill>
            </a:endParaRPr>
          </a:p>
          <a:p>
            <a:pPr marL="457200" lvl="0" indent="-317500" algn="l" rtl="0">
              <a:lnSpc>
                <a:spcPct val="115000"/>
              </a:lnSpc>
              <a:spcBef>
                <a:spcPts val="0"/>
              </a:spcBef>
              <a:spcAft>
                <a:spcPts val="0"/>
              </a:spcAft>
              <a:buSzPts val="1400"/>
              <a:buChar char="□"/>
            </a:pPr>
            <a:r>
              <a:rPr lang="en" sz="1400"/>
              <a:t>Red </a:t>
            </a:r>
            <a:r>
              <a:rPr lang="en" sz="1400" b="1">
                <a:solidFill>
                  <a:srgbClr val="FF0000"/>
                </a:solidFill>
              </a:rPr>
              <a:t>#ff0000</a:t>
            </a:r>
            <a:endParaRPr sz="1400" b="1">
              <a:solidFill>
                <a:srgbClr val="FF0000"/>
              </a:solidFill>
            </a:endParaRPr>
          </a:p>
        </p:txBody>
      </p:sp>
      <p:sp>
        <p:nvSpPr>
          <p:cNvPr id="340" name="Google Shape;340;p35"/>
          <p:cNvSpPr txBox="1"/>
          <p:nvPr/>
        </p:nvSpPr>
        <p:spPr>
          <a:xfrm>
            <a:off x="3028575" y="3669426"/>
            <a:ext cx="54300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999999"/>
                </a:solidFill>
                <a:latin typeface="Georgia"/>
                <a:ea typeface="Georgia"/>
                <a:cs typeface="Georgia"/>
                <a:sym typeface="Georgia"/>
              </a:rPr>
              <a:t>You don’t need to keep this slide in your presentation. It’s only here to serve you as a design guide if you need to create new slides or download the fonts to edit the presentation in PowerPoint®</a:t>
            </a:r>
            <a:endParaRPr sz="1200" i="1">
              <a:solidFill>
                <a:srgbClr val="999999"/>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i="1">
              <a:solidFill>
                <a:srgbClr val="999999"/>
              </a:solidFill>
              <a:latin typeface="Georgia"/>
              <a:ea typeface="Georgia"/>
              <a:cs typeface="Georgia"/>
              <a:sym typeface="Georgia"/>
            </a:endParaRPr>
          </a:p>
          <a:p>
            <a:pPr marL="0" lvl="0" indent="0" algn="l" rtl="0">
              <a:spcBef>
                <a:spcPts val="0"/>
              </a:spcBef>
              <a:spcAft>
                <a:spcPts val="0"/>
              </a:spcAft>
              <a:buNone/>
            </a:pPr>
            <a:endParaRPr sz="1200" i="1">
              <a:solidFill>
                <a:srgbClr val="999999"/>
              </a:solidFill>
              <a:latin typeface="Georgia"/>
              <a:ea typeface="Georgia"/>
              <a:cs typeface="Georgia"/>
              <a:sym typeface="Georgia"/>
            </a:endParaRPr>
          </a:p>
        </p:txBody>
      </p:sp>
      <p:sp>
        <p:nvSpPr>
          <p:cNvPr id="341" name="Google Shape;341;p3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Google Shape;346;p36"/>
          <p:cNvSpPr txBox="1">
            <a:spLocks noGrp="1"/>
          </p:cNvSpPr>
          <p:nvPr>
            <p:ph type="ctrTitle"/>
          </p:nvPr>
        </p:nvSpPr>
        <p:spPr>
          <a:xfrm>
            <a:off x="533400" y="322102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solidFill>
                  <a:schemeClr val="dk1"/>
                </a:solidFill>
              </a:rPr>
              <a:t>2. </a:t>
            </a:r>
            <a:r>
              <a:rPr lang="en"/>
              <a:t>Extra Resources</a:t>
            </a:r>
            <a:endParaRPr/>
          </a:p>
        </p:txBody>
      </p:sp>
      <p:sp>
        <p:nvSpPr>
          <p:cNvPr id="347" name="Google Shape;347;p36"/>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Timeline</a:t>
            </a:r>
            <a:endParaRPr/>
          </a:p>
        </p:txBody>
      </p:sp>
      <p:sp>
        <p:nvSpPr>
          <p:cNvPr id="353" name="Google Shape;353;p3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45</a:t>
            </a:fld>
            <a:endParaRPr/>
          </a:p>
        </p:txBody>
      </p:sp>
      <p:sp>
        <p:nvSpPr>
          <p:cNvPr id="354" name="Google Shape;354;p37"/>
          <p:cNvSpPr/>
          <p:nvPr/>
        </p:nvSpPr>
        <p:spPr>
          <a:xfrm>
            <a:off x="7482570"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DEC</a:t>
            </a:r>
            <a:endParaRPr sz="1000">
              <a:solidFill>
                <a:schemeClr val="lt1"/>
              </a:solidFill>
              <a:latin typeface="Georgia"/>
              <a:ea typeface="Georgia"/>
              <a:cs typeface="Georgia"/>
              <a:sym typeface="Georgia"/>
            </a:endParaRPr>
          </a:p>
        </p:txBody>
      </p:sp>
      <p:sp>
        <p:nvSpPr>
          <p:cNvPr id="355" name="Google Shape;355;p37"/>
          <p:cNvSpPr/>
          <p:nvPr/>
        </p:nvSpPr>
        <p:spPr>
          <a:xfrm>
            <a:off x="6900416"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NOV</a:t>
            </a:r>
            <a:endParaRPr sz="1000">
              <a:solidFill>
                <a:schemeClr val="lt1"/>
              </a:solidFill>
              <a:latin typeface="Georgia"/>
              <a:ea typeface="Georgia"/>
              <a:cs typeface="Georgia"/>
              <a:sym typeface="Georgia"/>
            </a:endParaRPr>
          </a:p>
        </p:txBody>
      </p:sp>
      <p:sp>
        <p:nvSpPr>
          <p:cNvPr id="356" name="Google Shape;356;p37"/>
          <p:cNvSpPr/>
          <p:nvPr/>
        </p:nvSpPr>
        <p:spPr>
          <a:xfrm>
            <a:off x="6318262"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OCT</a:t>
            </a:r>
            <a:endParaRPr sz="1000">
              <a:solidFill>
                <a:schemeClr val="lt1"/>
              </a:solidFill>
              <a:latin typeface="Georgia"/>
              <a:ea typeface="Georgia"/>
              <a:cs typeface="Georgia"/>
              <a:sym typeface="Georgia"/>
            </a:endParaRPr>
          </a:p>
        </p:txBody>
      </p:sp>
      <p:sp>
        <p:nvSpPr>
          <p:cNvPr id="357" name="Google Shape;357;p37"/>
          <p:cNvSpPr/>
          <p:nvPr/>
        </p:nvSpPr>
        <p:spPr>
          <a:xfrm>
            <a:off x="5736108"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SEP</a:t>
            </a:r>
            <a:endParaRPr sz="1000">
              <a:solidFill>
                <a:schemeClr val="lt1"/>
              </a:solidFill>
              <a:latin typeface="Georgia"/>
              <a:ea typeface="Georgia"/>
              <a:cs typeface="Georgia"/>
              <a:sym typeface="Georgia"/>
            </a:endParaRPr>
          </a:p>
        </p:txBody>
      </p:sp>
      <p:sp>
        <p:nvSpPr>
          <p:cNvPr id="358" name="Google Shape;358;p37"/>
          <p:cNvSpPr/>
          <p:nvPr/>
        </p:nvSpPr>
        <p:spPr>
          <a:xfrm>
            <a:off x="5153954"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AUG</a:t>
            </a:r>
            <a:endParaRPr sz="1000">
              <a:solidFill>
                <a:schemeClr val="lt1"/>
              </a:solidFill>
              <a:latin typeface="Georgia"/>
              <a:ea typeface="Georgia"/>
              <a:cs typeface="Georgia"/>
              <a:sym typeface="Georgia"/>
            </a:endParaRPr>
          </a:p>
        </p:txBody>
      </p:sp>
      <p:sp>
        <p:nvSpPr>
          <p:cNvPr id="359" name="Google Shape;359;p37"/>
          <p:cNvSpPr/>
          <p:nvPr/>
        </p:nvSpPr>
        <p:spPr>
          <a:xfrm>
            <a:off x="4571800"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JUL</a:t>
            </a:r>
            <a:endParaRPr sz="1000">
              <a:solidFill>
                <a:schemeClr val="lt1"/>
              </a:solidFill>
              <a:latin typeface="Georgia"/>
              <a:ea typeface="Georgia"/>
              <a:cs typeface="Georgia"/>
              <a:sym typeface="Georgia"/>
            </a:endParaRPr>
          </a:p>
        </p:txBody>
      </p:sp>
      <p:sp>
        <p:nvSpPr>
          <p:cNvPr id="360" name="Google Shape;360;p37"/>
          <p:cNvSpPr/>
          <p:nvPr/>
        </p:nvSpPr>
        <p:spPr>
          <a:xfrm>
            <a:off x="3989646"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JUN</a:t>
            </a:r>
            <a:endParaRPr sz="1000">
              <a:solidFill>
                <a:schemeClr val="lt1"/>
              </a:solidFill>
              <a:latin typeface="Georgia"/>
              <a:ea typeface="Georgia"/>
              <a:cs typeface="Georgia"/>
              <a:sym typeface="Georgia"/>
            </a:endParaRPr>
          </a:p>
        </p:txBody>
      </p:sp>
      <p:sp>
        <p:nvSpPr>
          <p:cNvPr id="361" name="Google Shape;361;p37"/>
          <p:cNvSpPr/>
          <p:nvPr/>
        </p:nvSpPr>
        <p:spPr>
          <a:xfrm>
            <a:off x="3407492"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MAY</a:t>
            </a:r>
            <a:endParaRPr sz="1000">
              <a:solidFill>
                <a:schemeClr val="lt1"/>
              </a:solidFill>
              <a:latin typeface="Georgia"/>
              <a:ea typeface="Georgia"/>
              <a:cs typeface="Georgia"/>
              <a:sym typeface="Georgia"/>
            </a:endParaRPr>
          </a:p>
        </p:txBody>
      </p:sp>
      <p:sp>
        <p:nvSpPr>
          <p:cNvPr id="362" name="Google Shape;362;p37"/>
          <p:cNvSpPr/>
          <p:nvPr/>
        </p:nvSpPr>
        <p:spPr>
          <a:xfrm>
            <a:off x="2825338"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APR</a:t>
            </a:r>
            <a:endParaRPr sz="1000">
              <a:solidFill>
                <a:schemeClr val="lt1"/>
              </a:solidFill>
              <a:latin typeface="Georgia"/>
              <a:ea typeface="Georgia"/>
              <a:cs typeface="Georgia"/>
              <a:sym typeface="Georgia"/>
            </a:endParaRPr>
          </a:p>
        </p:txBody>
      </p:sp>
      <p:sp>
        <p:nvSpPr>
          <p:cNvPr id="363" name="Google Shape;363;p37"/>
          <p:cNvSpPr/>
          <p:nvPr/>
        </p:nvSpPr>
        <p:spPr>
          <a:xfrm>
            <a:off x="2243184"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MAR</a:t>
            </a:r>
            <a:endParaRPr sz="1000">
              <a:solidFill>
                <a:schemeClr val="lt1"/>
              </a:solidFill>
              <a:latin typeface="Georgia"/>
              <a:ea typeface="Georgia"/>
              <a:cs typeface="Georgia"/>
              <a:sym typeface="Georgia"/>
            </a:endParaRPr>
          </a:p>
        </p:txBody>
      </p:sp>
      <p:sp>
        <p:nvSpPr>
          <p:cNvPr id="364" name="Google Shape;364;p37"/>
          <p:cNvSpPr/>
          <p:nvPr/>
        </p:nvSpPr>
        <p:spPr>
          <a:xfrm>
            <a:off x="1661030"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FEB</a:t>
            </a:r>
            <a:endParaRPr sz="1000">
              <a:solidFill>
                <a:schemeClr val="lt1"/>
              </a:solidFill>
              <a:latin typeface="Georgia"/>
              <a:ea typeface="Georgia"/>
              <a:cs typeface="Georgia"/>
              <a:sym typeface="Georgia"/>
            </a:endParaRPr>
          </a:p>
        </p:txBody>
      </p:sp>
      <p:sp>
        <p:nvSpPr>
          <p:cNvPr id="365" name="Google Shape;365;p37"/>
          <p:cNvSpPr/>
          <p:nvPr/>
        </p:nvSpPr>
        <p:spPr>
          <a:xfrm>
            <a:off x="1078876"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JAN</a:t>
            </a:r>
            <a:endParaRPr sz="1000">
              <a:solidFill>
                <a:schemeClr val="lt1"/>
              </a:solidFill>
              <a:latin typeface="Georgia"/>
              <a:ea typeface="Georgia"/>
              <a:cs typeface="Georgia"/>
              <a:sym typeface="Georgia"/>
            </a:endParaRPr>
          </a:p>
        </p:txBody>
      </p:sp>
      <p:sp>
        <p:nvSpPr>
          <p:cNvPr id="366" name="Google Shape;366;p37"/>
          <p:cNvSpPr/>
          <p:nvPr/>
        </p:nvSpPr>
        <p:spPr>
          <a:xfrm>
            <a:off x="-15" y="2755950"/>
            <a:ext cx="12225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67" name="Google Shape;367;p37"/>
          <p:cNvCxnSpPr/>
          <p:nvPr/>
        </p:nvCxnSpPr>
        <p:spPr>
          <a:xfrm rot="10800000">
            <a:off x="1338730"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68" name="Google Shape;368;p37"/>
          <p:cNvSpPr txBox="1"/>
          <p:nvPr/>
        </p:nvSpPr>
        <p:spPr>
          <a:xfrm>
            <a:off x="1302551"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69" name="Google Shape;369;p37"/>
          <p:cNvCxnSpPr/>
          <p:nvPr/>
        </p:nvCxnSpPr>
        <p:spPr>
          <a:xfrm rot="10800000">
            <a:off x="2503979"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0" name="Google Shape;370;p37"/>
          <p:cNvSpPr txBox="1"/>
          <p:nvPr/>
        </p:nvSpPr>
        <p:spPr>
          <a:xfrm>
            <a:off x="2469129"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cxnSp>
        <p:nvCxnSpPr>
          <p:cNvPr id="371" name="Google Shape;371;p37"/>
          <p:cNvCxnSpPr/>
          <p:nvPr/>
        </p:nvCxnSpPr>
        <p:spPr>
          <a:xfrm rot="10800000">
            <a:off x="3669228"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2" name="Google Shape;372;p37"/>
          <p:cNvSpPr txBox="1"/>
          <p:nvPr/>
        </p:nvSpPr>
        <p:spPr>
          <a:xfrm>
            <a:off x="3635707"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cxnSp>
        <p:nvCxnSpPr>
          <p:cNvPr id="373" name="Google Shape;373;p37"/>
          <p:cNvCxnSpPr/>
          <p:nvPr/>
        </p:nvCxnSpPr>
        <p:spPr>
          <a:xfrm rot="10800000">
            <a:off x="4834477"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4" name="Google Shape;374;p37"/>
          <p:cNvSpPr txBox="1"/>
          <p:nvPr/>
        </p:nvSpPr>
        <p:spPr>
          <a:xfrm>
            <a:off x="4802284"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cxnSp>
        <p:nvCxnSpPr>
          <p:cNvPr id="375" name="Google Shape;375;p37"/>
          <p:cNvCxnSpPr/>
          <p:nvPr/>
        </p:nvCxnSpPr>
        <p:spPr>
          <a:xfrm rot="10800000">
            <a:off x="5999725"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6" name="Google Shape;376;p37"/>
          <p:cNvSpPr txBox="1"/>
          <p:nvPr/>
        </p:nvSpPr>
        <p:spPr>
          <a:xfrm>
            <a:off x="5968862"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cxnSp>
        <p:nvCxnSpPr>
          <p:cNvPr id="377" name="Google Shape;377;p37"/>
          <p:cNvCxnSpPr/>
          <p:nvPr/>
        </p:nvCxnSpPr>
        <p:spPr>
          <a:xfrm rot="10800000">
            <a:off x="7164974"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8" name="Google Shape;378;p37"/>
          <p:cNvSpPr txBox="1"/>
          <p:nvPr/>
        </p:nvSpPr>
        <p:spPr>
          <a:xfrm>
            <a:off x="7135440"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79" name="Google Shape;379;p37"/>
          <p:cNvCxnSpPr/>
          <p:nvPr/>
        </p:nvCxnSpPr>
        <p:spPr>
          <a:xfrm rot="10800000">
            <a:off x="1930303"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0" name="Google Shape;380;p37"/>
          <p:cNvSpPr txBox="1"/>
          <p:nvPr/>
        </p:nvSpPr>
        <p:spPr>
          <a:xfrm>
            <a:off x="1868445"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cxnSp>
        <p:nvCxnSpPr>
          <p:cNvPr id="381" name="Google Shape;381;p37"/>
          <p:cNvCxnSpPr/>
          <p:nvPr/>
        </p:nvCxnSpPr>
        <p:spPr>
          <a:xfrm rot="10800000">
            <a:off x="3095552"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2" name="Google Shape;382;p37"/>
          <p:cNvSpPr txBox="1"/>
          <p:nvPr/>
        </p:nvSpPr>
        <p:spPr>
          <a:xfrm>
            <a:off x="3041773"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cxnSp>
        <p:nvCxnSpPr>
          <p:cNvPr id="383" name="Google Shape;383;p37"/>
          <p:cNvCxnSpPr/>
          <p:nvPr/>
        </p:nvCxnSpPr>
        <p:spPr>
          <a:xfrm rot="10800000">
            <a:off x="4260801"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4" name="Google Shape;384;p37"/>
          <p:cNvSpPr txBox="1"/>
          <p:nvPr/>
        </p:nvSpPr>
        <p:spPr>
          <a:xfrm>
            <a:off x="4215101"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85" name="Google Shape;385;p37"/>
          <p:cNvCxnSpPr/>
          <p:nvPr/>
        </p:nvCxnSpPr>
        <p:spPr>
          <a:xfrm rot="10800000">
            <a:off x="5426050"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6" name="Google Shape;386;p37"/>
          <p:cNvSpPr txBox="1"/>
          <p:nvPr/>
        </p:nvSpPr>
        <p:spPr>
          <a:xfrm>
            <a:off x="5388429"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cxnSp>
        <p:nvCxnSpPr>
          <p:cNvPr id="387" name="Google Shape;387;p37"/>
          <p:cNvCxnSpPr/>
          <p:nvPr/>
        </p:nvCxnSpPr>
        <p:spPr>
          <a:xfrm rot="10800000">
            <a:off x="6591299"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8" name="Google Shape;388;p37"/>
          <p:cNvSpPr txBox="1"/>
          <p:nvPr/>
        </p:nvSpPr>
        <p:spPr>
          <a:xfrm>
            <a:off x="6561758"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cxnSp>
        <p:nvCxnSpPr>
          <p:cNvPr id="389" name="Google Shape;389;p37"/>
          <p:cNvCxnSpPr/>
          <p:nvPr/>
        </p:nvCxnSpPr>
        <p:spPr>
          <a:xfrm rot="10800000">
            <a:off x="7756547"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90" name="Google Shape;390;p37"/>
          <p:cNvSpPr txBox="1"/>
          <p:nvPr/>
        </p:nvSpPr>
        <p:spPr>
          <a:xfrm>
            <a:off x="7723220" y="3648150"/>
            <a:ext cx="912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Roadmap</a:t>
            </a:r>
            <a:endParaRPr/>
          </a:p>
        </p:txBody>
      </p:sp>
      <p:sp>
        <p:nvSpPr>
          <p:cNvPr id="396" name="Google Shape;396;p3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46</a:t>
            </a:fld>
            <a:endParaRPr/>
          </a:p>
        </p:txBody>
      </p:sp>
      <p:sp>
        <p:nvSpPr>
          <p:cNvPr id="397" name="Google Shape;397;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399" name="Google Shape;399;p38"/>
          <p:cNvGrpSpPr/>
          <p:nvPr/>
        </p:nvGrpSpPr>
        <p:grpSpPr>
          <a:xfrm>
            <a:off x="1786339" y="1703401"/>
            <a:ext cx="473400" cy="473400"/>
            <a:chOff x="1786339" y="1703401"/>
            <a:chExt cx="473400" cy="473400"/>
          </a:xfrm>
        </p:grpSpPr>
        <p:sp>
          <p:nvSpPr>
            <p:cNvPr id="400" name="Google Shape;400;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1" name="Google Shape;401;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1</a:t>
              </a:r>
              <a:endParaRPr sz="600">
                <a:solidFill>
                  <a:schemeClr val="dk2"/>
                </a:solidFill>
                <a:latin typeface="Georgia"/>
                <a:ea typeface="Georgia"/>
                <a:cs typeface="Georgia"/>
                <a:sym typeface="Georgia"/>
              </a:endParaRPr>
            </a:p>
          </p:txBody>
        </p:sp>
      </p:grpSp>
      <p:grpSp>
        <p:nvGrpSpPr>
          <p:cNvPr id="402" name="Google Shape;402;p38"/>
          <p:cNvGrpSpPr/>
          <p:nvPr/>
        </p:nvGrpSpPr>
        <p:grpSpPr>
          <a:xfrm>
            <a:off x="3814414" y="1703401"/>
            <a:ext cx="473400" cy="473400"/>
            <a:chOff x="3814414" y="1703401"/>
            <a:chExt cx="473400" cy="473400"/>
          </a:xfrm>
        </p:grpSpPr>
        <p:sp>
          <p:nvSpPr>
            <p:cNvPr id="403" name="Google Shape;403;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4" name="Google Shape;404;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3</a:t>
              </a:r>
              <a:endParaRPr sz="600">
                <a:solidFill>
                  <a:schemeClr val="dk2"/>
                </a:solidFill>
                <a:latin typeface="Georgia"/>
                <a:ea typeface="Georgia"/>
                <a:cs typeface="Georgia"/>
                <a:sym typeface="Georgia"/>
              </a:endParaRPr>
            </a:p>
          </p:txBody>
        </p:sp>
      </p:grpSp>
      <p:grpSp>
        <p:nvGrpSpPr>
          <p:cNvPr id="405" name="Google Shape;405;p38"/>
          <p:cNvGrpSpPr/>
          <p:nvPr/>
        </p:nvGrpSpPr>
        <p:grpSpPr>
          <a:xfrm>
            <a:off x="5842489" y="1703401"/>
            <a:ext cx="473400" cy="473400"/>
            <a:chOff x="5842489" y="1703401"/>
            <a:chExt cx="473400" cy="473400"/>
          </a:xfrm>
        </p:grpSpPr>
        <p:sp>
          <p:nvSpPr>
            <p:cNvPr id="406" name="Google Shape;406;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7" name="Google Shape;407;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5</a:t>
              </a:r>
              <a:endParaRPr sz="600">
                <a:solidFill>
                  <a:schemeClr val="dk2"/>
                </a:solidFill>
                <a:latin typeface="Georgia"/>
                <a:ea typeface="Georgia"/>
                <a:cs typeface="Georgia"/>
                <a:sym typeface="Georgia"/>
              </a:endParaRPr>
            </a:p>
          </p:txBody>
        </p:sp>
      </p:grpSp>
      <p:grpSp>
        <p:nvGrpSpPr>
          <p:cNvPr id="408" name="Google Shape;408;p38"/>
          <p:cNvGrpSpPr/>
          <p:nvPr/>
        </p:nvGrpSpPr>
        <p:grpSpPr>
          <a:xfrm>
            <a:off x="6880814" y="3576300"/>
            <a:ext cx="473400" cy="473400"/>
            <a:chOff x="6880814" y="3576300"/>
            <a:chExt cx="473400" cy="473400"/>
          </a:xfrm>
        </p:grpSpPr>
        <p:sp>
          <p:nvSpPr>
            <p:cNvPr id="409" name="Google Shape;409;p38"/>
            <p:cNvSpPr/>
            <p:nvPr/>
          </p:nvSpPr>
          <p:spPr>
            <a:xfrm rot="-2700000">
              <a:off x="6950142" y="3645628"/>
              <a:ext cx="334744" cy="334744"/>
            </a:xfrm>
            <a:prstGeom prst="teardrop">
              <a:avLst>
                <a:gd name="adj" fmla="val 100000"/>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0" name="Google Shape;410;p38"/>
            <p:cNvSpPr/>
            <p:nvPr/>
          </p:nvSpPr>
          <p:spPr>
            <a:xfrm flipH="1">
              <a:off x="7050464" y="3752502"/>
              <a:ext cx="134100" cy="134100"/>
            </a:xfrm>
            <a:prstGeom prst="ellipse">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6</a:t>
              </a:r>
              <a:endParaRPr sz="600">
                <a:solidFill>
                  <a:schemeClr val="dk2"/>
                </a:solidFill>
                <a:latin typeface="Georgia"/>
                <a:ea typeface="Georgia"/>
                <a:cs typeface="Georgia"/>
                <a:sym typeface="Georgia"/>
              </a:endParaRPr>
            </a:p>
          </p:txBody>
        </p:sp>
      </p:grpSp>
      <p:grpSp>
        <p:nvGrpSpPr>
          <p:cNvPr id="411" name="Google Shape;411;p38"/>
          <p:cNvGrpSpPr/>
          <p:nvPr/>
        </p:nvGrpSpPr>
        <p:grpSpPr>
          <a:xfrm>
            <a:off x="4852739" y="3576300"/>
            <a:ext cx="473400" cy="473400"/>
            <a:chOff x="4852739" y="3576300"/>
            <a:chExt cx="473400" cy="473400"/>
          </a:xfrm>
        </p:grpSpPr>
        <p:sp>
          <p:nvSpPr>
            <p:cNvPr id="412" name="Google Shape;412;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3" name="Google Shape;413;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4</a:t>
              </a:r>
              <a:endParaRPr sz="600">
                <a:solidFill>
                  <a:schemeClr val="dk2"/>
                </a:solidFill>
                <a:latin typeface="Georgia"/>
                <a:ea typeface="Georgia"/>
                <a:cs typeface="Georgia"/>
                <a:sym typeface="Georgia"/>
              </a:endParaRPr>
            </a:p>
          </p:txBody>
        </p:sp>
      </p:grpSp>
      <p:grpSp>
        <p:nvGrpSpPr>
          <p:cNvPr id="414" name="Google Shape;414;p38"/>
          <p:cNvGrpSpPr/>
          <p:nvPr/>
        </p:nvGrpSpPr>
        <p:grpSpPr>
          <a:xfrm>
            <a:off x="2824664" y="3576300"/>
            <a:ext cx="473400" cy="473400"/>
            <a:chOff x="2824664" y="3576300"/>
            <a:chExt cx="473400" cy="473400"/>
          </a:xfrm>
        </p:grpSpPr>
        <p:sp>
          <p:nvSpPr>
            <p:cNvPr id="415" name="Google Shape;415;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6" name="Google Shape;416;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2</a:t>
              </a:r>
              <a:endParaRPr sz="600">
                <a:solidFill>
                  <a:schemeClr val="dk2"/>
                </a:solidFill>
                <a:latin typeface="Georgia"/>
                <a:ea typeface="Georgia"/>
                <a:cs typeface="Georgia"/>
                <a:sym typeface="Georgia"/>
              </a:endParaRPr>
            </a:p>
          </p:txBody>
        </p:sp>
      </p:grpSp>
      <p:sp>
        <p:nvSpPr>
          <p:cNvPr id="417" name="Google Shape;417;p38"/>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sp>
        <p:nvSpPr>
          <p:cNvPr id="418" name="Google Shape;418;p38"/>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sp>
        <p:nvSpPr>
          <p:cNvPr id="419" name="Google Shape;419;p38"/>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sp>
        <p:nvSpPr>
          <p:cNvPr id="420" name="Google Shape;420;p38"/>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sp>
        <p:nvSpPr>
          <p:cNvPr id="421" name="Google Shape;421;p38"/>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sp>
        <p:nvSpPr>
          <p:cNvPr id="422" name="Google Shape;422;p38"/>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39"/>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Gantt chart</a:t>
            </a:r>
            <a:endParaRPr/>
          </a:p>
        </p:txBody>
      </p:sp>
      <p:sp>
        <p:nvSpPr>
          <p:cNvPr id="428" name="Google Shape;428;p3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47</a:t>
            </a:fld>
            <a:endParaRPr/>
          </a:p>
        </p:txBody>
      </p:sp>
      <p:graphicFrame>
        <p:nvGraphicFramePr>
          <p:cNvPr id="429" name="Google Shape;429;p39"/>
          <p:cNvGraphicFramePr/>
          <p:nvPr/>
        </p:nvGraphicFramePr>
        <p:xfrm>
          <a:off x="1176425" y="1154731"/>
          <a:ext cx="3000000" cy="3000000"/>
        </p:xfrm>
        <a:graphic>
          <a:graphicData uri="http://schemas.openxmlformats.org/drawingml/2006/table">
            <a:tbl>
              <a:tblPr>
                <a:noFill/>
                <a:tableStyleId>{88ADD2BE-D0F3-46ED-A0BE-2332052C2427}</a:tableStyleId>
              </a:tblPr>
              <a:tblGrid>
                <a:gridCol w="1280900">
                  <a:extLst>
                    <a:ext uri="{9D8B030D-6E8A-4147-A177-3AD203B41FA5}">
                      <a16:colId xmlns:a16="http://schemas.microsoft.com/office/drawing/2014/main" val="20000"/>
                    </a:ext>
                  </a:extLst>
                </a:gridCol>
                <a:gridCol w="439825">
                  <a:extLst>
                    <a:ext uri="{9D8B030D-6E8A-4147-A177-3AD203B41FA5}">
                      <a16:colId xmlns:a16="http://schemas.microsoft.com/office/drawing/2014/main" val="20001"/>
                    </a:ext>
                  </a:extLst>
                </a:gridCol>
                <a:gridCol w="439825">
                  <a:extLst>
                    <a:ext uri="{9D8B030D-6E8A-4147-A177-3AD203B41FA5}">
                      <a16:colId xmlns:a16="http://schemas.microsoft.com/office/drawing/2014/main" val="20002"/>
                    </a:ext>
                  </a:extLst>
                </a:gridCol>
                <a:gridCol w="439825">
                  <a:extLst>
                    <a:ext uri="{9D8B030D-6E8A-4147-A177-3AD203B41FA5}">
                      <a16:colId xmlns:a16="http://schemas.microsoft.com/office/drawing/2014/main" val="20003"/>
                    </a:ext>
                  </a:extLst>
                </a:gridCol>
                <a:gridCol w="439825">
                  <a:extLst>
                    <a:ext uri="{9D8B030D-6E8A-4147-A177-3AD203B41FA5}">
                      <a16:colId xmlns:a16="http://schemas.microsoft.com/office/drawing/2014/main" val="20004"/>
                    </a:ext>
                  </a:extLst>
                </a:gridCol>
                <a:gridCol w="439825">
                  <a:extLst>
                    <a:ext uri="{9D8B030D-6E8A-4147-A177-3AD203B41FA5}">
                      <a16:colId xmlns:a16="http://schemas.microsoft.com/office/drawing/2014/main" val="20005"/>
                    </a:ext>
                  </a:extLst>
                </a:gridCol>
                <a:gridCol w="439825">
                  <a:extLst>
                    <a:ext uri="{9D8B030D-6E8A-4147-A177-3AD203B41FA5}">
                      <a16:colId xmlns:a16="http://schemas.microsoft.com/office/drawing/2014/main" val="20006"/>
                    </a:ext>
                  </a:extLst>
                </a:gridCol>
                <a:gridCol w="439825">
                  <a:extLst>
                    <a:ext uri="{9D8B030D-6E8A-4147-A177-3AD203B41FA5}">
                      <a16:colId xmlns:a16="http://schemas.microsoft.com/office/drawing/2014/main" val="20007"/>
                    </a:ext>
                  </a:extLst>
                </a:gridCol>
                <a:gridCol w="439825">
                  <a:extLst>
                    <a:ext uri="{9D8B030D-6E8A-4147-A177-3AD203B41FA5}">
                      <a16:colId xmlns:a16="http://schemas.microsoft.com/office/drawing/2014/main" val="20008"/>
                    </a:ext>
                  </a:extLst>
                </a:gridCol>
                <a:gridCol w="439825">
                  <a:extLst>
                    <a:ext uri="{9D8B030D-6E8A-4147-A177-3AD203B41FA5}">
                      <a16:colId xmlns:a16="http://schemas.microsoft.com/office/drawing/2014/main" val="20009"/>
                    </a:ext>
                  </a:extLst>
                </a:gridCol>
                <a:gridCol w="439825">
                  <a:extLst>
                    <a:ext uri="{9D8B030D-6E8A-4147-A177-3AD203B41FA5}">
                      <a16:colId xmlns:a16="http://schemas.microsoft.com/office/drawing/2014/main" val="20010"/>
                    </a:ext>
                  </a:extLst>
                </a:gridCol>
                <a:gridCol w="439825">
                  <a:extLst>
                    <a:ext uri="{9D8B030D-6E8A-4147-A177-3AD203B41FA5}">
                      <a16:colId xmlns:a16="http://schemas.microsoft.com/office/drawing/2014/main" val="20011"/>
                    </a:ext>
                  </a:extLst>
                </a:gridCol>
                <a:gridCol w="439825">
                  <a:extLst>
                    <a:ext uri="{9D8B030D-6E8A-4147-A177-3AD203B41FA5}">
                      <a16:colId xmlns:a16="http://schemas.microsoft.com/office/drawing/2014/main" val="20012"/>
                    </a:ext>
                  </a:extLst>
                </a:gridCol>
                <a:gridCol w="439825">
                  <a:extLst>
                    <a:ext uri="{9D8B030D-6E8A-4147-A177-3AD203B41FA5}">
                      <a16:colId xmlns:a16="http://schemas.microsoft.com/office/drawing/2014/main" val="20013"/>
                    </a:ext>
                  </a:extLst>
                </a:gridCol>
                <a:gridCol w="439825">
                  <a:extLst>
                    <a:ext uri="{9D8B030D-6E8A-4147-A177-3AD203B41FA5}">
                      <a16:colId xmlns:a16="http://schemas.microsoft.com/office/drawing/2014/main" val="20014"/>
                    </a:ext>
                  </a:extLst>
                </a:gridCol>
              </a:tblGrid>
              <a:tr h="343300">
                <a:tc>
                  <a:txBody>
                    <a:bodyPr/>
                    <a:lstStyle/>
                    <a:p>
                      <a:pPr marL="0" lvl="0" indent="0" algn="l" rtl="0">
                        <a:spcBef>
                          <a:spcPts val="0"/>
                        </a:spcBef>
                        <a:spcAft>
                          <a:spcPts val="0"/>
                        </a:spcAft>
                        <a:buNone/>
                      </a:pP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Georgia"/>
                          <a:ea typeface="Georgia"/>
                          <a:cs typeface="Georgia"/>
                          <a:sym typeface="Georgia"/>
                        </a:rPr>
                        <a:t>Week 1</a:t>
                      </a:r>
                      <a:endParaRPr sz="800" b="1">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Georgia"/>
                          <a:ea typeface="Georgia"/>
                          <a:cs typeface="Georgia"/>
                          <a:sym typeface="Georgia"/>
                        </a:rPr>
                        <a:t>Week 2</a:t>
                      </a:r>
                      <a:endParaRPr sz="800" b="1">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3300">
                <a:tc>
                  <a:txBody>
                    <a:bodyPr/>
                    <a:lstStyle/>
                    <a:p>
                      <a:pPr marL="0" lvl="0" indent="0" algn="l" rtl="0">
                        <a:spcBef>
                          <a:spcPts val="0"/>
                        </a:spcBef>
                        <a:spcAft>
                          <a:spcPts val="0"/>
                        </a:spcAft>
                        <a:buNone/>
                      </a:pP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5</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6</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7</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8</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9</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10</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33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Task 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5</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6</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7</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8</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433"/>
        <p:cNvGrpSpPr/>
        <p:nvPr/>
      </p:nvGrpSpPr>
      <p:grpSpPr>
        <a:xfrm>
          <a:off x="0" y="0"/>
          <a:ext cx="0" cy="0"/>
          <a:chOff x="0" y="0"/>
          <a:chExt cx="0" cy="0"/>
        </a:xfrm>
      </p:grpSpPr>
      <p:sp>
        <p:nvSpPr>
          <p:cNvPr id="434" name="Google Shape;434;p40"/>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SWOT Analysis</a:t>
            </a:r>
            <a:endParaRPr/>
          </a:p>
        </p:txBody>
      </p:sp>
      <p:sp>
        <p:nvSpPr>
          <p:cNvPr id="435" name="Google Shape;435;p4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48</a:t>
            </a:fld>
            <a:endParaRPr/>
          </a:p>
        </p:txBody>
      </p:sp>
      <p:sp>
        <p:nvSpPr>
          <p:cNvPr id="436" name="Google Shape;436;p40"/>
          <p:cNvSpPr/>
          <p:nvPr/>
        </p:nvSpPr>
        <p:spPr>
          <a:xfrm>
            <a:off x="1534200" y="1681074"/>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Georgia"/>
                <a:ea typeface="Georgia"/>
                <a:cs typeface="Georgia"/>
                <a:sym typeface="Georgia"/>
              </a:rPr>
              <a:t>STRENGTHS</a:t>
            </a:r>
            <a:endParaRPr b="1">
              <a:solidFill>
                <a:schemeClr val="dk1"/>
              </a:solidFill>
              <a:latin typeface="Georgia"/>
              <a:ea typeface="Georgia"/>
              <a:cs typeface="Georgia"/>
              <a:sym typeface="Georgia"/>
            </a:endParaRPr>
          </a:p>
          <a:p>
            <a:pPr marL="0" lvl="0" indent="0" algn="l" rtl="0">
              <a:spcBef>
                <a:spcPts val="600"/>
              </a:spcBef>
              <a:spcAft>
                <a:spcPts val="600"/>
              </a:spcAft>
              <a:buNone/>
            </a:pPr>
            <a:r>
              <a:rPr lang="en">
                <a:solidFill>
                  <a:schemeClr val="dk1"/>
                </a:solidFill>
                <a:latin typeface="Georgia"/>
                <a:ea typeface="Georgia"/>
                <a:cs typeface="Georgia"/>
                <a:sym typeface="Georgia"/>
              </a:rPr>
              <a:t>Blue is the colour of the clear sky and the deep sea</a:t>
            </a:r>
            <a:endParaRPr>
              <a:solidFill>
                <a:schemeClr val="dk1"/>
              </a:solidFill>
              <a:latin typeface="Georgia"/>
              <a:ea typeface="Georgia"/>
              <a:cs typeface="Georgia"/>
              <a:sym typeface="Georgia"/>
            </a:endParaRPr>
          </a:p>
        </p:txBody>
      </p:sp>
      <p:sp>
        <p:nvSpPr>
          <p:cNvPr id="437" name="Google Shape;437;p40"/>
          <p:cNvSpPr/>
          <p:nvPr/>
        </p:nvSpPr>
        <p:spPr>
          <a:xfrm>
            <a:off x="4961769" y="1681074"/>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Georgia"/>
                <a:ea typeface="Georgia"/>
                <a:cs typeface="Georgia"/>
                <a:sym typeface="Georgia"/>
              </a:rPr>
              <a:t>WEAKNESSES</a:t>
            </a:r>
            <a:endParaRPr b="1">
              <a:solidFill>
                <a:schemeClr val="dk1"/>
              </a:solidFill>
              <a:latin typeface="Georgia"/>
              <a:ea typeface="Georgia"/>
              <a:cs typeface="Georgia"/>
              <a:sym typeface="Georgia"/>
            </a:endParaRPr>
          </a:p>
          <a:p>
            <a:pPr marL="0" lvl="0" indent="0" algn="r" rtl="0">
              <a:spcBef>
                <a:spcPts val="600"/>
              </a:spcBef>
              <a:spcAft>
                <a:spcPts val="600"/>
              </a:spcAft>
              <a:buNone/>
            </a:pPr>
            <a:r>
              <a:rPr lang="en">
                <a:solidFill>
                  <a:schemeClr val="dk1"/>
                </a:solidFill>
                <a:latin typeface="Georgia"/>
                <a:ea typeface="Georgia"/>
                <a:cs typeface="Georgia"/>
                <a:sym typeface="Georgia"/>
              </a:rPr>
              <a:t>Yellow is the color of gold, butter and ripe lemons</a:t>
            </a:r>
            <a:endParaRPr>
              <a:solidFill>
                <a:schemeClr val="dk1"/>
              </a:solidFill>
              <a:latin typeface="Georgia"/>
              <a:ea typeface="Georgia"/>
              <a:cs typeface="Georgia"/>
              <a:sym typeface="Georgia"/>
            </a:endParaRPr>
          </a:p>
        </p:txBody>
      </p:sp>
      <p:sp>
        <p:nvSpPr>
          <p:cNvPr id="438" name="Google Shape;438;p40"/>
          <p:cNvSpPr/>
          <p:nvPr/>
        </p:nvSpPr>
        <p:spPr>
          <a:xfrm>
            <a:off x="1534200" y="3057085"/>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r>
              <a:rPr lang="en">
                <a:solidFill>
                  <a:schemeClr val="dk1"/>
                </a:solidFill>
                <a:latin typeface="Georgia"/>
                <a:ea typeface="Georgia"/>
                <a:cs typeface="Georgia"/>
                <a:sym typeface="Georgia"/>
              </a:rPr>
              <a:t>Black is the color of ebony and of outer space</a:t>
            </a:r>
            <a:endParaRPr>
              <a:solidFill>
                <a:schemeClr val="dk1"/>
              </a:solidFill>
              <a:latin typeface="Georgia"/>
              <a:ea typeface="Georgia"/>
              <a:cs typeface="Georgia"/>
              <a:sym typeface="Georgia"/>
            </a:endParaRPr>
          </a:p>
          <a:p>
            <a:pPr marL="0" lvl="0" indent="0" algn="l" rtl="0">
              <a:spcBef>
                <a:spcPts val="600"/>
              </a:spcBef>
              <a:spcAft>
                <a:spcPts val="600"/>
              </a:spcAft>
              <a:buClr>
                <a:schemeClr val="dk1"/>
              </a:buClr>
              <a:buSzPts val="1100"/>
              <a:buFont typeface="Arial"/>
              <a:buNone/>
            </a:pPr>
            <a:r>
              <a:rPr lang="en" b="1">
                <a:solidFill>
                  <a:schemeClr val="dk1"/>
                </a:solidFill>
                <a:latin typeface="Georgia"/>
                <a:ea typeface="Georgia"/>
                <a:cs typeface="Georgia"/>
                <a:sym typeface="Georgia"/>
              </a:rPr>
              <a:t>OPPORTUNITIES</a:t>
            </a:r>
            <a:endParaRPr>
              <a:solidFill>
                <a:schemeClr val="dk1"/>
              </a:solidFill>
              <a:latin typeface="Georgia"/>
              <a:ea typeface="Georgia"/>
              <a:cs typeface="Georgia"/>
              <a:sym typeface="Georgia"/>
            </a:endParaRPr>
          </a:p>
        </p:txBody>
      </p:sp>
      <p:sp>
        <p:nvSpPr>
          <p:cNvPr id="439" name="Google Shape;439;p40"/>
          <p:cNvSpPr/>
          <p:nvPr/>
        </p:nvSpPr>
        <p:spPr>
          <a:xfrm>
            <a:off x="4961769" y="3057085"/>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White is the color of milk and fresh snow</a:t>
            </a:r>
            <a:endParaRPr>
              <a:solidFill>
                <a:schemeClr val="dk1"/>
              </a:solidFill>
              <a:latin typeface="Georgia"/>
              <a:ea typeface="Georgia"/>
              <a:cs typeface="Georgia"/>
              <a:sym typeface="Georgia"/>
            </a:endParaRPr>
          </a:p>
          <a:p>
            <a:pPr marL="0" lvl="0" indent="0" algn="r" rtl="0">
              <a:spcBef>
                <a:spcPts val="600"/>
              </a:spcBef>
              <a:spcAft>
                <a:spcPts val="600"/>
              </a:spcAft>
              <a:buNone/>
            </a:pPr>
            <a:r>
              <a:rPr lang="en" b="1">
                <a:solidFill>
                  <a:schemeClr val="dk1"/>
                </a:solidFill>
                <a:latin typeface="Georgia"/>
                <a:ea typeface="Georgia"/>
                <a:cs typeface="Georgia"/>
                <a:sym typeface="Georgia"/>
              </a:rPr>
              <a:t>THREATS</a:t>
            </a:r>
            <a:endParaRPr>
              <a:solidFill>
                <a:schemeClr val="dk1"/>
              </a:solidFill>
              <a:latin typeface="Georgia"/>
              <a:ea typeface="Georgia"/>
              <a:cs typeface="Georgia"/>
              <a:sym typeface="Georgia"/>
            </a:endParaRPr>
          </a:p>
        </p:txBody>
      </p:sp>
      <p:sp>
        <p:nvSpPr>
          <p:cNvPr id="440" name="Google Shape;440;p40"/>
          <p:cNvSpPr/>
          <p:nvPr/>
        </p:nvSpPr>
        <p:spPr>
          <a:xfrm>
            <a:off x="3880789" y="1974499"/>
            <a:ext cx="1891500" cy="1891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5400000">
            <a:off x="4017014" y="1974499"/>
            <a:ext cx="1891500" cy="1891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a:off x="4017014" y="2111779"/>
            <a:ext cx="1891500" cy="1891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5400000">
            <a:off x="3880789" y="2111779"/>
            <a:ext cx="1891500" cy="1891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316229" y="2369023"/>
            <a:ext cx="257588" cy="353269"/>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445" name="Google Shape;445;p40"/>
          <p:cNvSpPr/>
          <p:nvPr/>
        </p:nvSpPr>
        <p:spPr>
          <a:xfrm>
            <a:off x="5110948" y="2375063"/>
            <a:ext cx="503578" cy="343603"/>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446" name="Google Shape;446;p40"/>
          <p:cNvSpPr/>
          <p:nvPr/>
        </p:nvSpPr>
        <p:spPr>
          <a:xfrm>
            <a:off x="4289165" y="3234752"/>
            <a:ext cx="311716" cy="353269"/>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447" name="Google Shape;447;p40"/>
          <p:cNvSpPr/>
          <p:nvPr/>
        </p:nvSpPr>
        <p:spPr>
          <a:xfrm>
            <a:off x="5200355" y="3240792"/>
            <a:ext cx="306400" cy="343603"/>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51"/>
        <p:cNvGrpSpPr/>
        <p:nvPr/>
      </p:nvGrpSpPr>
      <p:grpSpPr>
        <a:xfrm>
          <a:off x="0" y="0"/>
          <a:ext cx="0" cy="0"/>
          <a:chOff x="0" y="0"/>
          <a:chExt cx="0" cy="0"/>
        </a:xfrm>
      </p:grpSpPr>
      <p:sp>
        <p:nvSpPr>
          <p:cNvPr id="452" name="Google Shape;452;p41"/>
          <p:cNvSpPr txBox="1">
            <a:spLocks noGrp="1"/>
          </p:cNvSpPr>
          <p:nvPr>
            <p:ph type="title" idx="4294967295"/>
          </p:nvPr>
        </p:nvSpPr>
        <p:spPr>
          <a:xfrm>
            <a:off x="262200" y="0"/>
            <a:ext cx="8619600" cy="467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3" name="Google Shape;453;p4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49</a:t>
            </a:fld>
            <a:endParaRPr/>
          </a:p>
        </p:txBody>
      </p:sp>
      <p:sp>
        <p:nvSpPr>
          <p:cNvPr id="454" name="Google Shape;454;p41"/>
          <p:cNvSpPr txBox="1"/>
          <p:nvPr/>
        </p:nvSpPr>
        <p:spPr>
          <a:xfrm>
            <a:off x="1986120" y="467025"/>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Activities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800" b="1">
              <a:solidFill>
                <a:schemeClr val="dk2"/>
              </a:solidFill>
              <a:latin typeface="Georgia"/>
              <a:ea typeface="Georgia"/>
              <a:cs typeface="Georgia"/>
              <a:sym typeface="Georgia"/>
            </a:endParaRPr>
          </a:p>
        </p:txBody>
      </p:sp>
      <p:sp>
        <p:nvSpPr>
          <p:cNvPr id="455" name="Google Shape;455;p41"/>
          <p:cNvSpPr txBox="1"/>
          <p:nvPr/>
        </p:nvSpPr>
        <p:spPr>
          <a:xfrm>
            <a:off x="1986120" y="2061694"/>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Resources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6" name="Google Shape;456;p41"/>
          <p:cNvSpPr txBox="1"/>
          <p:nvPr/>
        </p:nvSpPr>
        <p:spPr>
          <a:xfrm>
            <a:off x="3710040"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Value Propositions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7" name="Google Shape;457;p41"/>
          <p:cNvSpPr txBox="1"/>
          <p:nvPr/>
        </p:nvSpPr>
        <p:spPr>
          <a:xfrm>
            <a:off x="5433959" y="467025"/>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Customer Relationships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8" name="Google Shape;458;p41"/>
          <p:cNvSpPr txBox="1"/>
          <p:nvPr/>
        </p:nvSpPr>
        <p:spPr>
          <a:xfrm>
            <a:off x="5433959" y="2061694"/>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Channels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9" name="Google Shape;459;p41"/>
          <p:cNvSpPr txBox="1"/>
          <p:nvPr/>
        </p:nvSpPr>
        <p:spPr>
          <a:xfrm>
            <a:off x="7157879"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Customer Segments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0" name="Google Shape;460;p41"/>
          <p:cNvSpPr txBox="1"/>
          <p:nvPr/>
        </p:nvSpPr>
        <p:spPr>
          <a:xfrm>
            <a:off x="262200"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Partners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800" b="1">
              <a:solidFill>
                <a:schemeClr val="dk2"/>
              </a:solidFill>
              <a:latin typeface="Georgia"/>
              <a:ea typeface="Georgia"/>
              <a:cs typeface="Georgia"/>
              <a:sym typeface="Georgia"/>
            </a:endParaRPr>
          </a:p>
        </p:txBody>
      </p:sp>
      <p:sp>
        <p:nvSpPr>
          <p:cNvPr id="461" name="Google Shape;461;p41"/>
          <p:cNvSpPr txBox="1"/>
          <p:nvPr/>
        </p:nvSpPr>
        <p:spPr>
          <a:xfrm>
            <a:off x="262200" y="3656363"/>
            <a:ext cx="4309800" cy="12351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Cost Structure</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2" name="Google Shape;462;p41"/>
          <p:cNvSpPr txBox="1"/>
          <p:nvPr/>
        </p:nvSpPr>
        <p:spPr>
          <a:xfrm>
            <a:off x="4571999" y="3656363"/>
            <a:ext cx="4309800" cy="12351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Revenue Streams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3" name="Google Shape;463;p41"/>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41"/>
          <p:cNvGrpSpPr/>
          <p:nvPr/>
        </p:nvGrpSpPr>
        <p:grpSpPr>
          <a:xfrm>
            <a:off x="8577842" y="3732406"/>
            <a:ext cx="227770" cy="165313"/>
            <a:chOff x="4604550" y="3714775"/>
            <a:chExt cx="439625" cy="319075"/>
          </a:xfrm>
        </p:grpSpPr>
        <p:sp>
          <p:nvSpPr>
            <p:cNvPr id="468" name="Google Shape;468;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1"/>
          <p:cNvGrpSpPr/>
          <p:nvPr/>
        </p:nvGrpSpPr>
        <p:grpSpPr>
          <a:xfrm>
            <a:off x="5169094" y="543218"/>
            <a:ext cx="188666" cy="240398"/>
            <a:chOff x="1959600" y="4980625"/>
            <a:chExt cx="364150" cy="464000"/>
          </a:xfrm>
        </p:grpSpPr>
        <p:sp>
          <p:nvSpPr>
            <p:cNvPr id="471" name="Google Shape;471;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41"/>
          <p:cNvGrpSpPr/>
          <p:nvPr/>
        </p:nvGrpSpPr>
        <p:grpSpPr>
          <a:xfrm>
            <a:off x="6802664" y="2137732"/>
            <a:ext cx="278880" cy="267521"/>
            <a:chOff x="5233525" y="4954450"/>
            <a:chExt cx="538275" cy="516350"/>
          </a:xfrm>
        </p:grpSpPr>
        <p:sp>
          <p:nvSpPr>
            <p:cNvPr id="479" name="Google Shape;479;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3358097" y="2137734"/>
            <a:ext cx="283932" cy="258066"/>
            <a:chOff x="4556450" y="4963575"/>
            <a:chExt cx="548025" cy="498100"/>
          </a:xfrm>
        </p:grpSpPr>
        <p:sp>
          <p:nvSpPr>
            <p:cNvPr id="491" name="Google Shape;491;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1"/>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97" name="Google Shape;297;p31"/>
          <p:cNvSpPr txBox="1">
            <a:spLocks noGrp="1"/>
          </p:cNvSpPr>
          <p:nvPr>
            <p:ph type="body" idx="4294967295"/>
          </p:nvPr>
        </p:nvSpPr>
        <p:spPr>
          <a:xfrm>
            <a:off x="1029000" y="2378557"/>
            <a:ext cx="3992036" cy="1333200"/>
          </a:xfrm>
          <a:prstGeom prst="rect">
            <a:avLst/>
          </a:prstGeom>
        </p:spPr>
        <p:txBody>
          <a:bodyPr spcFirstLastPara="1" wrap="square" lIns="91425" tIns="91425" rIns="91425" bIns="91425" anchor="t" anchorCtr="0">
            <a:noAutofit/>
          </a:bodyPr>
          <a:lstStyle/>
          <a:p>
            <a:pPr marL="342900" indent="-342900"/>
            <a:r>
              <a:rPr lang="en-US" sz="1600" b="1" dirty="0"/>
              <a:t>A</a:t>
            </a:r>
            <a:r>
              <a:rPr lang="en-US" sz="1600" dirty="0"/>
              <a:t> Asian</a:t>
            </a:r>
          </a:p>
          <a:p>
            <a:pPr marL="342900" indent="-342900"/>
            <a:r>
              <a:rPr lang="en-US" sz="1600" b="1" dirty="0"/>
              <a:t>B</a:t>
            </a:r>
            <a:r>
              <a:rPr lang="en-US" sz="1600" dirty="0"/>
              <a:t> Black or African American</a:t>
            </a:r>
          </a:p>
          <a:p>
            <a:pPr marL="342900" indent="-342900"/>
            <a:r>
              <a:rPr lang="en-US" sz="1600" b="1" dirty="0"/>
              <a:t>H</a:t>
            </a:r>
            <a:r>
              <a:rPr lang="en-US" sz="1600" dirty="0"/>
              <a:t> Hispanic</a:t>
            </a:r>
          </a:p>
          <a:p>
            <a:pPr marL="342900" indent="-342900"/>
            <a:r>
              <a:rPr lang="en-US" sz="1600" b="1" dirty="0"/>
              <a:t>N</a:t>
            </a:r>
            <a:r>
              <a:rPr lang="en-US" sz="1600" dirty="0"/>
              <a:t> American Native or Alaskan Native </a:t>
            </a:r>
          </a:p>
          <a:p>
            <a:pPr marL="342900" indent="-342900"/>
            <a:r>
              <a:rPr lang="en-US" sz="1600" b="1" dirty="0"/>
              <a:t>O</a:t>
            </a:r>
            <a:r>
              <a:rPr lang="en-US" sz="1600" dirty="0"/>
              <a:t> Unknown/Other/Two or More</a:t>
            </a:r>
          </a:p>
          <a:p>
            <a:pPr marL="342900" indent="-342900"/>
            <a:r>
              <a:rPr lang="en-US" sz="1600" b="1" dirty="0"/>
              <a:t>W</a:t>
            </a:r>
            <a:r>
              <a:rPr lang="en-US" sz="1600" dirty="0"/>
              <a:t> White</a:t>
            </a:r>
            <a:endParaRPr sz="1600" dirty="0"/>
          </a:p>
        </p:txBody>
      </p:sp>
      <p:sp>
        <p:nvSpPr>
          <p:cNvPr id="298" name="Google Shape;298;p31"/>
          <p:cNvSpPr txBox="1">
            <a:spLocks noGrp="1"/>
          </p:cNvSpPr>
          <p:nvPr>
            <p:ph type="title" idx="4294967295"/>
          </p:nvPr>
        </p:nvSpPr>
        <p:spPr>
          <a:xfrm>
            <a:off x="304800" y="1522753"/>
            <a:ext cx="3038400" cy="8558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Shootings Over Time by Race</a:t>
            </a:r>
            <a:endParaRPr dirty="0"/>
          </a:p>
        </p:txBody>
      </p:sp>
      <p:pic>
        <p:nvPicPr>
          <p:cNvPr id="11" name="Content Placeholder 9" descr="Chart, histogram&#10;&#10;Description automatically generated">
            <a:extLst>
              <a:ext uri="{FF2B5EF4-FFF2-40B4-BE49-F238E27FC236}">
                <a16:creationId xmlns:a16="http://schemas.microsoft.com/office/drawing/2014/main" id="{CDC3F3AC-55CA-2443-BDEA-91B6E00612E3}"/>
              </a:ext>
            </a:extLst>
          </p:cNvPr>
          <p:cNvPicPr>
            <a:picLocks noChangeAspect="1"/>
          </p:cNvPicPr>
          <p:nvPr/>
        </p:nvPicPr>
        <p:blipFill>
          <a:blip r:embed="rId3"/>
          <a:stretch>
            <a:fillRect/>
          </a:stretch>
        </p:blipFill>
        <p:spPr>
          <a:xfrm>
            <a:off x="5420446" y="767975"/>
            <a:ext cx="2925891" cy="1803775"/>
          </a:xfrm>
          <a:prstGeom prst="rect">
            <a:avLst/>
          </a:prstGeom>
        </p:spPr>
      </p:pic>
      <p:pic>
        <p:nvPicPr>
          <p:cNvPr id="12" name="Content Placeholder 4" descr="Chart, line chart&#10;&#10;Description automatically generated">
            <a:extLst>
              <a:ext uri="{FF2B5EF4-FFF2-40B4-BE49-F238E27FC236}">
                <a16:creationId xmlns:a16="http://schemas.microsoft.com/office/drawing/2014/main" id="{4545B322-11D4-994E-9600-29F452F6F0EE}"/>
              </a:ext>
            </a:extLst>
          </p:cNvPr>
          <p:cNvPicPr>
            <a:picLocks noChangeAspect="1"/>
          </p:cNvPicPr>
          <p:nvPr/>
        </p:nvPicPr>
        <p:blipFill rotWithShape="1">
          <a:blip r:embed="rId4"/>
          <a:srcRect t="8907" r="-1" b="-1"/>
          <a:stretch/>
        </p:blipFill>
        <p:spPr>
          <a:xfrm>
            <a:off x="5438337" y="2739775"/>
            <a:ext cx="2908000" cy="1635750"/>
          </a:xfrm>
          <a:prstGeom prst="rect">
            <a:avLst/>
          </a:prstGeom>
          <a:ln w="28575">
            <a:solidFill>
              <a:schemeClr val="bg1"/>
            </a:solidFill>
          </a:ln>
        </p:spPr>
      </p:pic>
    </p:spTree>
    <p:extLst>
      <p:ext uri="{BB962C8B-B14F-4D97-AF65-F5344CB8AC3E}">
        <p14:creationId xmlns:p14="http://schemas.microsoft.com/office/powerpoint/2010/main" val="979756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500"/>
        <p:cNvGrpSpPr/>
        <p:nvPr/>
      </p:nvGrpSpPr>
      <p:grpSpPr>
        <a:xfrm>
          <a:off x="0" y="0"/>
          <a:ext cx="0" cy="0"/>
          <a:chOff x="0" y="0"/>
          <a:chExt cx="0" cy="0"/>
        </a:xfrm>
      </p:grpSpPr>
      <p:sp>
        <p:nvSpPr>
          <p:cNvPr id="501" name="Google Shape;501;p42"/>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Funnel</a:t>
            </a:r>
            <a:endParaRPr/>
          </a:p>
        </p:txBody>
      </p:sp>
      <p:sp>
        <p:nvSpPr>
          <p:cNvPr id="502" name="Google Shape;502;p4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50</a:t>
            </a:fld>
            <a:endParaRPr/>
          </a:p>
        </p:txBody>
      </p:sp>
      <p:grpSp>
        <p:nvGrpSpPr>
          <p:cNvPr id="503" name="Google Shape;503;p42"/>
          <p:cNvGrpSpPr/>
          <p:nvPr/>
        </p:nvGrpSpPr>
        <p:grpSpPr>
          <a:xfrm>
            <a:off x="1560990" y="1413229"/>
            <a:ext cx="3265782" cy="2936001"/>
            <a:chOff x="3778727" y="4460423"/>
            <a:chExt cx="720160" cy="647438"/>
          </a:xfrm>
        </p:grpSpPr>
        <p:sp>
          <p:nvSpPr>
            <p:cNvPr id="504" name="Google Shape;504;p42"/>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PURCHASE</a:t>
              </a:r>
              <a:endParaRPr sz="1200" b="1" i="0" u="none" strike="noStrike" cap="none">
                <a:solidFill>
                  <a:schemeClr val="lt1"/>
                </a:solidFill>
                <a:latin typeface="Georgia"/>
                <a:ea typeface="Georgia"/>
                <a:cs typeface="Georgia"/>
                <a:sym typeface="Georgia"/>
              </a:endParaRPr>
            </a:p>
          </p:txBody>
        </p:sp>
        <p:sp>
          <p:nvSpPr>
            <p:cNvPr id="505" name="Google Shape;505;p42"/>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D9D9D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LOYALTY</a:t>
              </a:r>
              <a:endParaRPr sz="1200" b="1" i="0" u="none" strike="noStrike" cap="none">
                <a:solidFill>
                  <a:schemeClr val="lt1"/>
                </a:solidFill>
                <a:latin typeface="Georgia"/>
                <a:ea typeface="Georgia"/>
                <a:cs typeface="Georgia"/>
                <a:sym typeface="Georgia"/>
              </a:endParaRPr>
            </a:p>
          </p:txBody>
        </p:sp>
        <p:sp>
          <p:nvSpPr>
            <p:cNvPr id="506" name="Google Shape;506;p4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AWARENESS</a:t>
              </a:r>
              <a:endParaRPr sz="1200" b="1" i="0" u="none" strike="noStrike" cap="none">
                <a:solidFill>
                  <a:schemeClr val="lt1"/>
                </a:solidFill>
                <a:latin typeface="Georgia"/>
                <a:ea typeface="Georgia"/>
                <a:cs typeface="Georgia"/>
                <a:sym typeface="Georgia"/>
              </a:endParaRPr>
            </a:p>
          </p:txBody>
        </p:sp>
        <p:sp>
          <p:nvSpPr>
            <p:cNvPr id="507" name="Google Shape;507;p4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EVALUATION</a:t>
              </a:r>
              <a:endParaRPr sz="1200" b="1" i="0" u="none" strike="noStrike" cap="none">
                <a:solidFill>
                  <a:schemeClr val="lt1"/>
                </a:solidFill>
                <a:latin typeface="Georgia"/>
                <a:ea typeface="Georgia"/>
                <a:cs typeface="Georgia"/>
                <a:sym typeface="Georgia"/>
              </a:endParaRPr>
            </a:p>
          </p:txBody>
        </p:sp>
        <p:sp>
          <p:nvSpPr>
            <p:cNvPr id="508" name="Google Shape;508;p4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DISCOVERY</a:t>
              </a:r>
              <a:endParaRPr sz="1200" b="1" i="0" u="none" strike="noStrike" cap="none">
                <a:solidFill>
                  <a:schemeClr val="lt1"/>
                </a:solidFill>
                <a:latin typeface="Georgia"/>
                <a:ea typeface="Georgia"/>
                <a:cs typeface="Georgia"/>
                <a:sym typeface="Georgia"/>
              </a:endParaRPr>
            </a:p>
          </p:txBody>
        </p:sp>
        <p:sp>
          <p:nvSpPr>
            <p:cNvPr id="509" name="Google Shape;509;p4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INTENT</a:t>
              </a:r>
              <a:endParaRPr sz="1200" b="1" i="0" u="none" strike="noStrike" cap="none">
                <a:solidFill>
                  <a:schemeClr val="lt1"/>
                </a:solidFill>
                <a:latin typeface="Georgia"/>
                <a:ea typeface="Georgia"/>
                <a:cs typeface="Georgia"/>
                <a:sym typeface="Georgia"/>
              </a:endParaRPr>
            </a:p>
          </p:txBody>
        </p:sp>
        <p:sp>
          <p:nvSpPr>
            <p:cNvPr id="510" name="Google Shape;510;p42"/>
            <p:cNvSpPr/>
            <p:nvPr/>
          </p:nvSpPr>
          <p:spPr>
            <a:xfrm>
              <a:off x="3778727" y="4460423"/>
              <a:ext cx="719100" cy="792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Georgia"/>
                <a:ea typeface="Georgia"/>
                <a:cs typeface="Georgia"/>
                <a:sym typeface="Georgia"/>
              </a:endParaRPr>
            </a:p>
          </p:txBody>
        </p:sp>
      </p:grpSp>
      <p:cxnSp>
        <p:nvCxnSpPr>
          <p:cNvPr id="511" name="Google Shape;511;p42"/>
          <p:cNvCxnSpPr/>
          <p:nvPr/>
        </p:nvCxnSpPr>
        <p:spPr>
          <a:xfrm>
            <a:off x="4754205" y="1899110"/>
            <a:ext cx="956700" cy="0"/>
          </a:xfrm>
          <a:prstGeom prst="straightConnector1">
            <a:avLst/>
          </a:prstGeom>
          <a:noFill/>
          <a:ln w="9525" cap="flat" cmpd="sng">
            <a:solidFill>
              <a:schemeClr val="accent1"/>
            </a:solidFill>
            <a:prstDash val="solid"/>
            <a:round/>
            <a:headEnd type="oval" w="med" len="med"/>
            <a:tailEnd type="oval" w="med" len="med"/>
          </a:ln>
        </p:spPr>
      </p:cxnSp>
      <p:sp>
        <p:nvSpPr>
          <p:cNvPr id="512" name="Google Shape;512;p42"/>
          <p:cNvSpPr txBox="1"/>
          <p:nvPr/>
        </p:nvSpPr>
        <p:spPr>
          <a:xfrm>
            <a:off x="5766545" y="1743390"/>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3" name="Google Shape;513;p42"/>
          <p:cNvCxnSpPr/>
          <p:nvPr/>
        </p:nvCxnSpPr>
        <p:spPr>
          <a:xfrm>
            <a:off x="4613306" y="2335023"/>
            <a:ext cx="1097400" cy="0"/>
          </a:xfrm>
          <a:prstGeom prst="straightConnector1">
            <a:avLst/>
          </a:prstGeom>
          <a:noFill/>
          <a:ln w="9525" cap="flat" cmpd="sng">
            <a:solidFill>
              <a:schemeClr val="accent2"/>
            </a:solidFill>
            <a:prstDash val="solid"/>
            <a:round/>
            <a:headEnd type="oval" w="med" len="med"/>
            <a:tailEnd type="oval" w="med" len="med"/>
          </a:ln>
        </p:spPr>
      </p:cxnSp>
      <p:sp>
        <p:nvSpPr>
          <p:cNvPr id="514" name="Google Shape;514;p42"/>
          <p:cNvSpPr txBox="1"/>
          <p:nvPr/>
        </p:nvSpPr>
        <p:spPr>
          <a:xfrm>
            <a:off x="5766545" y="2179294"/>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5" name="Google Shape;515;p42"/>
          <p:cNvCxnSpPr/>
          <p:nvPr/>
        </p:nvCxnSpPr>
        <p:spPr>
          <a:xfrm>
            <a:off x="4413078" y="2770936"/>
            <a:ext cx="1297500" cy="0"/>
          </a:xfrm>
          <a:prstGeom prst="straightConnector1">
            <a:avLst/>
          </a:prstGeom>
          <a:noFill/>
          <a:ln w="9525" cap="flat" cmpd="sng">
            <a:solidFill>
              <a:schemeClr val="accent3"/>
            </a:solidFill>
            <a:prstDash val="solid"/>
            <a:round/>
            <a:headEnd type="oval" w="med" len="med"/>
            <a:tailEnd type="oval" w="med" len="med"/>
          </a:ln>
        </p:spPr>
      </p:cxnSp>
      <p:sp>
        <p:nvSpPr>
          <p:cNvPr id="516" name="Google Shape;516;p42"/>
          <p:cNvSpPr txBox="1"/>
          <p:nvPr/>
        </p:nvSpPr>
        <p:spPr>
          <a:xfrm>
            <a:off x="5766545" y="2615197"/>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7" name="Google Shape;517;p42"/>
          <p:cNvCxnSpPr/>
          <p:nvPr/>
        </p:nvCxnSpPr>
        <p:spPr>
          <a:xfrm>
            <a:off x="4242514" y="3206826"/>
            <a:ext cx="1468200" cy="0"/>
          </a:xfrm>
          <a:prstGeom prst="straightConnector1">
            <a:avLst/>
          </a:prstGeom>
          <a:noFill/>
          <a:ln w="9525" cap="flat" cmpd="sng">
            <a:solidFill>
              <a:schemeClr val="accent4"/>
            </a:solidFill>
            <a:prstDash val="solid"/>
            <a:round/>
            <a:headEnd type="oval" w="med" len="med"/>
            <a:tailEnd type="oval" w="med" len="med"/>
          </a:ln>
        </p:spPr>
      </p:cxnSp>
      <p:sp>
        <p:nvSpPr>
          <p:cNvPr id="518" name="Google Shape;518;p42"/>
          <p:cNvSpPr txBox="1"/>
          <p:nvPr/>
        </p:nvSpPr>
        <p:spPr>
          <a:xfrm>
            <a:off x="5766545" y="3051101"/>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9" name="Google Shape;519;p42"/>
          <p:cNvCxnSpPr/>
          <p:nvPr/>
        </p:nvCxnSpPr>
        <p:spPr>
          <a:xfrm>
            <a:off x="4057107" y="3642739"/>
            <a:ext cx="1653600" cy="0"/>
          </a:xfrm>
          <a:prstGeom prst="straightConnector1">
            <a:avLst/>
          </a:prstGeom>
          <a:noFill/>
          <a:ln w="9525" cap="flat" cmpd="sng">
            <a:solidFill>
              <a:schemeClr val="accent5"/>
            </a:solidFill>
            <a:prstDash val="solid"/>
            <a:round/>
            <a:headEnd type="oval" w="med" len="med"/>
            <a:tailEnd type="oval" w="med" len="med"/>
          </a:ln>
        </p:spPr>
      </p:cxnSp>
      <p:sp>
        <p:nvSpPr>
          <p:cNvPr id="520" name="Google Shape;520;p42"/>
          <p:cNvSpPr txBox="1"/>
          <p:nvPr/>
        </p:nvSpPr>
        <p:spPr>
          <a:xfrm>
            <a:off x="5766545" y="3487005"/>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21" name="Google Shape;521;p42"/>
          <p:cNvCxnSpPr/>
          <p:nvPr/>
        </p:nvCxnSpPr>
        <p:spPr>
          <a:xfrm>
            <a:off x="3864301" y="4078629"/>
            <a:ext cx="1838700" cy="0"/>
          </a:xfrm>
          <a:prstGeom prst="straightConnector1">
            <a:avLst/>
          </a:prstGeom>
          <a:noFill/>
          <a:ln w="9525" cap="flat" cmpd="sng">
            <a:solidFill>
              <a:srgbClr val="D9D9D9"/>
            </a:solidFill>
            <a:prstDash val="solid"/>
            <a:round/>
            <a:headEnd type="oval" w="med" len="med"/>
            <a:tailEnd type="oval" w="med" len="med"/>
          </a:ln>
        </p:spPr>
      </p:cxnSp>
      <p:sp>
        <p:nvSpPr>
          <p:cNvPr id="522" name="Google Shape;522;p42"/>
          <p:cNvSpPr txBox="1"/>
          <p:nvPr/>
        </p:nvSpPr>
        <p:spPr>
          <a:xfrm>
            <a:off x="5766545" y="3922909"/>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526"/>
        <p:cNvGrpSpPr/>
        <p:nvPr/>
      </p:nvGrpSpPr>
      <p:grpSpPr>
        <a:xfrm>
          <a:off x="0" y="0"/>
          <a:ext cx="0" cy="0"/>
          <a:chOff x="0" y="0"/>
          <a:chExt cx="0" cy="0"/>
        </a:xfrm>
      </p:grpSpPr>
      <p:sp>
        <p:nvSpPr>
          <p:cNvPr id="527" name="Google Shape;527;p43"/>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Team Presentation</a:t>
            </a:r>
            <a:endParaRPr/>
          </a:p>
        </p:txBody>
      </p:sp>
      <p:sp>
        <p:nvSpPr>
          <p:cNvPr id="528" name="Google Shape;528;p4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51</a:t>
            </a:fld>
            <a:endParaRPr/>
          </a:p>
        </p:txBody>
      </p:sp>
      <p:pic>
        <p:nvPicPr>
          <p:cNvPr id="529" name="Google Shape;529;p43"/>
          <p:cNvPicPr preferRelativeResize="0"/>
          <p:nvPr/>
        </p:nvPicPr>
        <p:blipFill rotWithShape="1">
          <a:blip r:embed="rId3">
            <a:alphaModFix/>
          </a:blip>
          <a:srcRect l="19633" t="9820" b="9812"/>
          <a:stretch/>
        </p:blipFill>
        <p:spPr>
          <a:xfrm>
            <a:off x="1509500" y="1967075"/>
            <a:ext cx="1358400" cy="1358400"/>
          </a:xfrm>
          <a:prstGeom prst="ellipse">
            <a:avLst/>
          </a:prstGeom>
          <a:noFill/>
          <a:ln>
            <a:noFill/>
          </a:ln>
        </p:spPr>
      </p:pic>
      <p:sp>
        <p:nvSpPr>
          <p:cNvPr id="530" name="Google Shape;530;p43"/>
          <p:cNvSpPr txBox="1"/>
          <p:nvPr/>
        </p:nvSpPr>
        <p:spPr>
          <a:xfrm>
            <a:off x="1514082"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Imani Jackson</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1" name="Google Shape;531;p43"/>
          <p:cNvPicPr preferRelativeResize="0"/>
          <p:nvPr/>
        </p:nvPicPr>
        <p:blipFill rotWithShape="1">
          <a:blip r:embed="rId4">
            <a:alphaModFix/>
          </a:blip>
          <a:srcRect/>
          <a:stretch/>
        </p:blipFill>
        <p:spPr>
          <a:xfrm>
            <a:off x="3314988" y="1967075"/>
            <a:ext cx="1358400" cy="1358400"/>
          </a:xfrm>
          <a:prstGeom prst="ellipse">
            <a:avLst/>
          </a:prstGeom>
          <a:noFill/>
          <a:ln>
            <a:noFill/>
          </a:ln>
        </p:spPr>
      </p:pic>
      <p:sp>
        <p:nvSpPr>
          <p:cNvPr id="532" name="Google Shape;532;p43"/>
          <p:cNvSpPr txBox="1"/>
          <p:nvPr/>
        </p:nvSpPr>
        <p:spPr>
          <a:xfrm>
            <a:off x="3319571"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Marcos Galán</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3" name="Google Shape;533;p43"/>
          <p:cNvPicPr preferRelativeResize="0"/>
          <p:nvPr/>
        </p:nvPicPr>
        <p:blipFill rotWithShape="1">
          <a:blip r:embed="rId5">
            <a:alphaModFix/>
          </a:blip>
          <a:srcRect l="47271" t="22330" b="24940"/>
          <a:stretch/>
        </p:blipFill>
        <p:spPr>
          <a:xfrm>
            <a:off x="5120476" y="1967075"/>
            <a:ext cx="1358400" cy="1358400"/>
          </a:xfrm>
          <a:prstGeom prst="ellipse">
            <a:avLst/>
          </a:prstGeom>
          <a:noFill/>
          <a:ln>
            <a:noFill/>
          </a:ln>
        </p:spPr>
      </p:pic>
      <p:sp>
        <p:nvSpPr>
          <p:cNvPr id="534" name="Google Shape;534;p43"/>
          <p:cNvSpPr txBox="1"/>
          <p:nvPr/>
        </p:nvSpPr>
        <p:spPr>
          <a:xfrm>
            <a:off x="5125059"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Ixchel Valdía</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5" name="Google Shape;535;p43"/>
          <p:cNvPicPr preferRelativeResize="0"/>
          <p:nvPr/>
        </p:nvPicPr>
        <p:blipFill rotWithShape="1">
          <a:blip r:embed="rId6">
            <a:alphaModFix/>
          </a:blip>
          <a:srcRect t="3926" b="29406"/>
          <a:stretch/>
        </p:blipFill>
        <p:spPr>
          <a:xfrm>
            <a:off x="6925965" y="1967075"/>
            <a:ext cx="1358400" cy="1358400"/>
          </a:xfrm>
          <a:prstGeom prst="ellipse">
            <a:avLst/>
          </a:prstGeom>
          <a:noFill/>
          <a:ln>
            <a:noFill/>
          </a:ln>
        </p:spPr>
      </p:pic>
      <p:sp>
        <p:nvSpPr>
          <p:cNvPr id="536" name="Google Shape;536;p43"/>
          <p:cNvSpPr txBox="1"/>
          <p:nvPr/>
        </p:nvSpPr>
        <p:spPr>
          <a:xfrm>
            <a:off x="6930547"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Nils Årud</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540"/>
        <p:cNvGrpSpPr/>
        <p:nvPr/>
      </p:nvGrpSpPr>
      <p:grpSpPr>
        <a:xfrm>
          <a:off x="0" y="0"/>
          <a:ext cx="0" cy="0"/>
          <a:chOff x="0" y="0"/>
          <a:chExt cx="0" cy="0"/>
        </a:xfrm>
      </p:grpSpPr>
      <p:sp>
        <p:nvSpPr>
          <p:cNvPr id="541" name="Google Shape;541;p44"/>
          <p:cNvSpPr txBox="1">
            <a:spLocks noGrp="1"/>
          </p:cNvSpPr>
          <p:nvPr>
            <p:ph type="title" idx="4294967295"/>
          </p:nvPr>
        </p:nvSpPr>
        <p:spPr>
          <a:xfrm>
            <a:off x="467100" y="0"/>
            <a:ext cx="8209800" cy="467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Competitor Matrix</a:t>
            </a:r>
            <a:endParaRPr sz="1200">
              <a:solidFill>
                <a:schemeClr val="lt1"/>
              </a:solidFill>
            </a:endParaRPr>
          </a:p>
        </p:txBody>
      </p:sp>
      <p:sp>
        <p:nvSpPr>
          <p:cNvPr id="542" name="Google Shape;542;p44"/>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44"/>
          <p:cNvGrpSpPr/>
          <p:nvPr/>
        </p:nvGrpSpPr>
        <p:grpSpPr>
          <a:xfrm>
            <a:off x="638150" y="467111"/>
            <a:ext cx="7867750" cy="4209098"/>
            <a:chOff x="638138" y="467100"/>
            <a:chExt cx="7867750" cy="4194000"/>
          </a:xfrm>
        </p:grpSpPr>
        <p:cxnSp>
          <p:nvCxnSpPr>
            <p:cNvPr id="544" name="Google Shape;544;p44"/>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5" name="Google Shape;545;p44"/>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6" name="Google Shape;546;p44"/>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7" name="Google Shape;547;p44"/>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8" name="Google Shape;548;p44"/>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9" name="Google Shape;549;p44"/>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0" name="Google Shape;550;p44"/>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1" name="Google Shape;551;p44"/>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2" name="Google Shape;552;p44"/>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3" name="Google Shape;553;p44"/>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4" name="Google Shape;554;p44"/>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5" name="Google Shape;555;p44"/>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6" name="Google Shape;556;p44"/>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7" name="Google Shape;557;p44"/>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8" name="Google Shape;558;p44"/>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9" name="Google Shape;559;p44"/>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0" name="Google Shape;560;p44"/>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1" name="Google Shape;561;p44"/>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2" name="Google Shape;562;p44"/>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3" name="Google Shape;563;p44"/>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4" name="Google Shape;564;p44"/>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44"/>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44"/>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44"/>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44"/>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44"/>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44"/>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44"/>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44"/>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44"/>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44"/>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44"/>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44"/>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44"/>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8" name="Google Shape;578;p44"/>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9" name="Google Shape;579;p44"/>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0" name="Google Shape;580;p44"/>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1" name="Google Shape;581;p44"/>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2" name="Google Shape;582;p44"/>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3" name="Google Shape;583;p44"/>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4" name="Google Shape;584;p44"/>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5" name="Google Shape;585;p44"/>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6" name="Google Shape;586;p44"/>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7" name="Google Shape;587;p44"/>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8" name="Google Shape;588;p44"/>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9" name="Google Shape;589;p44"/>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590" name="Google Shape;590;p44"/>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52</a:t>
            </a:fld>
            <a:endParaRPr/>
          </a:p>
        </p:txBody>
      </p:sp>
      <p:grpSp>
        <p:nvGrpSpPr>
          <p:cNvPr id="591" name="Google Shape;591;p44"/>
          <p:cNvGrpSpPr/>
          <p:nvPr/>
        </p:nvGrpSpPr>
        <p:grpSpPr>
          <a:xfrm>
            <a:off x="467107" y="642473"/>
            <a:ext cx="8209755" cy="3858239"/>
            <a:chOff x="467088" y="642474"/>
            <a:chExt cx="4194000" cy="3858239"/>
          </a:xfrm>
        </p:grpSpPr>
        <p:cxnSp>
          <p:nvCxnSpPr>
            <p:cNvPr id="592" name="Google Shape;592;p44"/>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3" name="Google Shape;593;p44"/>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4" name="Google Shape;594;p44"/>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5" name="Google Shape;595;p44"/>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6" name="Google Shape;596;p44"/>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7" name="Google Shape;597;p44"/>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8" name="Google Shape;598;p44"/>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9" name="Google Shape;599;p44"/>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44"/>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44"/>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4"/>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4"/>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4"/>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4"/>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4"/>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4"/>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4"/>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4"/>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4"/>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4"/>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4"/>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4"/>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14" name="Google Shape;614;p44"/>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615" name="Google Shape;615;p44"/>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616" name="Google Shape;616;p44"/>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LOW VALUE 1</a:t>
            </a:r>
            <a:endParaRPr sz="800">
              <a:solidFill>
                <a:schemeClr val="lt1"/>
              </a:solidFill>
              <a:latin typeface="Georgia"/>
              <a:ea typeface="Georgia"/>
              <a:cs typeface="Georgia"/>
              <a:sym typeface="Georgia"/>
            </a:endParaRPr>
          </a:p>
        </p:txBody>
      </p:sp>
      <p:sp>
        <p:nvSpPr>
          <p:cNvPr id="617" name="Google Shape;617;p44"/>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HIGH VALUE 1</a:t>
            </a:r>
            <a:endParaRPr sz="800">
              <a:solidFill>
                <a:schemeClr val="lt1"/>
              </a:solidFill>
              <a:latin typeface="Georgia"/>
              <a:ea typeface="Georgia"/>
              <a:cs typeface="Georgia"/>
              <a:sym typeface="Georgia"/>
            </a:endParaRPr>
          </a:p>
        </p:txBody>
      </p:sp>
      <p:sp>
        <p:nvSpPr>
          <p:cNvPr id="618" name="Google Shape;618;p44"/>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LOW VALUE 2</a:t>
            </a:r>
            <a:endParaRPr sz="800">
              <a:solidFill>
                <a:schemeClr val="lt1"/>
              </a:solidFill>
              <a:latin typeface="Georgia"/>
              <a:ea typeface="Georgia"/>
              <a:cs typeface="Georgia"/>
              <a:sym typeface="Georgia"/>
            </a:endParaRPr>
          </a:p>
        </p:txBody>
      </p:sp>
      <p:sp>
        <p:nvSpPr>
          <p:cNvPr id="619" name="Google Shape;619;p44"/>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HIGH VALUE 2</a:t>
            </a:r>
            <a:endParaRPr sz="800">
              <a:solidFill>
                <a:schemeClr val="lt1"/>
              </a:solidFill>
              <a:latin typeface="Georgia"/>
              <a:ea typeface="Georgia"/>
              <a:cs typeface="Georgia"/>
              <a:sym typeface="Georgia"/>
            </a:endParaRPr>
          </a:p>
        </p:txBody>
      </p:sp>
      <p:sp>
        <p:nvSpPr>
          <p:cNvPr id="620" name="Google Shape;620;p44"/>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Our company</a:t>
            </a:r>
            <a:endParaRPr sz="800">
              <a:solidFill>
                <a:schemeClr val="lt1"/>
              </a:solidFill>
              <a:latin typeface="Georgia"/>
              <a:ea typeface="Georgia"/>
              <a:cs typeface="Georgia"/>
              <a:sym typeface="Georgia"/>
            </a:endParaRPr>
          </a:p>
        </p:txBody>
      </p:sp>
      <p:sp>
        <p:nvSpPr>
          <p:cNvPr id="621" name="Google Shape;621;p44"/>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2" name="Google Shape;622;p44"/>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3" name="Google Shape;623;p44"/>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4" name="Google Shape;624;p44"/>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5" name="Google Shape;625;p44"/>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6" name="Google Shape;626;p44"/>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Competitor</a:t>
            </a:r>
            <a:endParaRPr sz="800">
              <a:solidFill>
                <a:schemeClr val="dk2"/>
              </a:solidFill>
              <a:latin typeface="Georgia"/>
              <a:ea typeface="Georgia"/>
              <a:cs typeface="Georgia"/>
              <a:sym typeface="Georgi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630"/>
        <p:cNvGrpSpPr/>
        <p:nvPr/>
      </p:nvGrpSpPr>
      <p:grpSpPr>
        <a:xfrm>
          <a:off x="0" y="0"/>
          <a:ext cx="0" cy="0"/>
          <a:chOff x="0" y="0"/>
          <a:chExt cx="0" cy="0"/>
        </a:xfrm>
      </p:grpSpPr>
      <p:sp>
        <p:nvSpPr>
          <p:cNvPr id="631" name="Google Shape;631;p45"/>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Weekly Planner</a:t>
            </a:r>
            <a:endParaRPr/>
          </a:p>
        </p:txBody>
      </p:sp>
      <p:sp>
        <p:nvSpPr>
          <p:cNvPr id="632" name="Google Shape;632;p4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53</a:t>
            </a:fld>
            <a:endParaRPr/>
          </a:p>
        </p:txBody>
      </p:sp>
      <p:graphicFrame>
        <p:nvGraphicFramePr>
          <p:cNvPr id="633" name="Google Shape;633;p45"/>
          <p:cNvGraphicFramePr/>
          <p:nvPr/>
        </p:nvGraphicFramePr>
        <p:xfrm>
          <a:off x="1165275" y="1528154"/>
          <a:ext cx="3000000" cy="3000000"/>
        </p:xfrm>
        <a:graphic>
          <a:graphicData uri="http://schemas.openxmlformats.org/drawingml/2006/table">
            <a:tbl>
              <a:tblPr>
                <a:noFill/>
                <a:tableStyleId>{59B7DDB2-A729-435D-8956-4EC6CEC22427}</a:tableStyleId>
              </a:tblPr>
              <a:tblGrid>
                <a:gridCol w="824325">
                  <a:extLst>
                    <a:ext uri="{9D8B030D-6E8A-4147-A177-3AD203B41FA5}">
                      <a16:colId xmlns:a16="http://schemas.microsoft.com/office/drawing/2014/main" val="20000"/>
                    </a:ext>
                  </a:extLst>
                </a:gridCol>
                <a:gridCol w="944800">
                  <a:extLst>
                    <a:ext uri="{9D8B030D-6E8A-4147-A177-3AD203B41FA5}">
                      <a16:colId xmlns:a16="http://schemas.microsoft.com/office/drawing/2014/main" val="20001"/>
                    </a:ext>
                  </a:extLst>
                </a:gridCol>
                <a:gridCol w="944800">
                  <a:extLst>
                    <a:ext uri="{9D8B030D-6E8A-4147-A177-3AD203B41FA5}">
                      <a16:colId xmlns:a16="http://schemas.microsoft.com/office/drawing/2014/main" val="20002"/>
                    </a:ext>
                  </a:extLst>
                </a:gridCol>
                <a:gridCol w="944800">
                  <a:extLst>
                    <a:ext uri="{9D8B030D-6E8A-4147-A177-3AD203B41FA5}">
                      <a16:colId xmlns:a16="http://schemas.microsoft.com/office/drawing/2014/main" val="20003"/>
                    </a:ext>
                  </a:extLst>
                </a:gridCol>
                <a:gridCol w="944800">
                  <a:extLst>
                    <a:ext uri="{9D8B030D-6E8A-4147-A177-3AD203B41FA5}">
                      <a16:colId xmlns:a16="http://schemas.microsoft.com/office/drawing/2014/main" val="20004"/>
                    </a:ext>
                  </a:extLst>
                </a:gridCol>
                <a:gridCol w="944800">
                  <a:extLst>
                    <a:ext uri="{9D8B030D-6E8A-4147-A177-3AD203B41FA5}">
                      <a16:colId xmlns:a16="http://schemas.microsoft.com/office/drawing/2014/main" val="20005"/>
                    </a:ext>
                  </a:extLst>
                </a:gridCol>
                <a:gridCol w="944800">
                  <a:extLst>
                    <a:ext uri="{9D8B030D-6E8A-4147-A177-3AD203B41FA5}">
                      <a16:colId xmlns:a16="http://schemas.microsoft.com/office/drawing/2014/main" val="20006"/>
                    </a:ext>
                  </a:extLst>
                </a:gridCol>
                <a:gridCol w="944800">
                  <a:extLst>
                    <a:ext uri="{9D8B030D-6E8A-4147-A177-3AD203B41FA5}">
                      <a16:colId xmlns:a16="http://schemas.microsoft.com/office/drawing/2014/main" val="20007"/>
                    </a:ext>
                  </a:extLst>
                </a:gridCol>
              </a:tblGrid>
              <a:tr h="312775">
                <a:tc>
                  <a:txBody>
                    <a:bodyPr/>
                    <a:lstStyle/>
                    <a:p>
                      <a:pPr marL="0" lvl="0" indent="0" algn="r" rtl="0">
                        <a:spcBef>
                          <a:spcPts val="0"/>
                        </a:spcBef>
                        <a:spcAft>
                          <a:spcPts val="0"/>
                        </a:spcAft>
                        <a:buNone/>
                      </a:pP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SUNDAY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MONDAY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TUESDAY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WEDNESDAY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THURSDAY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FRIDAY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SATURDAY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09:00 - 09:45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10:00 - 10:45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11:00 - 11:45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12:00 - 13:15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13:30 - 14:15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14:30 - 15:15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15:30 - 16:15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637"/>
        <p:cNvGrpSpPr/>
        <p:nvPr/>
      </p:nvGrpSpPr>
      <p:grpSpPr>
        <a:xfrm>
          <a:off x="0" y="0"/>
          <a:ext cx="0" cy="0"/>
          <a:chOff x="0" y="0"/>
          <a:chExt cx="0" cy="0"/>
        </a:xfrm>
      </p:grpSpPr>
      <p:sp>
        <p:nvSpPr>
          <p:cNvPr id="638" name="Google Shape;638;p46"/>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54</a:t>
            </a:fld>
            <a:endParaRPr/>
          </a:p>
        </p:txBody>
      </p:sp>
      <p:sp>
        <p:nvSpPr>
          <p:cNvPr id="639" name="Google Shape;639;p46"/>
          <p:cNvSpPr txBox="1"/>
          <p:nvPr/>
        </p:nvSpPr>
        <p:spPr>
          <a:xfrm>
            <a:off x="5362000" y="896538"/>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1D1D1B"/>
                </a:solidFill>
                <a:latin typeface="Georgia"/>
                <a:ea typeface="Georgia"/>
                <a:cs typeface="Georgia"/>
                <a:sym typeface="Georgia"/>
              </a:rPr>
              <a:t>SlidesCarnival icons are editable shapes</a:t>
            </a:r>
            <a:r>
              <a:rPr lang="en" sz="900">
                <a:solidFill>
                  <a:srgbClr val="1D1D1B"/>
                </a:solidFill>
                <a:latin typeface="Georgia"/>
                <a:ea typeface="Georgia"/>
                <a:cs typeface="Georgia"/>
                <a:sym typeface="Georgia"/>
              </a:rPr>
              <a:t>. </a:t>
            </a: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r>
              <a:rPr lang="en" sz="900">
                <a:solidFill>
                  <a:srgbClr val="1D1D1B"/>
                </a:solidFill>
                <a:latin typeface="Georgia"/>
                <a:ea typeface="Georgia"/>
                <a:cs typeface="Georgia"/>
                <a:sym typeface="Georgia"/>
              </a:rPr>
              <a:t>This means that you can:</a:t>
            </a:r>
            <a:endParaRPr sz="900">
              <a:solidFill>
                <a:srgbClr val="1D1D1B"/>
              </a:solidFill>
              <a:latin typeface="Georgia"/>
              <a:ea typeface="Georgia"/>
              <a:cs typeface="Georgia"/>
              <a:sym typeface="Georgia"/>
            </a:endParaRPr>
          </a:p>
          <a:p>
            <a:pPr marL="457200" lvl="0" indent="-285750" algn="l" rtl="0">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Resize them without losing quality.</a:t>
            </a:r>
            <a:endParaRPr sz="900">
              <a:solidFill>
                <a:srgbClr val="1D1D1B"/>
              </a:solidFill>
              <a:latin typeface="Georgia"/>
              <a:ea typeface="Georgia"/>
              <a:cs typeface="Georgia"/>
              <a:sym typeface="Georgia"/>
            </a:endParaRPr>
          </a:p>
          <a:p>
            <a:pPr marL="457200" lvl="0" indent="-285750" algn="l" rtl="0">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Change line color, width and style.</a:t>
            </a: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r>
              <a:rPr lang="en" sz="900">
                <a:solidFill>
                  <a:srgbClr val="1D1D1B"/>
                </a:solidFill>
                <a:latin typeface="Georgia"/>
                <a:ea typeface="Georgia"/>
                <a:cs typeface="Georgia"/>
                <a:sym typeface="Georgia"/>
              </a:rPr>
              <a:t>Isn’t that nice? :)</a:t>
            </a: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r>
              <a:rPr lang="en" sz="900">
                <a:solidFill>
                  <a:srgbClr val="1D1D1B"/>
                </a:solidFill>
                <a:latin typeface="Georgia"/>
                <a:ea typeface="Georgia"/>
                <a:cs typeface="Georgia"/>
                <a:sym typeface="Georgia"/>
              </a:rPr>
              <a:t>Examples:</a:t>
            </a: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p:txBody>
      </p:sp>
      <p:grpSp>
        <p:nvGrpSpPr>
          <p:cNvPr id="640" name="Google Shape;640;p46"/>
          <p:cNvGrpSpPr/>
          <p:nvPr/>
        </p:nvGrpSpPr>
        <p:grpSpPr>
          <a:xfrm>
            <a:off x="850021" y="859155"/>
            <a:ext cx="260084" cy="339262"/>
            <a:chOff x="590250" y="244200"/>
            <a:chExt cx="407975" cy="532175"/>
          </a:xfrm>
        </p:grpSpPr>
        <p:sp>
          <p:nvSpPr>
            <p:cNvPr id="641" name="Google Shape;641;p4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46"/>
          <p:cNvGrpSpPr/>
          <p:nvPr/>
        </p:nvGrpSpPr>
        <p:grpSpPr>
          <a:xfrm>
            <a:off x="1269225" y="909230"/>
            <a:ext cx="282604" cy="235238"/>
            <a:chOff x="1247825" y="322750"/>
            <a:chExt cx="443300" cy="369000"/>
          </a:xfrm>
        </p:grpSpPr>
        <p:sp>
          <p:nvSpPr>
            <p:cNvPr id="656" name="Google Shape;656;p46"/>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6"/>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6"/>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6"/>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46"/>
          <p:cNvGrpSpPr/>
          <p:nvPr/>
        </p:nvGrpSpPr>
        <p:grpSpPr>
          <a:xfrm>
            <a:off x="1703968" y="908067"/>
            <a:ext cx="270173" cy="237564"/>
            <a:chOff x="1929775" y="320925"/>
            <a:chExt cx="423800" cy="372650"/>
          </a:xfrm>
        </p:grpSpPr>
        <p:sp>
          <p:nvSpPr>
            <p:cNvPr id="662" name="Google Shape;662;p46"/>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6"/>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6"/>
          <p:cNvSpPr/>
          <p:nvPr/>
        </p:nvSpPr>
        <p:spPr>
          <a:xfrm>
            <a:off x="2156962" y="899525"/>
            <a:ext cx="221260" cy="25464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6"/>
          <p:cNvSpPr/>
          <p:nvPr/>
        </p:nvSpPr>
        <p:spPr>
          <a:xfrm>
            <a:off x="2600635" y="900306"/>
            <a:ext cx="190979" cy="25308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46"/>
          <p:cNvGrpSpPr/>
          <p:nvPr/>
        </p:nvGrpSpPr>
        <p:grpSpPr>
          <a:xfrm>
            <a:off x="3425441" y="881276"/>
            <a:ext cx="255430" cy="291130"/>
            <a:chOff x="4630125" y="278900"/>
            <a:chExt cx="400675" cy="456675"/>
          </a:xfrm>
        </p:grpSpPr>
        <p:sp>
          <p:nvSpPr>
            <p:cNvPr id="670" name="Google Shape;670;p46"/>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6"/>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46"/>
          <p:cNvSpPr/>
          <p:nvPr/>
        </p:nvSpPr>
        <p:spPr>
          <a:xfrm>
            <a:off x="3835374" y="899143"/>
            <a:ext cx="292692" cy="25541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6"/>
          <p:cNvGrpSpPr/>
          <p:nvPr/>
        </p:nvGrpSpPr>
        <p:grpSpPr>
          <a:xfrm>
            <a:off x="853910" y="1295826"/>
            <a:ext cx="260068" cy="317140"/>
            <a:chOff x="596350" y="929175"/>
            <a:chExt cx="407950" cy="497475"/>
          </a:xfrm>
        </p:grpSpPr>
        <p:sp>
          <p:nvSpPr>
            <p:cNvPr id="676" name="Google Shape;676;p46"/>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6"/>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6"/>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6"/>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6"/>
          <p:cNvGrpSpPr/>
          <p:nvPr/>
        </p:nvGrpSpPr>
        <p:grpSpPr>
          <a:xfrm>
            <a:off x="1706677" y="1342029"/>
            <a:ext cx="264754" cy="226695"/>
            <a:chOff x="1934025" y="1001650"/>
            <a:chExt cx="415300" cy="355600"/>
          </a:xfrm>
        </p:grpSpPr>
        <p:sp>
          <p:nvSpPr>
            <p:cNvPr id="684" name="Google Shape;684;p46"/>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6"/>
          <p:cNvSpPr/>
          <p:nvPr/>
        </p:nvSpPr>
        <p:spPr>
          <a:xfrm>
            <a:off x="2134458" y="1323003"/>
            <a:ext cx="266284" cy="264738"/>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6"/>
          <p:cNvSpPr/>
          <p:nvPr/>
        </p:nvSpPr>
        <p:spPr>
          <a:xfrm>
            <a:off x="2563373" y="1336199"/>
            <a:ext cx="265519" cy="23834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a:off x="2995778" y="1338144"/>
            <a:ext cx="257757" cy="234457"/>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a:off x="3432852" y="1340471"/>
            <a:ext cx="240672" cy="22980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46"/>
          <p:cNvGrpSpPr/>
          <p:nvPr/>
        </p:nvGrpSpPr>
        <p:grpSpPr>
          <a:xfrm>
            <a:off x="3848916" y="1324944"/>
            <a:ext cx="265519" cy="265901"/>
            <a:chOff x="5294400" y="974850"/>
            <a:chExt cx="416500" cy="417100"/>
          </a:xfrm>
        </p:grpSpPr>
        <p:sp>
          <p:nvSpPr>
            <p:cNvPr id="693" name="Google Shape;693;p46"/>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6"/>
          <p:cNvGrpSpPr/>
          <p:nvPr/>
        </p:nvGrpSpPr>
        <p:grpSpPr>
          <a:xfrm>
            <a:off x="4245617" y="1295061"/>
            <a:ext cx="329173" cy="320631"/>
            <a:chOff x="5916675" y="927975"/>
            <a:chExt cx="516350" cy="502950"/>
          </a:xfrm>
        </p:grpSpPr>
        <p:sp>
          <p:nvSpPr>
            <p:cNvPr id="696" name="Google Shape;69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6"/>
          <p:cNvGrpSpPr/>
          <p:nvPr/>
        </p:nvGrpSpPr>
        <p:grpSpPr>
          <a:xfrm>
            <a:off x="833717" y="1787625"/>
            <a:ext cx="296565" cy="200302"/>
            <a:chOff x="564675" y="1700625"/>
            <a:chExt cx="465200" cy="314200"/>
          </a:xfrm>
        </p:grpSpPr>
        <p:sp>
          <p:nvSpPr>
            <p:cNvPr id="699" name="Google Shape;699;p46"/>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6"/>
          <p:cNvGrpSpPr/>
          <p:nvPr/>
        </p:nvGrpSpPr>
        <p:grpSpPr>
          <a:xfrm>
            <a:off x="1262244" y="1738713"/>
            <a:ext cx="296565" cy="290365"/>
            <a:chOff x="1236875" y="1623900"/>
            <a:chExt cx="465200" cy="455475"/>
          </a:xfrm>
        </p:grpSpPr>
        <p:sp>
          <p:nvSpPr>
            <p:cNvPr id="703" name="Google Shape;703;p46"/>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46"/>
          <p:cNvGrpSpPr/>
          <p:nvPr/>
        </p:nvGrpSpPr>
        <p:grpSpPr>
          <a:xfrm>
            <a:off x="1700079" y="1744929"/>
            <a:ext cx="277950" cy="277934"/>
            <a:chOff x="1923675" y="1633650"/>
            <a:chExt cx="436000" cy="435975"/>
          </a:xfrm>
        </p:grpSpPr>
        <p:sp>
          <p:nvSpPr>
            <p:cNvPr id="711" name="Google Shape;711;p4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46"/>
          <p:cNvGrpSpPr/>
          <p:nvPr/>
        </p:nvGrpSpPr>
        <p:grpSpPr>
          <a:xfrm>
            <a:off x="2127443" y="1743765"/>
            <a:ext cx="280261" cy="280261"/>
            <a:chOff x="2594050" y="1631825"/>
            <a:chExt cx="439625" cy="439625"/>
          </a:xfrm>
        </p:grpSpPr>
        <p:sp>
          <p:nvSpPr>
            <p:cNvPr id="718" name="Google Shape;718;p4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46"/>
          <p:cNvSpPr/>
          <p:nvPr/>
        </p:nvSpPr>
        <p:spPr>
          <a:xfrm>
            <a:off x="2568409" y="1756187"/>
            <a:ext cx="255430" cy="25543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6"/>
          <p:cNvGrpSpPr/>
          <p:nvPr/>
        </p:nvGrpSpPr>
        <p:grpSpPr>
          <a:xfrm>
            <a:off x="3010891" y="1722808"/>
            <a:ext cx="227476" cy="322177"/>
            <a:chOff x="3979850" y="1598950"/>
            <a:chExt cx="356825" cy="505375"/>
          </a:xfrm>
        </p:grpSpPr>
        <p:sp>
          <p:nvSpPr>
            <p:cNvPr id="724" name="Google Shape;724;p46"/>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46"/>
          <p:cNvGrpSpPr/>
          <p:nvPr/>
        </p:nvGrpSpPr>
        <p:grpSpPr>
          <a:xfrm>
            <a:off x="3403320" y="1791897"/>
            <a:ext cx="299673" cy="183998"/>
            <a:chOff x="4595425" y="1707325"/>
            <a:chExt cx="470075" cy="288625"/>
          </a:xfrm>
        </p:grpSpPr>
        <p:sp>
          <p:nvSpPr>
            <p:cNvPr id="727" name="Google Shape;727;p46"/>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46"/>
          <p:cNvGrpSpPr/>
          <p:nvPr/>
        </p:nvGrpSpPr>
        <p:grpSpPr>
          <a:xfrm>
            <a:off x="3846207" y="1746873"/>
            <a:ext cx="270953" cy="274045"/>
            <a:chOff x="5290150" y="1636700"/>
            <a:chExt cx="425025" cy="429875"/>
          </a:xfrm>
        </p:grpSpPr>
        <p:sp>
          <p:nvSpPr>
            <p:cNvPr id="733" name="Google Shape;733;p46"/>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6"/>
          <p:cNvGrpSpPr/>
          <p:nvPr/>
        </p:nvGrpSpPr>
        <p:grpSpPr>
          <a:xfrm>
            <a:off x="4273954" y="1738713"/>
            <a:ext cx="272499" cy="285712"/>
            <a:chOff x="5961125" y="1623900"/>
            <a:chExt cx="427450" cy="448175"/>
          </a:xfrm>
        </p:grpSpPr>
        <p:sp>
          <p:nvSpPr>
            <p:cNvPr id="736" name="Google Shape;736;p4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6"/>
          <p:cNvGrpSpPr/>
          <p:nvPr/>
        </p:nvGrpSpPr>
        <p:grpSpPr>
          <a:xfrm>
            <a:off x="4693158" y="1746092"/>
            <a:ext cx="291130" cy="275607"/>
            <a:chOff x="6618700" y="1635475"/>
            <a:chExt cx="456675" cy="432325"/>
          </a:xfrm>
        </p:grpSpPr>
        <p:sp>
          <p:nvSpPr>
            <p:cNvPr id="744" name="Google Shape;744;p46"/>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46"/>
          <p:cNvGrpSpPr/>
          <p:nvPr/>
        </p:nvGrpSpPr>
        <p:grpSpPr>
          <a:xfrm>
            <a:off x="866707" y="2188597"/>
            <a:ext cx="230584" cy="247653"/>
            <a:chOff x="616425" y="2329600"/>
            <a:chExt cx="361700" cy="388475"/>
          </a:xfrm>
        </p:grpSpPr>
        <p:sp>
          <p:nvSpPr>
            <p:cNvPr id="750" name="Google Shape;750;p46"/>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6"/>
          <p:cNvGrpSpPr/>
          <p:nvPr/>
        </p:nvGrpSpPr>
        <p:grpSpPr>
          <a:xfrm>
            <a:off x="1289035" y="2190924"/>
            <a:ext cx="242999" cy="242999"/>
            <a:chOff x="1278900" y="2333250"/>
            <a:chExt cx="381175" cy="381175"/>
          </a:xfrm>
        </p:grpSpPr>
        <p:sp>
          <p:nvSpPr>
            <p:cNvPr id="759" name="Google Shape;759;p4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46"/>
          <p:cNvGrpSpPr/>
          <p:nvPr/>
        </p:nvGrpSpPr>
        <p:grpSpPr>
          <a:xfrm>
            <a:off x="1717547" y="2190924"/>
            <a:ext cx="243015" cy="242999"/>
            <a:chOff x="1951075" y="2333250"/>
            <a:chExt cx="381200" cy="381175"/>
          </a:xfrm>
        </p:grpSpPr>
        <p:sp>
          <p:nvSpPr>
            <p:cNvPr id="764" name="Google Shape;764;p4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6"/>
          <p:cNvGrpSpPr/>
          <p:nvPr/>
        </p:nvGrpSpPr>
        <p:grpSpPr>
          <a:xfrm>
            <a:off x="2146074" y="2190924"/>
            <a:ext cx="242999" cy="242999"/>
            <a:chOff x="2623275" y="2333250"/>
            <a:chExt cx="381175" cy="381175"/>
          </a:xfrm>
        </p:grpSpPr>
        <p:sp>
          <p:nvSpPr>
            <p:cNvPr id="769" name="Google Shape;769;p46"/>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46"/>
          <p:cNvGrpSpPr/>
          <p:nvPr/>
        </p:nvGrpSpPr>
        <p:grpSpPr>
          <a:xfrm>
            <a:off x="2631275" y="2149008"/>
            <a:ext cx="129652" cy="323738"/>
            <a:chOff x="3384375" y="2267500"/>
            <a:chExt cx="203375" cy="507825"/>
          </a:xfrm>
        </p:grpSpPr>
        <p:sp>
          <p:nvSpPr>
            <p:cNvPr id="774" name="Google Shape;774;p46"/>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6"/>
          <p:cNvGrpSpPr/>
          <p:nvPr/>
        </p:nvGrpSpPr>
        <p:grpSpPr>
          <a:xfrm>
            <a:off x="3499965" y="2190143"/>
            <a:ext cx="106367" cy="241453"/>
            <a:chOff x="4747025" y="2332025"/>
            <a:chExt cx="166850" cy="378750"/>
          </a:xfrm>
        </p:grpSpPr>
        <p:sp>
          <p:nvSpPr>
            <p:cNvPr id="777" name="Google Shape;777;p46"/>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6"/>
          <p:cNvGrpSpPr/>
          <p:nvPr/>
        </p:nvGrpSpPr>
        <p:grpSpPr>
          <a:xfrm>
            <a:off x="3069509" y="2150554"/>
            <a:ext cx="110240" cy="320631"/>
            <a:chOff x="4071800" y="2269925"/>
            <a:chExt cx="172925" cy="502950"/>
          </a:xfrm>
        </p:grpSpPr>
        <p:sp>
          <p:nvSpPr>
            <p:cNvPr id="780" name="Google Shape;780;p46"/>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6"/>
          <p:cNvSpPr/>
          <p:nvPr/>
        </p:nvSpPr>
        <p:spPr>
          <a:xfrm>
            <a:off x="3860221" y="2184334"/>
            <a:ext cx="242999" cy="256195"/>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46"/>
          <p:cNvGrpSpPr/>
          <p:nvPr/>
        </p:nvGrpSpPr>
        <p:grpSpPr>
          <a:xfrm>
            <a:off x="4281333" y="2188980"/>
            <a:ext cx="262411" cy="246888"/>
            <a:chOff x="5972700" y="2330200"/>
            <a:chExt cx="411625" cy="387275"/>
          </a:xfrm>
        </p:grpSpPr>
        <p:sp>
          <p:nvSpPr>
            <p:cNvPr id="784" name="Google Shape;784;p4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6"/>
          <p:cNvGrpSpPr/>
          <p:nvPr/>
        </p:nvGrpSpPr>
        <p:grpSpPr>
          <a:xfrm>
            <a:off x="940466" y="2589553"/>
            <a:ext cx="83082" cy="302781"/>
            <a:chOff x="732125" y="2958550"/>
            <a:chExt cx="130325" cy="474950"/>
          </a:xfrm>
        </p:grpSpPr>
        <p:sp>
          <p:nvSpPr>
            <p:cNvPr id="787" name="Google Shape;787;p46"/>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46"/>
          <p:cNvSpPr/>
          <p:nvPr/>
        </p:nvSpPr>
        <p:spPr>
          <a:xfrm>
            <a:off x="1711743" y="2577531"/>
            <a:ext cx="254649" cy="326846"/>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1316202" y="2577531"/>
            <a:ext cx="188668" cy="326846"/>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46"/>
          <p:cNvGrpSpPr/>
          <p:nvPr/>
        </p:nvGrpSpPr>
        <p:grpSpPr>
          <a:xfrm>
            <a:off x="2120463" y="2599259"/>
            <a:ext cx="294238" cy="278715"/>
            <a:chOff x="2583100" y="2973775"/>
            <a:chExt cx="461550" cy="437200"/>
          </a:xfrm>
        </p:grpSpPr>
        <p:sp>
          <p:nvSpPr>
            <p:cNvPr id="798" name="Google Shape;798;p46"/>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46"/>
          <p:cNvSpPr/>
          <p:nvPr/>
        </p:nvSpPr>
        <p:spPr>
          <a:xfrm>
            <a:off x="3418094" y="2605868"/>
            <a:ext cx="270172" cy="270172"/>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6"/>
          <p:cNvGrpSpPr/>
          <p:nvPr/>
        </p:nvGrpSpPr>
        <p:grpSpPr>
          <a:xfrm>
            <a:off x="3819034" y="2620615"/>
            <a:ext cx="329954" cy="245326"/>
            <a:chOff x="5247525" y="3007275"/>
            <a:chExt cx="517575" cy="384825"/>
          </a:xfrm>
        </p:grpSpPr>
        <p:sp>
          <p:nvSpPr>
            <p:cNvPr id="802" name="Google Shape;802;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6"/>
          <p:cNvGrpSpPr/>
          <p:nvPr/>
        </p:nvGrpSpPr>
        <p:grpSpPr>
          <a:xfrm>
            <a:off x="2993041" y="2606638"/>
            <a:ext cx="260068" cy="265519"/>
            <a:chOff x="3951850" y="2985350"/>
            <a:chExt cx="407950" cy="416500"/>
          </a:xfrm>
        </p:grpSpPr>
        <p:sp>
          <p:nvSpPr>
            <p:cNvPr id="805" name="Google Shape;805;p4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46"/>
          <p:cNvGrpSpPr/>
          <p:nvPr/>
        </p:nvGrpSpPr>
        <p:grpSpPr>
          <a:xfrm>
            <a:off x="836442" y="3053796"/>
            <a:ext cx="301219" cy="231349"/>
            <a:chOff x="568950" y="3686775"/>
            <a:chExt cx="472500" cy="362900"/>
          </a:xfrm>
        </p:grpSpPr>
        <p:sp>
          <p:nvSpPr>
            <p:cNvPr id="810" name="Google Shape;810;p46"/>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6"/>
          <p:cNvSpPr/>
          <p:nvPr/>
        </p:nvSpPr>
        <p:spPr>
          <a:xfrm>
            <a:off x="4307767" y="2593452"/>
            <a:ext cx="204956" cy="295019"/>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6"/>
          <p:cNvGrpSpPr/>
          <p:nvPr/>
        </p:nvGrpSpPr>
        <p:grpSpPr>
          <a:xfrm>
            <a:off x="1267296" y="3073208"/>
            <a:ext cx="286477" cy="192541"/>
            <a:chOff x="1244800" y="3717225"/>
            <a:chExt cx="449375" cy="302025"/>
          </a:xfrm>
        </p:grpSpPr>
        <p:sp>
          <p:nvSpPr>
            <p:cNvPr id="815" name="Google Shape;815;p4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6"/>
          <p:cNvGrpSpPr/>
          <p:nvPr/>
        </p:nvGrpSpPr>
        <p:grpSpPr>
          <a:xfrm>
            <a:off x="1699697" y="3058450"/>
            <a:ext cx="278715" cy="217770"/>
            <a:chOff x="1923075" y="3694075"/>
            <a:chExt cx="437200" cy="341600"/>
          </a:xfrm>
        </p:grpSpPr>
        <p:sp>
          <p:nvSpPr>
            <p:cNvPr id="822" name="Google Shape;822;p46"/>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6"/>
          <p:cNvGrpSpPr/>
          <p:nvPr/>
        </p:nvGrpSpPr>
        <p:grpSpPr>
          <a:xfrm>
            <a:off x="2130934" y="3054960"/>
            <a:ext cx="273280" cy="224368"/>
            <a:chOff x="2599525" y="3688600"/>
            <a:chExt cx="428675" cy="351950"/>
          </a:xfrm>
        </p:grpSpPr>
        <p:sp>
          <p:nvSpPr>
            <p:cNvPr id="832" name="Google Shape;832;p4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6"/>
          <p:cNvGrpSpPr/>
          <p:nvPr/>
        </p:nvGrpSpPr>
        <p:grpSpPr>
          <a:xfrm>
            <a:off x="2572657" y="3039436"/>
            <a:ext cx="253103" cy="249597"/>
            <a:chOff x="3292425" y="3664250"/>
            <a:chExt cx="397025" cy="391525"/>
          </a:xfrm>
        </p:grpSpPr>
        <p:sp>
          <p:nvSpPr>
            <p:cNvPr id="836" name="Google Shape;836;p4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6"/>
          <p:cNvGrpSpPr/>
          <p:nvPr/>
        </p:nvGrpSpPr>
        <p:grpSpPr>
          <a:xfrm>
            <a:off x="2980610" y="3071646"/>
            <a:ext cx="280277" cy="203410"/>
            <a:chOff x="3932350" y="3714775"/>
            <a:chExt cx="439650" cy="319075"/>
          </a:xfrm>
        </p:grpSpPr>
        <p:sp>
          <p:nvSpPr>
            <p:cNvPr id="840" name="Google Shape;840;p4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6"/>
          <p:cNvGrpSpPr/>
          <p:nvPr/>
        </p:nvGrpSpPr>
        <p:grpSpPr>
          <a:xfrm>
            <a:off x="3409137" y="3071646"/>
            <a:ext cx="280261" cy="203410"/>
            <a:chOff x="4604550" y="3714775"/>
            <a:chExt cx="439625" cy="319075"/>
          </a:xfrm>
        </p:grpSpPr>
        <p:sp>
          <p:nvSpPr>
            <p:cNvPr id="846" name="Google Shape;846;p4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6"/>
          <p:cNvGrpSpPr/>
          <p:nvPr/>
        </p:nvGrpSpPr>
        <p:grpSpPr>
          <a:xfrm>
            <a:off x="3847753" y="3050688"/>
            <a:ext cx="267846" cy="237963"/>
            <a:chOff x="5292575" y="3681900"/>
            <a:chExt cx="420150" cy="373275"/>
          </a:xfrm>
        </p:grpSpPr>
        <p:sp>
          <p:nvSpPr>
            <p:cNvPr id="849" name="Google Shape;849;p4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6"/>
          <p:cNvGrpSpPr/>
          <p:nvPr/>
        </p:nvGrpSpPr>
        <p:grpSpPr>
          <a:xfrm>
            <a:off x="4261140" y="3020407"/>
            <a:ext cx="298127" cy="298127"/>
            <a:chOff x="5941025" y="3634400"/>
            <a:chExt cx="467650" cy="467650"/>
          </a:xfrm>
        </p:grpSpPr>
        <p:sp>
          <p:nvSpPr>
            <p:cNvPr id="857" name="Google Shape;857;p46"/>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6"/>
          <p:cNvGrpSpPr/>
          <p:nvPr/>
        </p:nvGrpSpPr>
        <p:grpSpPr>
          <a:xfrm>
            <a:off x="4708697" y="3039436"/>
            <a:ext cx="260068" cy="260084"/>
            <a:chOff x="6643075" y="3664250"/>
            <a:chExt cx="407950" cy="407975"/>
          </a:xfrm>
        </p:grpSpPr>
        <p:sp>
          <p:nvSpPr>
            <p:cNvPr id="864" name="Google Shape;864;p4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6"/>
          <p:cNvGrpSpPr/>
          <p:nvPr/>
        </p:nvGrpSpPr>
        <p:grpSpPr>
          <a:xfrm>
            <a:off x="841096" y="3457095"/>
            <a:ext cx="281823" cy="281807"/>
            <a:chOff x="576250" y="4319400"/>
            <a:chExt cx="442075" cy="442050"/>
          </a:xfrm>
        </p:grpSpPr>
        <p:sp>
          <p:nvSpPr>
            <p:cNvPr id="867" name="Google Shape;867;p4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46"/>
          <p:cNvSpPr/>
          <p:nvPr/>
        </p:nvSpPr>
        <p:spPr>
          <a:xfrm>
            <a:off x="1257982" y="3511840"/>
            <a:ext cx="305108" cy="172348"/>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2995395" y="3468745"/>
            <a:ext cx="258522" cy="25853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2566863" y="3485049"/>
            <a:ext cx="258522" cy="225930"/>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3422764" y="3467581"/>
            <a:ext cx="260849" cy="260865"/>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6"/>
          <p:cNvGrpSpPr/>
          <p:nvPr/>
        </p:nvGrpSpPr>
        <p:grpSpPr>
          <a:xfrm>
            <a:off x="3832230" y="3471454"/>
            <a:ext cx="298892" cy="246888"/>
            <a:chOff x="5268225" y="4341925"/>
            <a:chExt cx="468850" cy="387275"/>
          </a:xfrm>
        </p:grpSpPr>
        <p:sp>
          <p:nvSpPr>
            <p:cNvPr id="876" name="Google Shape;876;p46"/>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6"/>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6"/>
          <p:cNvGrpSpPr/>
          <p:nvPr/>
        </p:nvGrpSpPr>
        <p:grpSpPr>
          <a:xfrm>
            <a:off x="4275898" y="3463693"/>
            <a:ext cx="268611" cy="268611"/>
            <a:chOff x="5964175" y="4329750"/>
            <a:chExt cx="421350" cy="421350"/>
          </a:xfrm>
        </p:grpSpPr>
        <p:sp>
          <p:nvSpPr>
            <p:cNvPr id="885" name="Google Shape;885;p46"/>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6"/>
          <p:cNvGrpSpPr/>
          <p:nvPr/>
        </p:nvGrpSpPr>
        <p:grpSpPr>
          <a:xfrm>
            <a:off x="1269225" y="3892220"/>
            <a:ext cx="282604" cy="273280"/>
            <a:chOff x="1247825" y="5001950"/>
            <a:chExt cx="443300" cy="428675"/>
          </a:xfrm>
        </p:grpSpPr>
        <p:sp>
          <p:nvSpPr>
            <p:cNvPr id="888" name="Google Shape;888;p46"/>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6"/>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6"/>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46"/>
          <p:cNvGrpSpPr/>
          <p:nvPr/>
        </p:nvGrpSpPr>
        <p:grpSpPr>
          <a:xfrm>
            <a:off x="1722981" y="3878625"/>
            <a:ext cx="232146" cy="295800"/>
            <a:chOff x="1959600" y="4980625"/>
            <a:chExt cx="364150" cy="464000"/>
          </a:xfrm>
        </p:grpSpPr>
        <p:sp>
          <p:nvSpPr>
            <p:cNvPr id="895" name="Google Shape;895;p46"/>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6"/>
          <p:cNvGrpSpPr/>
          <p:nvPr/>
        </p:nvGrpSpPr>
        <p:grpSpPr>
          <a:xfrm>
            <a:off x="2134440" y="3889893"/>
            <a:ext cx="266284" cy="273663"/>
            <a:chOff x="2605025" y="4998300"/>
            <a:chExt cx="417700" cy="429275"/>
          </a:xfrm>
        </p:grpSpPr>
        <p:sp>
          <p:nvSpPr>
            <p:cNvPr id="903" name="Google Shape;903;p46"/>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6"/>
          <p:cNvGrpSpPr/>
          <p:nvPr/>
        </p:nvGrpSpPr>
        <p:grpSpPr>
          <a:xfrm>
            <a:off x="2536957" y="3892220"/>
            <a:ext cx="318304" cy="265120"/>
            <a:chOff x="3236425" y="5001950"/>
            <a:chExt cx="499300" cy="415875"/>
          </a:xfrm>
        </p:grpSpPr>
        <p:sp>
          <p:nvSpPr>
            <p:cNvPr id="907" name="Google Shape;907;p46"/>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6"/>
          <p:cNvGrpSpPr/>
          <p:nvPr/>
        </p:nvGrpSpPr>
        <p:grpSpPr>
          <a:xfrm>
            <a:off x="3003512" y="3878625"/>
            <a:ext cx="242234" cy="288421"/>
            <a:chOff x="3968275" y="4980625"/>
            <a:chExt cx="379975" cy="452425"/>
          </a:xfrm>
        </p:grpSpPr>
        <p:sp>
          <p:nvSpPr>
            <p:cNvPr id="914" name="Google Shape;914;p46"/>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6"/>
          <p:cNvGrpSpPr/>
          <p:nvPr/>
        </p:nvGrpSpPr>
        <p:grpSpPr>
          <a:xfrm>
            <a:off x="4259195" y="3943061"/>
            <a:ext cx="306669" cy="166929"/>
            <a:chOff x="5937975" y="5081700"/>
            <a:chExt cx="481050" cy="261850"/>
          </a:xfrm>
        </p:grpSpPr>
        <p:sp>
          <p:nvSpPr>
            <p:cNvPr id="918" name="Google Shape;918;p46"/>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46"/>
          <p:cNvGrpSpPr/>
          <p:nvPr/>
        </p:nvGrpSpPr>
        <p:grpSpPr>
          <a:xfrm>
            <a:off x="4728093" y="3910851"/>
            <a:ext cx="220097" cy="253088"/>
            <a:chOff x="6673500" y="5031175"/>
            <a:chExt cx="345250" cy="397000"/>
          </a:xfrm>
        </p:grpSpPr>
        <p:sp>
          <p:nvSpPr>
            <p:cNvPr id="922" name="Google Shape;922;p46"/>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46"/>
          <p:cNvGrpSpPr/>
          <p:nvPr/>
        </p:nvGrpSpPr>
        <p:grpSpPr>
          <a:xfrm>
            <a:off x="2977518" y="895635"/>
            <a:ext cx="294238" cy="262411"/>
            <a:chOff x="3927500" y="301425"/>
            <a:chExt cx="461550" cy="411625"/>
          </a:xfrm>
        </p:grpSpPr>
        <p:sp>
          <p:nvSpPr>
            <p:cNvPr id="928" name="Google Shape;928;p46"/>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6"/>
          <p:cNvGrpSpPr/>
          <p:nvPr/>
        </p:nvGrpSpPr>
        <p:grpSpPr>
          <a:xfrm>
            <a:off x="4712570" y="900688"/>
            <a:ext cx="252322" cy="252322"/>
            <a:chOff x="6649150" y="309350"/>
            <a:chExt cx="395800" cy="395800"/>
          </a:xfrm>
        </p:grpSpPr>
        <p:sp>
          <p:nvSpPr>
            <p:cNvPr id="956" name="Google Shape;956;p46"/>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6"/>
          <p:cNvGrpSpPr/>
          <p:nvPr/>
        </p:nvGrpSpPr>
        <p:grpSpPr>
          <a:xfrm>
            <a:off x="4282098" y="906505"/>
            <a:ext cx="256211" cy="242617"/>
            <a:chOff x="5973900" y="318475"/>
            <a:chExt cx="401900" cy="380575"/>
          </a:xfrm>
        </p:grpSpPr>
        <p:sp>
          <p:nvSpPr>
            <p:cNvPr id="980" name="Google Shape;980;p46"/>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6"/>
          <p:cNvGrpSpPr/>
          <p:nvPr/>
        </p:nvGrpSpPr>
        <p:grpSpPr>
          <a:xfrm>
            <a:off x="1282437" y="1295826"/>
            <a:ext cx="260068" cy="317140"/>
            <a:chOff x="1268550" y="929175"/>
            <a:chExt cx="407950" cy="497475"/>
          </a:xfrm>
        </p:grpSpPr>
        <p:sp>
          <p:nvSpPr>
            <p:cNvPr id="995" name="Google Shape;995;p46"/>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6"/>
          <p:cNvGrpSpPr/>
          <p:nvPr/>
        </p:nvGrpSpPr>
        <p:grpSpPr>
          <a:xfrm>
            <a:off x="4685014" y="1307859"/>
            <a:ext cx="307434" cy="295019"/>
            <a:chOff x="6605925" y="948050"/>
            <a:chExt cx="482250" cy="462775"/>
          </a:xfrm>
        </p:grpSpPr>
        <p:sp>
          <p:nvSpPr>
            <p:cNvPr id="999" name="Google Shape;999;p46"/>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6"/>
          <p:cNvGrpSpPr/>
          <p:nvPr/>
        </p:nvGrpSpPr>
        <p:grpSpPr>
          <a:xfrm>
            <a:off x="4756828" y="2181600"/>
            <a:ext cx="163806" cy="259702"/>
            <a:chOff x="6718575" y="2318625"/>
            <a:chExt cx="256950" cy="407375"/>
          </a:xfrm>
        </p:grpSpPr>
        <p:sp>
          <p:nvSpPr>
            <p:cNvPr id="1006" name="Google Shape;1006;p4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6"/>
          <p:cNvGrpSpPr/>
          <p:nvPr/>
        </p:nvGrpSpPr>
        <p:grpSpPr>
          <a:xfrm>
            <a:off x="2558298" y="2657096"/>
            <a:ext cx="275607" cy="167710"/>
            <a:chOff x="3269900" y="3064500"/>
            <a:chExt cx="432325" cy="263075"/>
          </a:xfrm>
        </p:grpSpPr>
        <p:sp>
          <p:nvSpPr>
            <p:cNvPr id="1015" name="Google Shape;1015;p46"/>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6"/>
          <p:cNvGrpSpPr/>
          <p:nvPr/>
        </p:nvGrpSpPr>
        <p:grpSpPr>
          <a:xfrm>
            <a:off x="4738181" y="2605857"/>
            <a:ext cx="201083" cy="282604"/>
            <a:chOff x="6689325" y="2984125"/>
            <a:chExt cx="315425" cy="443300"/>
          </a:xfrm>
        </p:grpSpPr>
        <p:sp>
          <p:nvSpPr>
            <p:cNvPr id="1019" name="Google Shape;1019;p46"/>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46"/>
          <p:cNvGrpSpPr/>
          <p:nvPr/>
        </p:nvGrpSpPr>
        <p:grpSpPr>
          <a:xfrm>
            <a:off x="1741230" y="3436137"/>
            <a:ext cx="194485" cy="314415"/>
            <a:chOff x="1988225" y="4286525"/>
            <a:chExt cx="305075" cy="493200"/>
          </a:xfrm>
        </p:grpSpPr>
        <p:sp>
          <p:nvSpPr>
            <p:cNvPr id="1025" name="Google Shape;1025;p46"/>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6"/>
          <p:cNvGrpSpPr/>
          <p:nvPr/>
        </p:nvGrpSpPr>
        <p:grpSpPr>
          <a:xfrm>
            <a:off x="2153836" y="3458258"/>
            <a:ext cx="234855" cy="297346"/>
            <a:chOff x="2635450" y="4321225"/>
            <a:chExt cx="368400" cy="466425"/>
          </a:xfrm>
        </p:grpSpPr>
        <p:sp>
          <p:nvSpPr>
            <p:cNvPr id="1033" name="Google Shape;1033;p46"/>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46"/>
          <p:cNvGrpSpPr/>
          <p:nvPr/>
        </p:nvGrpSpPr>
        <p:grpSpPr>
          <a:xfrm>
            <a:off x="4708697" y="3450879"/>
            <a:ext cx="260068" cy="291130"/>
            <a:chOff x="6643075" y="4309650"/>
            <a:chExt cx="407950" cy="456675"/>
          </a:xfrm>
        </p:grpSpPr>
        <p:sp>
          <p:nvSpPr>
            <p:cNvPr id="1040" name="Google Shape;1040;p46"/>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6"/>
          <p:cNvGrpSpPr/>
          <p:nvPr/>
        </p:nvGrpSpPr>
        <p:grpSpPr>
          <a:xfrm>
            <a:off x="3810109" y="3861939"/>
            <a:ext cx="343150" cy="329173"/>
            <a:chOff x="5233525" y="4954450"/>
            <a:chExt cx="538275" cy="516350"/>
          </a:xfrm>
        </p:grpSpPr>
        <p:sp>
          <p:nvSpPr>
            <p:cNvPr id="1050" name="Google Shape;1050;p4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6"/>
          <p:cNvGrpSpPr/>
          <p:nvPr/>
        </p:nvGrpSpPr>
        <p:grpSpPr>
          <a:xfrm>
            <a:off x="3378473" y="3867756"/>
            <a:ext cx="349366" cy="317539"/>
            <a:chOff x="4556450" y="4963575"/>
            <a:chExt cx="548025" cy="498100"/>
          </a:xfrm>
        </p:grpSpPr>
        <p:sp>
          <p:nvSpPr>
            <p:cNvPr id="1062" name="Google Shape;1062;p46"/>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46"/>
          <p:cNvGrpSpPr/>
          <p:nvPr/>
        </p:nvGrpSpPr>
        <p:grpSpPr>
          <a:xfrm>
            <a:off x="812759" y="3936463"/>
            <a:ext cx="337716" cy="186724"/>
            <a:chOff x="531800" y="5071350"/>
            <a:chExt cx="529750" cy="292900"/>
          </a:xfrm>
        </p:grpSpPr>
        <p:sp>
          <p:nvSpPr>
            <p:cNvPr id="1068" name="Google Shape;1068;p4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46"/>
          <p:cNvGrpSpPr/>
          <p:nvPr/>
        </p:nvGrpSpPr>
        <p:grpSpPr>
          <a:xfrm>
            <a:off x="6357319" y="2387863"/>
            <a:ext cx="433992" cy="422729"/>
            <a:chOff x="5916675" y="927975"/>
            <a:chExt cx="516350" cy="502950"/>
          </a:xfrm>
        </p:grpSpPr>
        <p:sp>
          <p:nvSpPr>
            <p:cNvPr id="1076" name="Google Shape;107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6"/>
          <p:cNvGrpSpPr/>
          <p:nvPr/>
        </p:nvGrpSpPr>
        <p:grpSpPr>
          <a:xfrm>
            <a:off x="5473339" y="3093764"/>
            <a:ext cx="1079481" cy="1051467"/>
            <a:chOff x="5916675" y="927975"/>
            <a:chExt cx="516350" cy="502950"/>
          </a:xfrm>
        </p:grpSpPr>
        <p:sp>
          <p:nvSpPr>
            <p:cNvPr id="1079" name="Google Shape;1079;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6"/>
          <p:cNvGrpSpPr/>
          <p:nvPr/>
        </p:nvGrpSpPr>
        <p:grpSpPr>
          <a:xfrm>
            <a:off x="5473482" y="2387863"/>
            <a:ext cx="433992" cy="422729"/>
            <a:chOff x="5916675" y="927975"/>
            <a:chExt cx="516350" cy="502950"/>
          </a:xfrm>
        </p:grpSpPr>
        <p:sp>
          <p:nvSpPr>
            <p:cNvPr id="1082" name="Google Shape;1082;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46"/>
          <p:cNvSpPr/>
          <p:nvPr/>
        </p:nvSpPr>
        <p:spPr>
          <a:xfrm>
            <a:off x="6549480" y="26242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665643" y="26242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5951178" y="3681778"/>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4A86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1090"/>
        <p:cNvGrpSpPr/>
        <p:nvPr/>
      </p:nvGrpSpPr>
      <p:grpSpPr>
        <a:xfrm>
          <a:off x="0" y="0"/>
          <a:ext cx="0" cy="0"/>
          <a:chOff x="0" y="0"/>
          <a:chExt cx="0" cy="0"/>
        </a:xfrm>
      </p:grpSpPr>
      <p:grpSp>
        <p:nvGrpSpPr>
          <p:cNvPr id="1091" name="Google Shape;1091;p47"/>
          <p:cNvGrpSpPr/>
          <p:nvPr/>
        </p:nvGrpSpPr>
        <p:grpSpPr>
          <a:xfrm>
            <a:off x="3058888" y="1550127"/>
            <a:ext cx="445718" cy="445753"/>
            <a:chOff x="3706812" y="1035050"/>
            <a:chExt cx="4792662" cy="4787899"/>
          </a:xfrm>
        </p:grpSpPr>
        <p:sp>
          <p:nvSpPr>
            <p:cNvPr id="1092" name="Google Shape;1092;p47"/>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3" name="Google Shape;1093;p47"/>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47"/>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7"/>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47"/>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47"/>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8" name="Google Shape;1098;p47"/>
          <p:cNvGrpSpPr/>
          <p:nvPr/>
        </p:nvGrpSpPr>
        <p:grpSpPr>
          <a:xfrm>
            <a:off x="1779393" y="1550157"/>
            <a:ext cx="443331" cy="445437"/>
            <a:chOff x="1400175" y="1220787"/>
            <a:chExt cx="4473575" cy="4476750"/>
          </a:xfrm>
        </p:grpSpPr>
        <p:sp>
          <p:nvSpPr>
            <p:cNvPr id="1099" name="Google Shape;1099;p47"/>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7"/>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7"/>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7"/>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7"/>
          <p:cNvGrpSpPr/>
          <p:nvPr/>
        </p:nvGrpSpPr>
        <p:grpSpPr>
          <a:xfrm>
            <a:off x="1138046" y="1550171"/>
            <a:ext cx="446045" cy="445465"/>
            <a:chOff x="1649412" y="927100"/>
            <a:chExt cx="5011737" cy="5016500"/>
          </a:xfrm>
        </p:grpSpPr>
        <p:sp>
          <p:nvSpPr>
            <p:cNvPr id="1104" name="Google Shape;1104;p47"/>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7"/>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7"/>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7" name="Google Shape;1107;p47"/>
          <p:cNvGrpSpPr/>
          <p:nvPr/>
        </p:nvGrpSpPr>
        <p:grpSpPr>
          <a:xfrm>
            <a:off x="2418397" y="1550424"/>
            <a:ext cx="444870" cy="445286"/>
            <a:chOff x="1301750" y="920750"/>
            <a:chExt cx="5095875" cy="5100637"/>
          </a:xfrm>
        </p:grpSpPr>
        <p:sp>
          <p:nvSpPr>
            <p:cNvPr id="1108" name="Google Shape;1108;p47"/>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7"/>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7"/>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7"/>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7"/>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3" name="Google Shape;1113;p47"/>
          <p:cNvGrpSpPr/>
          <p:nvPr/>
        </p:nvGrpSpPr>
        <p:grpSpPr>
          <a:xfrm>
            <a:off x="4341570" y="1550333"/>
            <a:ext cx="445621" cy="445591"/>
            <a:chOff x="5732756" y="2682276"/>
            <a:chExt cx="719905" cy="719856"/>
          </a:xfrm>
        </p:grpSpPr>
        <p:sp>
          <p:nvSpPr>
            <p:cNvPr id="1114" name="Google Shape;1114;p47"/>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7"/>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7"/>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7" name="Google Shape;1117;p47"/>
          <p:cNvGrpSpPr/>
          <p:nvPr/>
        </p:nvGrpSpPr>
        <p:grpSpPr>
          <a:xfrm>
            <a:off x="4982887" y="1550327"/>
            <a:ext cx="445627" cy="445604"/>
            <a:chOff x="6768809" y="2682265"/>
            <a:chExt cx="719915" cy="719877"/>
          </a:xfrm>
        </p:grpSpPr>
        <p:sp>
          <p:nvSpPr>
            <p:cNvPr id="1118" name="Google Shape;1118;p47"/>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7"/>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7"/>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7"/>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7"/>
          <p:cNvGrpSpPr/>
          <p:nvPr/>
        </p:nvGrpSpPr>
        <p:grpSpPr>
          <a:xfrm>
            <a:off x="5624209" y="1550356"/>
            <a:ext cx="445753" cy="445545"/>
            <a:chOff x="7804870" y="2682313"/>
            <a:chExt cx="720118" cy="719782"/>
          </a:xfrm>
        </p:grpSpPr>
        <p:sp>
          <p:nvSpPr>
            <p:cNvPr id="1123" name="Google Shape;1123;p47"/>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7"/>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7"/>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7"/>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7"/>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8" name="Google Shape;1128;p47"/>
          <p:cNvGrpSpPr/>
          <p:nvPr/>
        </p:nvGrpSpPr>
        <p:grpSpPr>
          <a:xfrm>
            <a:off x="6265657" y="1550125"/>
            <a:ext cx="446293" cy="446006"/>
            <a:chOff x="8841135" y="2681940"/>
            <a:chExt cx="720990" cy="720527"/>
          </a:xfrm>
        </p:grpSpPr>
        <p:sp>
          <p:nvSpPr>
            <p:cNvPr id="1129" name="Google Shape;1129;p47"/>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7"/>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7"/>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7"/>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47"/>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4" name="Google Shape;1134;p47"/>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5" name="Google Shape;1135;p47"/>
          <p:cNvGrpSpPr/>
          <p:nvPr/>
        </p:nvGrpSpPr>
        <p:grpSpPr>
          <a:xfrm>
            <a:off x="3699655" y="1550057"/>
            <a:ext cx="445260" cy="445260"/>
            <a:chOff x="4103687" y="1439862"/>
            <a:chExt cx="3986212" cy="3986211"/>
          </a:xfrm>
        </p:grpSpPr>
        <p:sp>
          <p:nvSpPr>
            <p:cNvPr id="1136" name="Google Shape;1136;p47"/>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7"/>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8" name="Google Shape;1138;p47"/>
          <p:cNvGrpSpPr/>
          <p:nvPr/>
        </p:nvGrpSpPr>
        <p:grpSpPr>
          <a:xfrm>
            <a:off x="6907645" y="1550361"/>
            <a:ext cx="445803" cy="445535"/>
            <a:chOff x="9878272" y="2682320"/>
            <a:chExt cx="720199" cy="719767"/>
          </a:xfrm>
        </p:grpSpPr>
        <p:sp>
          <p:nvSpPr>
            <p:cNvPr id="1139" name="Google Shape;1139;p47"/>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7"/>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47"/>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2" name="Google Shape;1142;p47"/>
          <p:cNvGrpSpPr/>
          <p:nvPr/>
        </p:nvGrpSpPr>
        <p:grpSpPr>
          <a:xfrm>
            <a:off x="7549143" y="1550278"/>
            <a:ext cx="445700" cy="445701"/>
            <a:chOff x="10914618" y="2682187"/>
            <a:chExt cx="720033" cy="720033"/>
          </a:xfrm>
        </p:grpSpPr>
        <p:sp>
          <p:nvSpPr>
            <p:cNvPr id="1143" name="Google Shape;1143;p47"/>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7"/>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7"/>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7"/>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47"/>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7"/>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9" name="Google Shape;1149;p47"/>
          <p:cNvGrpSpPr/>
          <p:nvPr/>
        </p:nvGrpSpPr>
        <p:grpSpPr>
          <a:xfrm>
            <a:off x="1772664" y="843057"/>
            <a:ext cx="361521" cy="445816"/>
            <a:chOff x="1582665" y="1011072"/>
            <a:chExt cx="584040" cy="720220"/>
          </a:xfrm>
        </p:grpSpPr>
        <p:sp>
          <p:nvSpPr>
            <p:cNvPr id="1150" name="Google Shape;1150;p47"/>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7"/>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7"/>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7"/>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47"/>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5" name="Google Shape;1155;p47"/>
          <p:cNvGrpSpPr/>
          <p:nvPr/>
        </p:nvGrpSpPr>
        <p:grpSpPr>
          <a:xfrm>
            <a:off x="2374048" y="843078"/>
            <a:ext cx="379481" cy="445796"/>
            <a:chOff x="2554206" y="1011105"/>
            <a:chExt cx="613055" cy="720187"/>
          </a:xfrm>
        </p:grpSpPr>
        <p:sp>
          <p:nvSpPr>
            <p:cNvPr id="1156" name="Google Shape;1156;p47"/>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7"/>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7"/>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7"/>
          <p:cNvGrpSpPr/>
          <p:nvPr/>
        </p:nvGrpSpPr>
        <p:grpSpPr>
          <a:xfrm>
            <a:off x="6922223" y="797418"/>
            <a:ext cx="460705" cy="491455"/>
            <a:chOff x="9901824" y="937343"/>
            <a:chExt cx="744273" cy="793950"/>
          </a:xfrm>
        </p:grpSpPr>
        <p:grpSp>
          <p:nvGrpSpPr>
            <p:cNvPr id="1160" name="Google Shape;1160;p47"/>
            <p:cNvGrpSpPr/>
            <p:nvPr/>
          </p:nvGrpSpPr>
          <p:grpSpPr>
            <a:xfrm>
              <a:off x="9901824" y="937343"/>
              <a:ext cx="744273" cy="793950"/>
              <a:chOff x="9901824" y="937343"/>
              <a:chExt cx="744273" cy="793950"/>
            </a:xfrm>
          </p:grpSpPr>
          <p:sp>
            <p:nvSpPr>
              <p:cNvPr id="1161" name="Google Shape;1161;p47"/>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7"/>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7"/>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47"/>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47"/>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7"/>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7"/>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7"/>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7"/>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7"/>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1" name="Google Shape;1171;p47"/>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7"/>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7"/>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7"/>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7"/>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7"/>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7" name="Google Shape;1177;p47"/>
          <p:cNvGrpSpPr/>
          <p:nvPr/>
        </p:nvGrpSpPr>
        <p:grpSpPr>
          <a:xfrm>
            <a:off x="2993392" y="843244"/>
            <a:ext cx="369868" cy="445629"/>
            <a:chOff x="3554761" y="1011374"/>
            <a:chExt cx="597525" cy="719918"/>
          </a:xfrm>
        </p:grpSpPr>
        <p:sp>
          <p:nvSpPr>
            <p:cNvPr id="1178" name="Google Shape;1178;p47"/>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7"/>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7"/>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7"/>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7"/>
          <p:cNvGrpSpPr/>
          <p:nvPr/>
        </p:nvGrpSpPr>
        <p:grpSpPr>
          <a:xfrm>
            <a:off x="3603122" y="843032"/>
            <a:ext cx="370755" cy="445841"/>
            <a:chOff x="4539787" y="1011032"/>
            <a:chExt cx="598958" cy="720261"/>
          </a:xfrm>
        </p:grpSpPr>
        <p:sp>
          <p:nvSpPr>
            <p:cNvPr id="1183" name="Google Shape;1183;p47"/>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7"/>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7"/>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7"/>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47"/>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8" name="Google Shape;1188;p47"/>
          <p:cNvGrpSpPr/>
          <p:nvPr/>
        </p:nvGrpSpPr>
        <p:grpSpPr>
          <a:xfrm>
            <a:off x="4213740" y="843140"/>
            <a:ext cx="366917" cy="445733"/>
            <a:chOff x="5526246" y="1011207"/>
            <a:chExt cx="592758" cy="720086"/>
          </a:xfrm>
        </p:grpSpPr>
        <p:sp>
          <p:nvSpPr>
            <p:cNvPr id="1189" name="Google Shape;1189;p47"/>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7"/>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7"/>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7"/>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7"/>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7"/>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5" name="Google Shape;1195;p47"/>
          <p:cNvGrpSpPr/>
          <p:nvPr/>
        </p:nvGrpSpPr>
        <p:grpSpPr>
          <a:xfrm>
            <a:off x="1168508" y="843134"/>
            <a:ext cx="364294" cy="445740"/>
            <a:chOff x="606645" y="1011196"/>
            <a:chExt cx="588520" cy="720096"/>
          </a:xfrm>
        </p:grpSpPr>
        <p:sp>
          <p:nvSpPr>
            <p:cNvPr id="1196" name="Google Shape;1196;p47"/>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7"/>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7"/>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7"/>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7"/>
          <p:cNvGrpSpPr/>
          <p:nvPr/>
        </p:nvGrpSpPr>
        <p:grpSpPr>
          <a:xfrm>
            <a:off x="7622791" y="843111"/>
            <a:ext cx="298405" cy="445762"/>
            <a:chOff x="11033597" y="1011159"/>
            <a:chExt cx="482075" cy="720133"/>
          </a:xfrm>
        </p:grpSpPr>
        <p:sp>
          <p:nvSpPr>
            <p:cNvPr id="1201" name="Google Shape;1201;p47"/>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2" name="Google Shape;1202;p47"/>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3" name="Google Shape;1203;p47"/>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4" name="Google Shape;1204;p47"/>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05" name="Google Shape;1205;p47"/>
          <p:cNvGrpSpPr/>
          <p:nvPr/>
        </p:nvGrpSpPr>
        <p:grpSpPr>
          <a:xfrm>
            <a:off x="6221656" y="797418"/>
            <a:ext cx="460705" cy="491455"/>
            <a:chOff x="8770051" y="937343"/>
            <a:chExt cx="744273" cy="793950"/>
          </a:xfrm>
        </p:grpSpPr>
        <p:sp>
          <p:nvSpPr>
            <p:cNvPr id="1206" name="Google Shape;1206;p4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9" name="Google Shape;1209;p4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1" name="Google Shape;1211;p47"/>
            <p:cNvGrpSpPr/>
            <p:nvPr/>
          </p:nvGrpSpPr>
          <p:grpSpPr>
            <a:xfrm>
              <a:off x="8770051" y="937343"/>
              <a:ext cx="744273" cy="793950"/>
              <a:chOff x="6565437" y="1588001"/>
              <a:chExt cx="744273" cy="793950"/>
            </a:xfrm>
          </p:grpSpPr>
          <p:sp>
            <p:nvSpPr>
              <p:cNvPr id="1212" name="Google Shape;1212;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2" name="Google Shape;1222;p47"/>
          <p:cNvGrpSpPr/>
          <p:nvPr/>
        </p:nvGrpSpPr>
        <p:grpSpPr>
          <a:xfrm>
            <a:off x="4820520" y="797418"/>
            <a:ext cx="460705" cy="491455"/>
            <a:chOff x="6506504" y="937343"/>
            <a:chExt cx="744273" cy="793950"/>
          </a:xfrm>
        </p:grpSpPr>
        <p:sp>
          <p:nvSpPr>
            <p:cNvPr id="1223" name="Google Shape;1223;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4" name="Google Shape;1224;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6" name="Google Shape;1226;p47"/>
            <p:cNvGrpSpPr/>
            <p:nvPr/>
          </p:nvGrpSpPr>
          <p:grpSpPr>
            <a:xfrm>
              <a:off x="6506504" y="937343"/>
              <a:ext cx="744273" cy="793950"/>
              <a:chOff x="6565437" y="1588001"/>
              <a:chExt cx="744273" cy="793950"/>
            </a:xfrm>
          </p:grpSpPr>
          <p:sp>
            <p:nvSpPr>
              <p:cNvPr id="1227" name="Google Shape;1227;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37" name="Google Shape;1237;p47"/>
          <p:cNvGrpSpPr/>
          <p:nvPr/>
        </p:nvGrpSpPr>
        <p:grpSpPr>
          <a:xfrm>
            <a:off x="5521088" y="797418"/>
            <a:ext cx="460705" cy="491455"/>
            <a:chOff x="7638277" y="937343"/>
            <a:chExt cx="744273" cy="793950"/>
          </a:xfrm>
        </p:grpSpPr>
        <p:sp>
          <p:nvSpPr>
            <p:cNvPr id="1238" name="Google Shape;1238;p47"/>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7"/>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47"/>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1" name="Google Shape;1241;p47"/>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2" name="Google Shape;1242;p47"/>
            <p:cNvGrpSpPr/>
            <p:nvPr/>
          </p:nvGrpSpPr>
          <p:grpSpPr>
            <a:xfrm>
              <a:off x="7638277" y="937343"/>
              <a:ext cx="744273" cy="793950"/>
              <a:chOff x="6565437" y="1588001"/>
              <a:chExt cx="744273" cy="793950"/>
            </a:xfrm>
          </p:grpSpPr>
          <p:sp>
            <p:nvSpPr>
              <p:cNvPr id="1243" name="Google Shape;1243;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3" name="Google Shape;1253;p47"/>
          <p:cNvGrpSpPr/>
          <p:nvPr/>
        </p:nvGrpSpPr>
        <p:grpSpPr>
          <a:xfrm>
            <a:off x="3061198" y="2986973"/>
            <a:ext cx="445779" cy="400764"/>
            <a:chOff x="3778727" y="4460423"/>
            <a:chExt cx="720160" cy="647438"/>
          </a:xfrm>
        </p:grpSpPr>
        <p:sp>
          <p:nvSpPr>
            <p:cNvPr id="1254" name="Google Shape;1254;p47"/>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7"/>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7"/>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7"/>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7"/>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7"/>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7"/>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1" name="Google Shape;1261;p47"/>
          <p:cNvGrpSpPr/>
          <p:nvPr/>
        </p:nvGrpSpPr>
        <p:grpSpPr>
          <a:xfrm>
            <a:off x="1138083" y="2972048"/>
            <a:ext cx="445680" cy="430613"/>
            <a:chOff x="557494" y="4436312"/>
            <a:chExt cx="720000" cy="695660"/>
          </a:xfrm>
        </p:grpSpPr>
        <p:sp>
          <p:nvSpPr>
            <p:cNvPr id="1262" name="Google Shape;1262;p47"/>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7"/>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7"/>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7"/>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7"/>
          <p:cNvGrpSpPr/>
          <p:nvPr/>
        </p:nvGrpSpPr>
        <p:grpSpPr>
          <a:xfrm>
            <a:off x="4343305" y="2964459"/>
            <a:ext cx="445833" cy="445792"/>
            <a:chOff x="5926265" y="4424051"/>
            <a:chExt cx="720246" cy="720181"/>
          </a:xfrm>
        </p:grpSpPr>
        <p:sp>
          <p:nvSpPr>
            <p:cNvPr id="1267" name="Google Shape;1267;p47"/>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7"/>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7"/>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7"/>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7"/>
          <p:cNvGrpSpPr/>
          <p:nvPr/>
        </p:nvGrpSpPr>
        <p:grpSpPr>
          <a:xfrm>
            <a:off x="1779066" y="2984013"/>
            <a:ext cx="445680" cy="406684"/>
            <a:chOff x="1631150" y="4455641"/>
            <a:chExt cx="720000" cy="657002"/>
          </a:xfrm>
        </p:grpSpPr>
        <p:sp>
          <p:nvSpPr>
            <p:cNvPr id="1272" name="Google Shape;1272;p47"/>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7"/>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7"/>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7"/>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7"/>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7" name="Google Shape;1277;p47"/>
          <p:cNvGrpSpPr/>
          <p:nvPr/>
        </p:nvGrpSpPr>
        <p:grpSpPr>
          <a:xfrm>
            <a:off x="2420095" y="2983429"/>
            <a:ext cx="445680" cy="407853"/>
            <a:chOff x="2704878" y="4454697"/>
            <a:chExt cx="720000" cy="658889"/>
          </a:xfrm>
        </p:grpSpPr>
        <p:sp>
          <p:nvSpPr>
            <p:cNvPr id="1278" name="Google Shape;1278;p47"/>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7"/>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7"/>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7"/>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7"/>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7"/>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7"/>
          <p:cNvGrpSpPr/>
          <p:nvPr/>
        </p:nvGrpSpPr>
        <p:grpSpPr>
          <a:xfrm>
            <a:off x="3702366" y="2985387"/>
            <a:ext cx="445549" cy="403935"/>
            <a:chOff x="4852681" y="4457861"/>
            <a:chExt cx="719788" cy="652561"/>
          </a:xfrm>
        </p:grpSpPr>
        <p:sp>
          <p:nvSpPr>
            <p:cNvPr id="1285" name="Google Shape;1285;p47"/>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7"/>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7" name="Google Shape;1287;p47"/>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88" name="Google Shape;1288;p47"/>
          <p:cNvGrpSpPr/>
          <p:nvPr/>
        </p:nvGrpSpPr>
        <p:grpSpPr>
          <a:xfrm>
            <a:off x="4984527" y="2975824"/>
            <a:ext cx="445818" cy="423063"/>
            <a:chOff x="7000306" y="4442411"/>
            <a:chExt cx="720224" cy="683463"/>
          </a:xfrm>
        </p:grpSpPr>
        <p:sp>
          <p:nvSpPr>
            <p:cNvPr id="1289" name="Google Shape;1289;p47"/>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7"/>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7"/>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7"/>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3" name="Google Shape;1293;p47"/>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4" name="Google Shape;1294;p47"/>
          <p:cNvGrpSpPr/>
          <p:nvPr/>
        </p:nvGrpSpPr>
        <p:grpSpPr>
          <a:xfrm>
            <a:off x="5625735" y="2973621"/>
            <a:ext cx="445779" cy="427468"/>
            <a:chOff x="8074325" y="4438852"/>
            <a:chExt cx="720160" cy="690579"/>
          </a:xfrm>
        </p:grpSpPr>
        <p:sp>
          <p:nvSpPr>
            <p:cNvPr id="1295" name="Google Shape;1295;p47"/>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7"/>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7"/>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7"/>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9" name="Google Shape;1299;p47"/>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0" name="Google Shape;1300;p47"/>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1" name="Google Shape;1301;p47"/>
          <p:cNvGrpSpPr/>
          <p:nvPr/>
        </p:nvGrpSpPr>
        <p:grpSpPr>
          <a:xfrm>
            <a:off x="6908080" y="2987570"/>
            <a:ext cx="445629" cy="399565"/>
            <a:chOff x="9878975" y="4425243"/>
            <a:chExt cx="719918" cy="645502"/>
          </a:xfrm>
        </p:grpSpPr>
        <p:sp>
          <p:nvSpPr>
            <p:cNvPr id="1302" name="Google Shape;1302;p47"/>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7"/>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7"/>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7"/>
          <p:cNvGrpSpPr/>
          <p:nvPr/>
        </p:nvGrpSpPr>
        <p:grpSpPr>
          <a:xfrm>
            <a:off x="7549097" y="2976371"/>
            <a:ext cx="445785" cy="421964"/>
            <a:chOff x="10914544" y="4407150"/>
            <a:chExt cx="720170" cy="681687"/>
          </a:xfrm>
        </p:grpSpPr>
        <p:sp>
          <p:nvSpPr>
            <p:cNvPr id="1306" name="Google Shape;1306;p47"/>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7"/>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7"/>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7"/>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7"/>
          <p:cNvGrpSpPr/>
          <p:nvPr/>
        </p:nvGrpSpPr>
        <p:grpSpPr>
          <a:xfrm>
            <a:off x="6266887" y="2984485"/>
            <a:ext cx="445805" cy="405735"/>
            <a:chOff x="8843122" y="4420259"/>
            <a:chExt cx="720202" cy="655469"/>
          </a:xfrm>
        </p:grpSpPr>
        <p:sp>
          <p:nvSpPr>
            <p:cNvPr id="1311" name="Google Shape;1311;p47"/>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7"/>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7"/>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7"/>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7"/>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7"/>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47"/>
          <p:cNvGrpSpPr/>
          <p:nvPr/>
        </p:nvGrpSpPr>
        <p:grpSpPr>
          <a:xfrm>
            <a:off x="3069757" y="2283047"/>
            <a:ext cx="445812" cy="394518"/>
            <a:chOff x="1510757" y="3225422"/>
            <a:chExt cx="720214" cy="637347"/>
          </a:xfrm>
        </p:grpSpPr>
        <p:sp>
          <p:nvSpPr>
            <p:cNvPr id="1318" name="Google Shape;1318;p47"/>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7"/>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7"/>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7"/>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7"/>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7"/>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7"/>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5" name="Google Shape;1325;p47"/>
          <p:cNvGrpSpPr/>
          <p:nvPr/>
        </p:nvGrpSpPr>
        <p:grpSpPr>
          <a:xfrm>
            <a:off x="3761148" y="2300567"/>
            <a:ext cx="445767" cy="359478"/>
            <a:chOff x="2595501" y="3253725"/>
            <a:chExt cx="720141" cy="580739"/>
          </a:xfrm>
        </p:grpSpPr>
        <p:sp>
          <p:nvSpPr>
            <p:cNvPr id="1326" name="Google Shape;1326;p47"/>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7"/>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7"/>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7"/>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7"/>
          <p:cNvGrpSpPr/>
          <p:nvPr/>
        </p:nvGrpSpPr>
        <p:grpSpPr>
          <a:xfrm>
            <a:off x="5143819" y="2257535"/>
            <a:ext cx="443879" cy="445541"/>
            <a:chOff x="4764809" y="3184208"/>
            <a:chExt cx="717090" cy="719775"/>
          </a:xfrm>
        </p:grpSpPr>
        <p:sp>
          <p:nvSpPr>
            <p:cNvPr id="1331" name="Google Shape;1331;p47"/>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7"/>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7"/>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7"/>
          <p:cNvGrpSpPr/>
          <p:nvPr/>
        </p:nvGrpSpPr>
        <p:grpSpPr>
          <a:xfrm>
            <a:off x="4452495" y="2286500"/>
            <a:ext cx="445746" cy="387612"/>
            <a:chOff x="3680173" y="3231000"/>
            <a:chExt cx="720106" cy="626190"/>
          </a:xfrm>
        </p:grpSpPr>
        <p:sp>
          <p:nvSpPr>
            <p:cNvPr id="1335" name="Google Shape;1335;p47"/>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7"/>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7"/>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8" name="Google Shape;1338;p47"/>
          <p:cNvGrpSpPr/>
          <p:nvPr/>
        </p:nvGrpSpPr>
        <p:grpSpPr>
          <a:xfrm>
            <a:off x="6524582" y="2257496"/>
            <a:ext cx="443283" cy="445620"/>
            <a:chOff x="6931035" y="3184144"/>
            <a:chExt cx="716128" cy="719903"/>
          </a:xfrm>
        </p:grpSpPr>
        <p:sp>
          <p:nvSpPr>
            <p:cNvPr id="1339" name="Google Shape;1339;p47"/>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7"/>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7"/>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7"/>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7"/>
          <p:cNvGrpSpPr/>
          <p:nvPr/>
        </p:nvGrpSpPr>
        <p:grpSpPr>
          <a:xfrm>
            <a:off x="5833276" y="2257448"/>
            <a:ext cx="445727" cy="445714"/>
            <a:chOff x="5846429" y="3184067"/>
            <a:chExt cx="720076" cy="720055"/>
          </a:xfrm>
        </p:grpSpPr>
        <p:sp>
          <p:nvSpPr>
            <p:cNvPr id="1344" name="Google Shape;1344;p47"/>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7"/>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7"/>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7"/>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7"/>
          <p:cNvGrpSpPr/>
          <p:nvPr/>
        </p:nvGrpSpPr>
        <p:grpSpPr>
          <a:xfrm>
            <a:off x="2520481" y="2257393"/>
            <a:ext cx="303698" cy="445825"/>
            <a:chOff x="655600" y="3183978"/>
            <a:chExt cx="490627" cy="720234"/>
          </a:xfrm>
        </p:grpSpPr>
        <p:sp>
          <p:nvSpPr>
            <p:cNvPr id="1349" name="Google Shape;1349;p47"/>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7"/>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7"/>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7"/>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7"/>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4" name="Google Shape;1354;p47"/>
          <p:cNvGrpSpPr/>
          <p:nvPr/>
        </p:nvGrpSpPr>
        <p:grpSpPr>
          <a:xfrm>
            <a:off x="7213443" y="2257509"/>
            <a:ext cx="189785" cy="445592"/>
            <a:chOff x="8011692" y="3184166"/>
            <a:chExt cx="306600" cy="719859"/>
          </a:xfrm>
        </p:grpSpPr>
        <p:sp>
          <p:nvSpPr>
            <p:cNvPr id="1355" name="Google Shape;1355;p47"/>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6" name="Google Shape;1356;p47"/>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7" name="Google Shape;1357;p47"/>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8" name="Google Shape;1358;p47"/>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9" name="Google Shape;1359;p47"/>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0" name="Google Shape;1360;p47"/>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1" name="Google Shape;1361;p47"/>
          <p:cNvGrpSpPr/>
          <p:nvPr/>
        </p:nvGrpSpPr>
        <p:grpSpPr>
          <a:xfrm>
            <a:off x="7648230" y="2257259"/>
            <a:ext cx="246199" cy="445516"/>
            <a:chOff x="4556125" y="630237"/>
            <a:chExt cx="3081338" cy="5568950"/>
          </a:xfrm>
        </p:grpSpPr>
        <p:sp>
          <p:nvSpPr>
            <p:cNvPr id="1362" name="Google Shape;1362;p47"/>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7"/>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7"/>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7"/>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6" name="Google Shape;1366;p47"/>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7" name="Google Shape;1367;p47"/>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7"/>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9" name="Google Shape;1369;p47"/>
          <p:cNvGrpSpPr/>
          <p:nvPr/>
        </p:nvGrpSpPr>
        <p:grpSpPr>
          <a:xfrm>
            <a:off x="1829253" y="2257459"/>
            <a:ext cx="445768" cy="445697"/>
            <a:chOff x="1674084" y="3214987"/>
            <a:chExt cx="720142" cy="720027"/>
          </a:xfrm>
        </p:grpSpPr>
        <p:sp>
          <p:nvSpPr>
            <p:cNvPr id="1370" name="Google Shape;1370;p47"/>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7"/>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7"/>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47"/>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7"/>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7"/>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7"/>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7"/>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7"/>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7"/>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7"/>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7"/>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7"/>
          <p:cNvGrpSpPr/>
          <p:nvPr/>
        </p:nvGrpSpPr>
        <p:grpSpPr>
          <a:xfrm>
            <a:off x="1138094" y="2257421"/>
            <a:ext cx="445578" cy="445773"/>
            <a:chOff x="557511" y="3214925"/>
            <a:chExt cx="719836" cy="720150"/>
          </a:xfrm>
        </p:grpSpPr>
        <p:sp>
          <p:nvSpPr>
            <p:cNvPr id="1383" name="Google Shape;1383;p47"/>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7"/>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7"/>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7"/>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7"/>
          <p:cNvGrpSpPr/>
          <p:nvPr/>
        </p:nvGrpSpPr>
        <p:grpSpPr>
          <a:xfrm>
            <a:off x="1081977" y="3693756"/>
            <a:ext cx="445905" cy="400522"/>
            <a:chOff x="1147762" y="1131887"/>
            <a:chExt cx="5137150" cy="4619626"/>
          </a:xfrm>
        </p:grpSpPr>
        <p:sp>
          <p:nvSpPr>
            <p:cNvPr id="1388" name="Google Shape;1388;p47"/>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7"/>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7"/>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1" name="Google Shape;1391;p47"/>
          <p:cNvGrpSpPr/>
          <p:nvPr/>
        </p:nvGrpSpPr>
        <p:grpSpPr>
          <a:xfrm>
            <a:off x="1879306" y="3687410"/>
            <a:ext cx="445901" cy="413282"/>
            <a:chOff x="1570037" y="1341437"/>
            <a:chExt cx="4943475" cy="4576762"/>
          </a:xfrm>
        </p:grpSpPr>
        <p:sp>
          <p:nvSpPr>
            <p:cNvPr id="1392" name="Google Shape;1392;p47"/>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3" name="Google Shape;1393;p47"/>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4" name="Google Shape;1394;p47"/>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5" name="Google Shape;1395;p47"/>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6" name="Google Shape;1396;p47"/>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7" name="Google Shape;1397;p47"/>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8" name="Google Shape;1398;p47"/>
          <p:cNvGrpSpPr/>
          <p:nvPr/>
        </p:nvGrpSpPr>
        <p:grpSpPr>
          <a:xfrm>
            <a:off x="4364629" y="3671511"/>
            <a:ext cx="441332" cy="445721"/>
            <a:chOff x="5770007" y="5489899"/>
            <a:chExt cx="712976" cy="720067"/>
          </a:xfrm>
        </p:grpSpPr>
        <p:sp>
          <p:nvSpPr>
            <p:cNvPr id="1399" name="Google Shape;1399;p47"/>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7"/>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7"/>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7"/>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7"/>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7"/>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7"/>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7"/>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7"/>
          <p:cNvGrpSpPr/>
          <p:nvPr/>
        </p:nvGrpSpPr>
        <p:grpSpPr>
          <a:xfrm>
            <a:off x="5157420" y="3693981"/>
            <a:ext cx="445651" cy="400824"/>
            <a:chOff x="7050768" y="5526199"/>
            <a:chExt cx="719953" cy="647534"/>
          </a:xfrm>
        </p:grpSpPr>
        <p:sp>
          <p:nvSpPr>
            <p:cNvPr id="1408" name="Google Shape;1408;p47"/>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7"/>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7"/>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7"/>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7"/>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7"/>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7"/>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7"/>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7"/>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7"/>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7"/>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7"/>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0" name="Google Shape;1420;p47"/>
          <p:cNvGrpSpPr/>
          <p:nvPr/>
        </p:nvGrpSpPr>
        <p:grpSpPr>
          <a:xfrm>
            <a:off x="6751936" y="3694051"/>
            <a:ext cx="445681" cy="400651"/>
            <a:chOff x="9626723" y="5526313"/>
            <a:chExt cx="720002" cy="647256"/>
          </a:xfrm>
        </p:grpSpPr>
        <p:sp>
          <p:nvSpPr>
            <p:cNvPr id="1421" name="Google Shape;1421;p47"/>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7"/>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7"/>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7"/>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7"/>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7"/>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7"/>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7"/>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7"/>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7"/>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7"/>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7"/>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3" name="Google Shape;1433;p47"/>
          <p:cNvGrpSpPr/>
          <p:nvPr/>
        </p:nvGrpSpPr>
        <p:grpSpPr>
          <a:xfrm>
            <a:off x="7549176" y="3671488"/>
            <a:ext cx="445582" cy="445743"/>
            <a:chOff x="10914672" y="5489861"/>
            <a:chExt cx="719842" cy="720102"/>
          </a:xfrm>
        </p:grpSpPr>
        <p:sp>
          <p:nvSpPr>
            <p:cNvPr id="1434" name="Google Shape;1434;p47"/>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7"/>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7"/>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7"/>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7"/>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7"/>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7"/>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7"/>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7"/>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7"/>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7"/>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7"/>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6" name="Google Shape;1446;p47"/>
          <p:cNvGrpSpPr/>
          <p:nvPr/>
        </p:nvGrpSpPr>
        <p:grpSpPr>
          <a:xfrm>
            <a:off x="5954636" y="3681752"/>
            <a:ext cx="445821" cy="425246"/>
            <a:chOff x="8338678" y="5506443"/>
            <a:chExt cx="720227" cy="686988"/>
          </a:xfrm>
        </p:grpSpPr>
        <p:sp>
          <p:nvSpPr>
            <p:cNvPr id="1447" name="Google Shape;1447;p47"/>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7"/>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7"/>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7"/>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7"/>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7"/>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47"/>
          <p:cNvGrpSpPr/>
          <p:nvPr/>
        </p:nvGrpSpPr>
        <p:grpSpPr>
          <a:xfrm>
            <a:off x="2676293" y="3736342"/>
            <a:ext cx="1336824" cy="316035"/>
            <a:chOff x="3042485" y="5594633"/>
            <a:chExt cx="2159652" cy="510557"/>
          </a:xfrm>
        </p:grpSpPr>
        <p:sp>
          <p:nvSpPr>
            <p:cNvPr id="1454" name="Google Shape;1454;p47"/>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7"/>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7"/>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7"/>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7"/>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7"/>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7"/>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7"/>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7"/>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7"/>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7"/>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7"/>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7"/>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7"/>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7"/>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9" name="Google Shape;1469;p47"/>
          <p:cNvGrpSpPr/>
          <p:nvPr/>
        </p:nvGrpSpPr>
        <p:grpSpPr>
          <a:xfrm>
            <a:off x="1879183" y="4379878"/>
            <a:ext cx="445738" cy="442950"/>
            <a:chOff x="1442627" y="5710929"/>
            <a:chExt cx="594318" cy="590600"/>
          </a:xfrm>
        </p:grpSpPr>
        <p:sp>
          <p:nvSpPr>
            <p:cNvPr id="1470" name="Google Shape;1470;p47"/>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7"/>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7"/>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5" name="Google Shape;1475;p47"/>
          <p:cNvGrpSpPr/>
          <p:nvPr/>
        </p:nvGrpSpPr>
        <p:grpSpPr>
          <a:xfrm>
            <a:off x="6788033" y="4378458"/>
            <a:ext cx="373053" cy="445791"/>
            <a:chOff x="8095060" y="5664590"/>
            <a:chExt cx="497404" cy="594389"/>
          </a:xfrm>
        </p:grpSpPr>
        <p:grpSp>
          <p:nvGrpSpPr>
            <p:cNvPr id="1476" name="Google Shape;1476;p47"/>
            <p:cNvGrpSpPr/>
            <p:nvPr/>
          </p:nvGrpSpPr>
          <p:grpSpPr>
            <a:xfrm>
              <a:off x="8095060" y="5969027"/>
              <a:ext cx="497404" cy="289951"/>
              <a:chOff x="8095060" y="5969027"/>
              <a:chExt cx="497404" cy="289951"/>
            </a:xfrm>
          </p:grpSpPr>
          <p:sp>
            <p:nvSpPr>
              <p:cNvPr id="1477" name="Google Shape;1477;p47"/>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7"/>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7"/>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7"/>
            <p:cNvGrpSpPr/>
            <p:nvPr/>
          </p:nvGrpSpPr>
          <p:grpSpPr>
            <a:xfrm>
              <a:off x="8095060" y="5867832"/>
              <a:ext cx="497404" cy="289312"/>
              <a:chOff x="8095060" y="5867832"/>
              <a:chExt cx="497404" cy="289312"/>
            </a:xfrm>
          </p:grpSpPr>
          <p:sp>
            <p:nvSpPr>
              <p:cNvPr id="1481" name="Google Shape;1481;p47"/>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7"/>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7"/>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7"/>
            <p:cNvGrpSpPr/>
            <p:nvPr/>
          </p:nvGrpSpPr>
          <p:grpSpPr>
            <a:xfrm>
              <a:off x="8095060" y="5765998"/>
              <a:ext cx="497404" cy="289312"/>
              <a:chOff x="8095060" y="5765998"/>
              <a:chExt cx="497404" cy="289312"/>
            </a:xfrm>
          </p:grpSpPr>
          <p:sp>
            <p:nvSpPr>
              <p:cNvPr id="1485" name="Google Shape;1485;p47"/>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7"/>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7"/>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7"/>
            <p:cNvGrpSpPr/>
            <p:nvPr/>
          </p:nvGrpSpPr>
          <p:grpSpPr>
            <a:xfrm>
              <a:off x="8095060" y="5664590"/>
              <a:ext cx="497404" cy="290164"/>
              <a:chOff x="8095060" y="5664590"/>
              <a:chExt cx="497404" cy="290164"/>
            </a:xfrm>
          </p:grpSpPr>
          <p:sp>
            <p:nvSpPr>
              <p:cNvPr id="1489" name="Google Shape;1489;p47"/>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7"/>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7"/>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2" name="Google Shape;1492;p47"/>
          <p:cNvGrpSpPr/>
          <p:nvPr/>
        </p:nvGrpSpPr>
        <p:grpSpPr>
          <a:xfrm>
            <a:off x="2870825" y="4378486"/>
            <a:ext cx="557162" cy="445734"/>
            <a:chOff x="4607809" y="5664627"/>
            <a:chExt cx="742883" cy="594312"/>
          </a:xfrm>
        </p:grpSpPr>
        <p:sp>
          <p:nvSpPr>
            <p:cNvPr id="1493" name="Google Shape;1493;p47"/>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7"/>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7"/>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7"/>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7"/>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7"/>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7"/>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7"/>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1" name="Google Shape;1501;p47"/>
          <p:cNvGrpSpPr/>
          <p:nvPr/>
        </p:nvGrpSpPr>
        <p:grpSpPr>
          <a:xfrm>
            <a:off x="3973890" y="4378543"/>
            <a:ext cx="1079865" cy="445620"/>
            <a:chOff x="2571250" y="5664711"/>
            <a:chExt cx="1439820" cy="594160"/>
          </a:xfrm>
        </p:grpSpPr>
        <p:sp>
          <p:nvSpPr>
            <p:cNvPr id="1502" name="Google Shape;1502;p47"/>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3" name="Google Shape;1503;p47"/>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4" name="Google Shape;1504;p47"/>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5" name="Google Shape;1505;p47"/>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6" name="Google Shape;1506;p47"/>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7"/>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7"/>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7"/>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7"/>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7"/>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7"/>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7"/>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7"/>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7"/>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7"/>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7"/>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7"/>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7"/>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0" name="Google Shape;1520;p47"/>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7"/>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2" name="Google Shape;1522;p47"/>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7"/>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7"/>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7"/>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26" name="Google Shape;1526;p47"/>
          <p:cNvGrpSpPr/>
          <p:nvPr/>
        </p:nvGrpSpPr>
        <p:grpSpPr>
          <a:xfrm>
            <a:off x="5599659" y="4378335"/>
            <a:ext cx="642470" cy="446036"/>
            <a:chOff x="6332670" y="5663946"/>
            <a:chExt cx="856627" cy="594715"/>
          </a:xfrm>
        </p:grpSpPr>
        <p:grpSp>
          <p:nvGrpSpPr>
            <p:cNvPr id="1527" name="Google Shape;1527;p47"/>
            <p:cNvGrpSpPr/>
            <p:nvPr/>
          </p:nvGrpSpPr>
          <p:grpSpPr>
            <a:xfrm>
              <a:off x="6392364" y="5663946"/>
              <a:ext cx="796933" cy="185801"/>
              <a:chOff x="3321050" y="1066800"/>
              <a:chExt cx="6505573" cy="1508125"/>
            </a:xfrm>
          </p:grpSpPr>
          <p:sp>
            <p:nvSpPr>
              <p:cNvPr id="1528" name="Google Shape;1528;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0" name="Google Shape;1530;p47"/>
            <p:cNvGrpSpPr/>
            <p:nvPr/>
          </p:nvGrpSpPr>
          <p:grpSpPr>
            <a:xfrm flipH="1">
              <a:off x="6332670" y="5868403"/>
              <a:ext cx="796933" cy="185801"/>
              <a:chOff x="3321050" y="1066800"/>
              <a:chExt cx="6505573" cy="1508125"/>
            </a:xfrm>
          </p:grpSpPr>
          <p:sp>
            <p:nvSpPr>
              <p:cNvPr id="1531" name="Google Shape;1531;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7"/>
            <p:cNvGrpSpPr/>
            <p:nvPr/>
          </p:nvGrpSpPr>
          <p:grpSpPr>
            <a:xfrm>
              <a:off x="6392364" y="6072860"/>
              <a:ext cx="796933" cy="185801"/>
              <a:chOff x="3321050" y="1066800"/>
              <a:chExt cx="6505573" cy="1508125"/>
            </a:xfrm>
          </p:grpSpPr>
          <p:sp>
            <p:nvSpPr>
              <p:cNvPr id="1534" name="Google Shape;1534;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36" name="Google Shape;1536;p47"/>
          <p:cNvSpPr txBox="1">
            <a:spLocks noGrp="1"/>
          </p:cNvSpPr>
          <p:nvPr>
            <p:ph type="title" idx="4294967295"/>
          </p:nvPr>
        </p:nvSpPr>
        <p:spPr>
          <a:xfrm>
            <a:off x="855300" y="96675"/>
            <a:ext cx="7433400" cy="396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Diagrams and infographics</a:t>
            </a:r>
            <a:endParaRPr sz="2000"/>
          </a:p>
        </p:txBody>
      </p:sp>
      <p:sp>
        <p:nvSpPr>
          <p:cNvPr id="1537" name="Google Shape;1537;p4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1541"/>
        <p:cNvGrpSpPr/>
        <p:nvPr/>
      </p:nvGrpSpPr>
      <p:grpSpPr>
        <a:xfrm>
          <a:off x="0" y="0"/>
          <a:ext cx="0" cy="0"/>
          <a:chOff x="0" y="0"/>
          <a:chExt cx="0" cy="0"/>
        </a:xfrm>
      </p:grpSpPr>
      <p:sp>
        <p:nvSpPr>
          <p:cNvPr id="1542" name="Google Shape;1542;p48"/>
          <p:cNvSpPr txBox="1"/>
          <p:nvPr/>
        </p:nvSpPr>
        <p:spPr>
          <a:xfrm>
            <a:off x="1036700" y="895250"/>
            <a:ext cx="69471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D1D1B"/>
                </a:solidFill>
                <a:latin typeface="Georgia"/>
                <a:ea typeface="Georgia"/>
                <a:cs typeface="Georgia"/>
                <a:sym typeface="Georgia"/>
              </a:rPr>
              <a:t>You can also use any emoji as an icon!</a:t>
            </a:r>
            <a:endParaRPr b="1">
              <a:solidFill>
                <a:srgbClr val="1D1D1B"/>
              </a:solidFill>
              <a:latin typeface="Georgia"/>
              <a:ea typeface="Georgia"/>
              <a:cs typeface="Georgia"/>
              <a:sym typeface="Georgia"/>
            </a:endParaRPr>
          </a:p>
          <a:p>
            <a:pPr marL="0" lvl="0" indent="0" algn="l" rtl="0">
              <a:spcBef>
                <a:spcPts val="0"/>
              </a:spcBef>
              <a:spcAft>
                <a:spcPts val="0"/>
              </a:spcAft>
              <a:buNone/>
            </a:pPr>
            <a:r>
              <a:rPr lang="en">
                <a:solidFill>
                  <a:srgbClr val="1D1D1B"/>
                </a:solidFill>
                <a:latin typeface="Georgia"/>
                <a:ea typeface="Georgia"/>
                <a:cs typeface="Georgia"/>
                <a:sym typeface="Georgia"/>
              </a:rPr>
              <a:t>And of course it resizes without losing quality.</a:t>
            </a:r>
            <a:endParaRPr>
              <a:solidFill>
                <a:srgbClr val="1D1D1B"/>
              </a:solidFill>
              <a:latin typeface="Georgia"/>
              <a:ea typeface="Georgia"/>
              <a:cs typeface="Georgia"/>
              <a:sym typeface="Georgia"/>
            </a:endParaRPr>
          </a:p>
          <a:p>
            <a:pPr marL="0" lvl="0" indent="0" algn="l" rtl="0">
              <a:spcBef>
                <a:spcPts val="0"/>
              </a:spcBef>
              <a:spcAft>
                <a:spcPts val="0"/>
              </a:spcAft>
              <a:buNone/>
            </a:pPr>
            <a:r>
              <a:rPr lang="en">
                <a:solidFill>
                  <a:srgbClr val="1D1D1B"/>
                </a:solidFill>
                <a:latin typeface="Georgia"/>
                <a:ea typeface="Georgia"/>
                <a:cs typeface="Georgia"/>
                <a:sym typeface="Georgia"/>
              </a:rPr>
              <a:t>How? Follow Google instructions https://twitter.com/googledocs/status/730087240156643328</a:t>
            </a:r>
            <a:endParaRPr>
              <a:solidFill>
                <a:srgbClr val="1D1D1B"/>
              </a:solidFill>
              <a:latin typeface="Georgia"/>
              <a:ea typeface="Georgia"/>
              <a:cs typeface="Georgia"/>
              <a:sym typeface="Georgia"/>
            </a:endParaRPr>
          </a:p>
          <a:p>
            <a:pPr marL="0" lvl="0" indent="0" algn="l" rtl="0">
              <a:spcBef>
                <a:spcPts val="0"/>
              </a:spcBef>
              <a:spcAft>
                <a:spcPts val="0"/>
              </a:spcAft>
              <a:buNone/>
            </a:pPr>
            <a:endParaRPr b="1">
              <a:solidFill>
                <a:srgbClr val="1D1D1B"/>
              </a:solidFill>
              <a:latin typeface="Georgia"/>
              <a:ea typeface="Georgia"/>
              <a:cs typeface="Georgia"/>
              <a:sym typeface="Georgia"/>
            </a:endParaRPr>
          </a:p>
        </p:txBody>
      </p:sp>
      <p:sp>
        <p:nvSpPr>
          <p:cNvPr id="1543" name="Google Shape;1543;p48"/>
          <p:cNvSpPr txBox="1"/>
          <p:nvPr/>
        </p:nvSpPr>
        <p:spPr>
          <a:xfrm>
            <a:off x="1036700" y="229503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1D1D1B"/>
                </a:solidFill>
                <a:latin typeface="Georgia"/>
                <a:ea typeface="Georgia"/>
                <a:cs typeface="Georgia"/>
                <a:sym typeface="Georgia"/>
              </a:rPr>
              <a:t>✋👆👉👍👤👦👧👨👩👪💃🏃💑❤😂😉😋😒😭👶😸🐟🍒🍔💣📌📖🔨🎃🎈🎨🏈🏰🌏🔌🔑</a:t>
            </a:r>
            <a:r>
              <a:rPr lang="en" sz="2400">
                <a:solidFill>
                  <a:srgbClr val="FFFFFF"/>
                </a:solidFill>
                <a:highlight>
                  <a:srgbClr val="000000"/>
                </a:highlight>
                <a:latin typeface="Georgia"/>
                <a:ea typeface="Georgia"/>
                <a:cs typeface="Georgia"/>
                <a:sym typeface="Georgia"/>
              </a:rPr>
              <a:t> and many more...</a:t>
            </a:r>
            <a:endParaRPr sz="2400">
              <a:solidFill>
                <a:srgbClr val="FFFFFF"/>
              </a:solidFill>
              <a:highlight>
                <a:srgbClr val="000000"/>
              </a:highlight>
              <a:latin typeface="Georgia"/>
              <a:ea typeface="Georgia"/>
              <a:cs typeface="Georgia"/>
              <a:sym typeface="Georgia"/>
            </a:endParaRPr>
          </a:p>
        </p:txBody>
      </p:sp>
      <p:sp>
        <p:nvSpPr>
          <p:cNvPr id="1544" name="Google Shape;1544;p48"/>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548"/>
        <p:cNvGrpSpPr/>
        <p:nvPr/>
      </p:nvGrpSpPr>
      <p:grpSpPr>
        <a:xfrm>
          <a:off x="0" y="0"/>
          <a:ext cx="0" cy="0"/>
          <a:chOff x="0" y="0"/>
          <a:chExt cx="0" cy="0"/>
        </a:xfrm>
      </p:grpSpPr>
      <p:pic>
        <p:nvPicPr>
          <p:cNvPr id="1549" name="Google Shape;1549;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0" name="Google Shape;1550;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1" name="Google Shape;1551;p49"/>
          <p:cNvGrpSpPr/>
          <p:nvPr/>
        </p:nvGrpSpPr>
        <p:grpSpPr>
          <a:xfrm>
            <a:off x="690575" y="3290132"/>
            <a:ext cx="7762851" cy="892418"/>
            <a:chOff x="801125" y="3213932"/>
            <a:chExt cx="7762851" cy="892418"/>
          </a:xfrm>
        </p:grpSpPr>
        <p:grpSp>
          <p:nvGrpSpPr>
            <p:cNvPr id="1552" name="Google Shape;1552;p49"/>
            <p:cNvGrpSpPr/>
            <p:nvPr/>
          </p:nvGrpSpPr>
          <p:grpSpPr>
            <a:xfrm>
              <a:off x="4845759" y="3213932"/>
              <a:ext cx="1695900" cy="892418"/>
              <a:chOff x="4845759" y="3213932"/>
              <a:chExt cx="1695900" cy="892418"/>
            </a:xfrm>
          </p:grpSpPr>
          <p:sp>
            <p:nvSpPr>
              <p:cNvPr id="1553" name="Google Shape;1553;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4" name="Google Shape;1554;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5" name="Google Shape;1555;p49"/>
            <p:cNvGrpSpPr/>
            <p:nvPr/>
          </p:nvGrpSpPr>
          <p:grpSpPr>
            <a:xfrm>
              <a:off x="2823442" y="3214222"/>
              <a:ext cx="1695900" cy="892128"/>
              <a:chOff x="2823442" y="3214222"/>
              <a:chExt cx="1695900" cy="892128"/>
            </a:xfrm>
          </p:grpSpPr>
          <p:sp>
            <p:nvSpPr>
              <p:cNvPr id="1556" name="Google Shape;1556;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57" name="Google Shape;1557;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8" name="Google Shape;1558;p49"/>
            <p:cNvGrpSpPr/>
            <p:nvPr/>
          </p:nvGrpSpPr>
          <p:grpSpPr>
            <a:xfrm>
              <a:off x="6868076" y="3213932"/>
              <a:ext cx="1695900" cy="892418"/>
              <a:chOff x="6868076" y="3213932"/>
              <a:chExt cx="1695900" cy="892418"/>
            </a:xfrm>
          </p:grpSpPr>
          <p:sp>
            <p:nvSpPr>
              <p:cNvPr id="1559" name="Google Shape;1559;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0" name="Google Shape;1560;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1" name="Google Shape;1561;p49"/>
            <p:cNvGrpSpPr/>
            <p:nvPr/>
          </p:nvGrpSpPr>
          <p:grpSpPr>
            <a:xfrm>
              <a:off x="801125" y="3214206"/>
              <a:ext cx="1695900" cy="892144"/>
              <a:chOff x="801125" y="3214206"/>
              <a:chExt cx="1695900" cy="892144"/>
            </a:xfrm>
          </p:grpSpPr>
          <p:sp>
            <p:nvSpPr>
              <p:cNvPr id="1562" name="Google Shape;1562;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3" name="Google Shape;1563;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1. </a:t>
            </a:r>
            <a:r>
              <a:rPr lang="en" dirty="0"/>
              <a:t>Two Sample Tests</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 name="Subtitle 2">
            <a:extLst>
              <a:ext uri="{FF2B5EF4-FFF2-40B4-BE49-F238E27FC236}">
                <a16:creationId xmlns:a16="http://schemas.microsoft.com/office/drawing/2014/main" id="{5E70ACF4-463F-674F-A017-8571CD11EF9C}"/>
              </a:ext>
            </a:extLst>
          </p:cNvPr>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Difference Between Races</a:t>
            </a:r>
            <a:endParaRPr dirty="0"/>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9" name="Picture 8">
            <a:extLst>
              <a:ext uri="{FF2B5EF4-FFF2-40B4-BE49-F238E27FC236}">
                <a16:creationId xmlns:a16="http://schemas.microsoft.com/office/drawing/2014/main" id="{5C931816-5883-D94E-A396-6124B23B939F}"/>
              </a:ext>
            </a:extLst>
          </p:cNvPr>
          <p:cNvPicPr>
            <a:picLocks noChangeAspect="1"/>
          </p:cNvPicPr>
          <p:nvPr/>
        </p:nvPicPr>
        <p:blipFill>
          <a:blip r:embed="rId3"/>
          <a:stretch>
            <a:fillRect/>
          </a:stretch>
        </p:blipFill>
        <p:spPr>
          <a:xfrm>
            <a:off x="1290864" y="2003020"/>
            <a:ext cx="3695700" cy="1295400"/>
          </a:xfrm>
          <a:prstGeom prst="rect">
            <a:avLst/>
          </a:prstGeom>
        </p:spPr>
      </p:pic>
      <p:pic>
        <p:nvPicPr>
          <p:cNvPr id="11" name="Picture 10">
            <a:extLst>
              <a:ext uri="{FF2B5EF4-FFF2-40B4-BE49-F238E27FC236}">
                <a16:creationId xmlns:a16="http://schemas.microsoft.com/office/drawing/2014/main" id="{C74C88A3-355C-3440-A2EE-FC287E2AFAFD}"/>
              </a:ext>
            </a:extLst>
          </p:cNvPr>
          <p:cNvPicPr>
            <a:picLocks noChangeAspect="1"/>
          </p:cNvPicPr>
          <p:nvPr/>
        </p:nvPicPr>
        <p:blipFill>
          <a:blip r:embed="rId4"/>
          <a:stretch>
            <a:fillRect/>
          </a:stretch>
        </p:blipFill>
        <p:spPr>
          <a:xfrm>
            <a:off x="4618052" y="3020883"/>
            <a:ext cx="3733800" cy="698500"/>
          </a:xfrm>
          <a:prstGeom prst="rect">
            <a:avLst/>
          </a:prstGeom>
        </p:spPr>
      </p:pic>
      <p:pic>
        <p:nvPicPr>
          <p:cNvPr id="13" name="Picture 12">
            <a:extLst>
              <a:ext uri="{FF2B5EF4-FFF2-40B4-BE49-F238E27FC236}">
                <a16:creationId xmlns:a16="http://schemas.microsoft.com/office/drawing/2014/main" id="{768FC286-5F45-CE4E-B0AD-66613A5D2F45}"/>
              </a:ext>
            </a:extLst>
          </p:cNvPr>
          <p:cNvPicPr>
            <a:picLocks noChangeAspect="1"/>
          </p:cNvPicPr>
          <p:nvPr/>
        </p:nvPicPr>
        <p:blipFill>
          <a:blip r:embed="rId5"/>
          <a:stretch>
            <a:fillRect/>
          </a:stretch>
        </p:blipFill>
        <p:spPr>
          <a:xfrm>
            <a:off x="4630752" y="3605083"/>
            <a:ext cx="3721100" cy="711200"/>
          </a:xfrm>
          <a:prstGeom prst="rect">
            <a:avLst/>
          </a:prstGeom>
        </p:spPr>
      </p:pic>
      <p:pic>
        <p:nvPicPr>
          <p:cNvPr id="15" name="Picture 14">
            <a:extLst>
              <a:ext uri="{FF2B5EF4-FFF2-40B4-BE49-F238E27FC236}">
                <a16:creationId xmlns:a16="http://schemas.microsoft.com/office/drawing/2014/main" id="{E97A5B15-8A3A-6546-AD21-61114A6DE24E}"/>
              </a:ext>
            </a:extLst>
          </p:cNvPr>
          <p:cNvPicPr>
            <a:picLocks noChangeAspect="1"/>
          </p:cNvPicPr>
          <p:nvPr/>
        </p:nvPicPr>
        <p:blipFill>
          <a:blip r:embed="rId6"/>
          <a:stretch>
            <a:fillRect/>
          </a:stretch>
        </p:blipFill>
        <p:spPr>
          <a:xfrm>
            <a:off x="4656152" y="953407"/>
            <a:ext cx="3695700" cy="1257300"/>
          </a:xfrm>
          <a:prstGeom prst="rect">
            <a:avLst/>
          </a:prstGeom>
        </p:spPr>
      </p:pic>
      <p:sp>
        <p:nvSpPr>
          <p:cNvPr id="21" name="Google Shape;297;p31">
            <a:extLst>
              <a:ext uri="{FF2B5EF4-FFF2-40B4-BE49-F238E27FC236}">
                <a16:creationId xmlns:a16="http://schemas.microsoft.com/office/drawing/2014/main" id="{FE253762-F0D6-5A46-A309-23AE6FB92767}"/>
              </a:ext>
            </a:extLst>
          </p:cNvPr>
          <p:cNvSpPr txBox="1">
            <a:spLocks/>
          </p:cNvSpPr>
          <p:nvPr/>
        </p:nvSpPr>
        <p:spPr>
          <a:xfrm>
            <a:off x="1290864" y="3292323"/>
            <a:ext cx="3222385" cy="133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dirty="0"/>
              <a:t>There is a significant difference between the distributions of each race</a:t>
            </a:r>
          </a:p>
        </p:txBody>
      </p:sp>
    </p:spTree>
    <p:extLst>
      <p:ext uri="{BB962C8B-B14F-4D97-AF65-F5344CB8AC3E}">
        <p14:creationId xmlns:p14="http://schemas.microsoft.com/office/powerpoint/2010/main" val="110793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a:t>
            </a:r>
            <a:endParaRPr dirty="0"/>
          </a:p>
        </p:txBody>
      </p:sp>
      <p:sp>
        <p:nvSpPr>
          <p:cNvPr id="133" name="Google Shape;133;p20"/>
          <p:cNvSpPr txBox="1">
            <a:spLocks noGrp="1"/>
          </p:cNvSpPr>
          <p:nvPr>
            <p:ph type="body" idx="1"/>
          </p:nvPr>
        </p:nvSpPr>
        <p:spPr>
          <a:xfrm>
            <a:off x="3262025" y="658648"/>
            <a:ext cx="4682100" cy="1240500"/>
          </a:xfrm>
          <a:prstGeom prst="rect">
            <a:avLst/>
          </a:prstGeom>
        </p:spPr>
        <p:txBody>
          <a:bodyPr spcFirstLastPara="1" wrap="square" lIns="91425" tIns="91425" rIns="91425" bIns="91425" anchor="t" anchorCtr="0">
            <a:noAutofit/>
          </a:bodyPr>
          <a:lstStyle/>
          <a:p>
            <a:pPr marL="0" lvl="0" indent="0">
              <a:buNone/>
            </a:pPr>
            <a:r>
              <a:rPr lang="en-US" sz="1400" dirty="0"/>
              <a:t>In the differences between the group with Mental Illness and the group without, we also see a statistically significant difference. However, </a:t>
            </a:r>
            <a:r>
              <a:rPr lang="en-US" sz="1400" dirty="0">
                <a:solidFill>
                  <a:schemeClr val="tx2"/>
                </a:solidFill>
                <a:highlight>
                  <a:srgbClr val="FF0000"/>
                </a:highlight>
              </a:rPr>
              <a:t>24.8% of the data population</a:t>
            </a:r>
            <a:r>
              <a:rPr lang="en-US" sz="1400" dirty="0"/>
              <a:t> had signs of mental illness, while only </a:t>
            </a:r>
            <a:r>
              <a:rPr lang="en-US" sz="1400" dirty="0">
                <a:solidFill>
                  <a:schemeClr val="tx2"/>
                </a:solidFill>
                <a:highlight>
                  <a:srgbClr val="FF0000"/>
                </a:highlight>
              </a:rPr>
              <a:t>~20.6% of adults in the US </a:t>
            </a:r>
            <a:r>
              <a:rPr lang="en-US" sz="1400" dirty="0"/>
              <a:t>experienced mental illness. Is this difference statistically significant?</a:t>
            </a:r>
            <a:endParaRPr sz="14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00CBEF06-8880-0D4E-92C4-7D501D30796B}"/>
              </a:ext>
            </a:extLst>
          </p:cNvPr>
          <p:cNvPicPr>
            <a:picLocks noChangeAspect="1"/>
          </p:cNvPicPr>
          <p:nvPr/>
        </p:nvPicPr>
        <p:blipFill rotWithShape="1">
          <a:blip r:embed="rId4"/>
          <a:srcRect r="41390"/>
          <a:stretch/>
        </p:blipFill>
        <p:spPr>
          <a:xfrm>
            <a:off x="3422501" y="2282869"/>
            <a:ext cx="4789624" cy="1952208"/>
          </a:xfrm>
          <a:prstGeom prst="rect">
            <a:avLst/>
          </a:prstGeom>
          <a:ln>
            <a:solidFill>
              <a:schemeClr val="accent1"/>
            </a:solidFill>
          </a:ln>
        </p:spPr>
      </p:pic>
    </p:spTree>
    <p:extLst>
      <p:ext uri="{BB962C8B-B14F-4D97-AF65-F5344CB8AC3E}">
        <p14:creationId xmlns:p14="http://schemas.microsoft.com/office/powerpoint/2010/main" val="73003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 (cont.)</a:t>
            </a:r>
            <a:endParaRPr dirty="0"/>
          </a:p>
        </p:txBody>
      </p:sp>
      <p:sp>
        <p:nvSpPr>
          <p:cNvPr id="133" name="Google Shape;133;p20"/>
          <p:cNvSpPr txBox="1">
            <a:spLocks noGrp="1"/>
          </p:cNvSpPr>
          <p:nvPr>
            <p:ph type="body" idx="1"/>
          </p:nvPr>
        </p:nvSpPr>
        <p:spPr>
          <a:xfrm>
            <a:off x="3262025" y="718693"/>
            <a:ext cx="4682100" cy="1240500"/>
          </a:xfrm>
          <a:prstGeom prst="rect">
            <a:avLst/>
          </a:prstGeom>
        </p:spPr>
        <p:txBody>
          <a:bodyPr spcFirstLastPara="1" wrap="square" lIns="91425" tIns="91425" rIns="91425" bIns="91425" anchor="t" anchorCtr="0">
            <a:noAutofit/>
          </a:bodyPr>
          <a:lstStyle/>
          <a:p>
            <a:pPr marL="0" lvl="0" indent="0">
              <a:buNone/>
            </a:pPr>
            <a:r>
              <a:rPr lang="en-US" sz="1600" dirty="0"/>
              <a:t>The difference is </a:t>
            </a:r>
            <a:r>
              <a:rPr lang="en-US" sz="1600" dirty="0">
                <a:solidFill>
                  <a:schemeClr val="tx2"/>
                </a:solidFill>
                <a:highlight>
                  <a:srgbClr val="FF0000"/>
                </a:highlight>
              </a:rPr>
              <a:t>statistically significant</a:t>
            </a:r>
            <a:r>
              <a:rPr lang="en-US" sz="1600" dirty="0"/>
              <a:t>. Although there are more people who are fatally shot that don’t have signs of mental illness, there is a higher chance of someone being fatally shot if they do show signs of mental illness.</a:t>
            </a:r>
            <a:endParaRPr sz="16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FB4CBA83-E773-E943-9A27-7398E2B9BCB7}"/>
              </a:ext>
            </a:extLst>
          </p:cNvPr>
          <p:cNvPicPr>
            <a:picLocks noChangeAspect="1"/>
          </p:cNvPicPr>
          <p:nvPr/>
        </p:nvPicPr>
        <p:blipFill>
          <a:blip r:embed="rId4"/>
          <a:stretch>
            <a:fillRect/>
          </a:stretch>
        </p:blipFill>
        <p:spPr>
          <a:xfrm>
            <a:off x="3422500" y="2296549"/>
            <a:ext cx="4801006" cy="1508008"/>
          </a:xfrm>
          <a:prstGeom prst="rect">
            <a:avLst/>
          </a:prstGeom>
        </p:spPr>
      </p:pic>
      <p:sp>
        <p:nvSpPr>
          <p:cNvPr id="5" name="Rectangle 4">
            <a:extLst>
              <a:ext uri="{FF2B5EF4-FFF2-40B4-BE49-F238E27FC236}">
                <a16:creationId xmlns:a16="http://schemas.microsoft.com/office/drawing/2014/main" id="{1B1F2320-A961-9A43-90DA-48F1C02B5D87}"/>
              </a:ext>
            </a:extLst>
          </p:cNvPr>
          <p:cNvSpPr/>
          <p:nvPr/>
        </p:nvSpPr>
        <p:spPr>
          <a:xfrm>
            <a:off x="3416809" y="3804557"/>
            <a:ext cx="4801006" cy="430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5085814"/>
      </p:ext>
    </p:extLst>
  </p:cSld>
  <p:clrMapOvr>
    <a:masterClrMapping/>
  </p:clrMapOvr>
</p:sld>
</file>

<file path=ppt/theme/theme1.xml><?xml version="1.0" encoding="utf-8"?>
<a:theme xmlns:a="http://schemas.openxmlformats.org/drawingml/2006/main" name="Lysander template">
  <a:themeElements>
    <a:clrScheme name="Custom 347">
      <a:dk1>
        <a:srgbClr val="111111"/>
      </a:dk1>
      <a:lt1>
        <a:srgbClr val="FFFFFF"/>
      </a:lt1>
      <a:dk2>
        <a:srgbClr val="999999"/>
      </a:dk2>
      <a:lt2>
        <a:srgbClr val="EFEFEF"/>
      </a:lt2>
      <a:accent1>
        <a:srgbClr val="FF0000"/>
      </a:accent1>
      <a:accent2>
        <a:srgbClr val="CC0000"/>
      </a:accent2>
      <a:accent3>
        <a:srgbClr val="434343"/>
      </a:accent3>
      <a:accent4>
        <a:srgbClr val="999999"/>
      </a:accent4>
      <a:accent5>
        <a:srgbClr val="CCCCCC"/>
      </a:accent5>
      <a:accent6>
        <a:srgbClr val="EFEFEF"/>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1841</Words>
  <Application>Microsoft Macintosh PowerPoint</Application>
  <PresentationFormat>On-screen Show (16:9)</PresentationFormat>
  <Paragraphs>450</Paragraphs>
  <Slides>57</Slides>
  <Notes>54</Notes>
  <HiddenSlides>34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Montserrat</vt:lpstr>
      <vt:lpstr>Roboto Slab</vt:lpstr>
      <vt:lpstr>Georgia</vt:lpstr>
      <vt:lpstr>Calibri</vt:lpstr>
      <vt:lpstr>Lysander template</vt:lpstr>
      <vt:lpstr>Fatal Police Shootings in the US</vt:lpstr>
      <vt:lpstr>Goal</vt:lpstr>
      <vt:lpstr>The Data</vt:lpstr>
      <vt:lpstr>Exploratory Data Analysis</vt:lpstr>
      <vt:lpstr>Shootings Over Time by Race</vt:lpstr>
      <vt:lpstr> 1. Two Sample Tests</vt:lpstr>
      <vt:lpstr>Difference Between Races</vt:lpstr>
      <vt:lpstr>Effect of Signs of Mental Illness</vt:lpstr>
      <vt:lpstr>Effect of Signs of Mental Illness (cont.)</vt:lpstr>
      <vt:lpstr> 2. Statistical Model</vt:lpstr>
      <vt:lpstr>Lets take a deeper look at the differences by race</vt:lpstr>
      <vt:lpstr>PowerPoint Presentation</vt:lpstr>
      <vt:lpstr>Results of Student’s t-Test</vt:lpstr>
      <vt:lpstr> 3. Tests of Independence</vt:lpstr>
      <vt:lpstr>PowerPoint Presentation</vt:lpstr>
      <vt:lpstr>PowerPoint Presentation</vt:lpstr>
      <vt:lpstr>PowerPoint Presentation</vt:lpstr>
      <vt:lpstr>PowerPoint Presentation</vt:lpstr>
      <vt:lpstr>PowerPoint Presentation</vt:lpstr>
      <vt:lpstr> 4. Logistic Regression</vt:lpstr>
      <vt:lpstr>Training the model</vt:lpstr>
      <vt:lpstr>Understanding the model</vt:lpstr>
      <vt:lpstr>Questions?</vt:lpstr>
      <vt:lpstr>hello!</vt:lpstr>
      <vt:lpstr>PowerPoint Presentation</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 </vt:lpstr>
      <vt:lpstr>89,526,124$</vt:lpstr>
      <vt:lpstr>Our process is easy</vt:lpstr>
      <vt:lpstr>Let’s review some concepts</vt:lpstr>
      <vt:lpstr>PowerPoint Presentation</vt:lpstr>
      <vt:lpstr>Mobile project</vt:lpstr>
      <vt:lpstr>Tablet project</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US</dc:title>
  <cp:lastModifiedBy>Abby Ward</cp:lastModifiedBy>
  <cp:revision>5</cp:revision>
  <dcterms:modified xsi:type="dcterms:W3CDTF">2021-08-18T23:58:23Z</dcterms:modified>
</cp:coreProperties>
</file>