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59"/>
  </p:notesMasterIdLst>
  <p:sldIdLst>
    <p:sldId id="256" r:id="rId2"/>
    <p:sldId id="261" r:id="rId3"/>
    <p:sldId id="257" r:id="rId4"/>
    <p:sldId id="277" r:id="rId5"/>
    <p:sldId id="295" r:id="rId6"/>
    <p:sldId id="259" r:id="rId7"/>
    <p:sldId id="297" r:id="rId8"/>
    <p:sldId id="298" r:id="rId9"/>
    <p:sldId id="299" r:id="rId10"/>
    <p:sldId id="296" r:id="rId11"/>
    <p:sldId id="301" r:id="rId12"/>
    <p:sldId id="260" r:id="rId13"/>
    <p:sldId id="268" r:id="rId14"/>
    <p:sldId id="300" r:id="rId15"/>
    <p:sldId id="304" r:id="rId16"/>
    <p:sldId id="305" r:id="rId17"/>
    <p:sldId id="306" r:id="rId18"/>
    <p:sldId id="307" r:id="rId19"/>
    <p:sldId id="308" r:id="rId20"/>
    <p:sldId id="309" r:id="rId21"/>
    <p:sldId id="310" r:id="rId22"/>
    <p:sldId id="311" r:id="rId23"/>
    <p:sldId id="258" r:id="rId24"/>
    <p:sldId id="312" r:id="rId25"/>
    <p:sldId id="302" r:id="rId26"/>
    <p:sldId id="262" r:id="rId27"/>
    <p:sldId id="263" r:id="rId28"/>
    <p:sldId id="264" r:id="rId29"/>
    <p:sldId id="265" r:id="rId30"/>
    <p:sldId id="266" r:id="rId31"/>
    <p:sldId id="267" r:id="rId32"/>
    <p:sldId id="303" r:id="rId33"/>
    <p:sldId id="269" r:id="rId34"/>
    <p:sldId id="270" r:id="rId35"/>
    <p:sldId id="271" r:id="rId36"/>
    <p:sldId id="272" r:id="rId37"/>
    <p:sldId id="273" r:id="rId38"/>
    <p:sldId id="274" r:id="rId39"/>
    <p:sldId id="275" r:id="rId40"/>
    <p:sldId id="276"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Lst>
  <p:sldSz cx="9144000" cy="5143500" type="screen16x9"/>
  <p:notesSz cx="6858000" cy="9144000"/>
  <p:embeddedFontLst>
    <p:embeddedFont>
      <p:font typeface="Calibri" panose="020F0502020204030204" pitchFamily="34" charset="0"/>
      <p:regular r:id="rId60"/>
      <p:bold r:id="rId61"/>
      <p:italic r:id="rId62"/>
      <p:boldItalic r:id="rId63"/>
    </p:embeddedFont>
    <p:embeddedFont>
      <p:font typeface="Georgia" panose="02040502050405020303" pitchFamily="18" charset="0"/>
      <p:regular r:id="rId64"/>
      <p:bold r:id="rId65"/>
      <p:italic r:id="rId66"/>
      <p:boldItalic r:id="rId67"/>
    </p:embeddedFont>
    <p:embeddedFont>
      <p:font typeface="Montserrat" pitchFamily="2" charset="77"/>
      <p:regular r:id="rId68"/>
      <p:bold r:id="rId69"/>
      <p:italic r:id="rId70"/>
      <p:boldItalic r:id="rId71"/>
    </p:embeddedFont>
    <p:embeddedFont>
      <p:font typeface="Roboto Slab" pitchFamily="2" charset="0"/>
      <p:regular r:id="rId72"/>
      <p:bold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ADD2BE-D0F3-46ED-A0BE-2332052C2427}">
  <a:tblStyle styleId="{88ADD2BE-D0F3-46ED-A0BE-2332052C24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B7DDB2-A729-435D-8956-4EC6CEC2242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snapToObjects="1">
      <p:cViewPr varScale="1">
        <p:scale>
          <a:sx n="128" d="100"/>
          <a:sy n="128" d="100"/>
        </p:scale>
        <p:origin x="11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865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013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214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904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994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429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9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998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5450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32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948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255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910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94b42b6a_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94b42b6a_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3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ec110d2f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ec110d2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c9ec110d2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c9ec110d2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c9ec110d2f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c9ec110d2f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c9ec110d2f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c9ec110d2f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c9ec110d2f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c9ec110d2f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c9ec110d2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c9ec110d2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c9ec110d2f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c9ec110d2f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c9ec110d2f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c9ec110d2f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c9ec110d2f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c9ec110d2f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5739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c9ec110d2f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c9ec110d2f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77c6747a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77c6747a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14fb134d9e_17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14fb134d9e_1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73d76695f6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73d76695f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646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453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739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1169100" y="400050"/>
            <a:ext cx="7554900" cy="3842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533400" y="1440375"/>
            <a:ext cx="5041200" cy="3150600"/>
          </a:xfrm>
          <a:prstGeom prst="rect">
            <a:avLst/>
          </a:prstGeom>
          <a:ln w="114300" cap="flat" cmpd="sng">
            <a:solidFill>
              <a:srgbClr val="FF0000"/>
            </a:solidFill>
            <a:prstDash val="solid"/>
            <a:round/>
            <a:headEnd type="none" w="sm" len="sm"/>
            <a:tailEnd type="none" w="sm" len="sm"/>
          </a:ln>
        </p:spPr>
        <p:txBody>
          <a:bodyPr spcFirstLastPara="1" wrap="square" lIns="91425" tIns="91425" rIns="91425" bIns="91425" anchor="b" anchorCtr="0">
            <a:noAutofit/>
          </a:bodyPr>
          <a:lstStyle>
            <a:lvl1pPr lvl="0">
              <a:spcBef>
                <a:spcPts val="0"/>
              </a:spcBef>
              <a:spcAft>
                <a:spcPts val="0"/>
              </a:spcAft>
              <a:buClr>
                <a:srgbClr val="111111"/>
              </a:buClr>
              <a:buSzPts val="6000"/>
              <a:buNone/>
              <a:defRPr sz="6000">
                <a:solidFill>
                  <a:srgbClr val="111111"/>
                </a:solidFill>
              </a:defRPr>
            </a:lvl1pPr>
            <a:lvl2pPr lvl="1" algn="ctr">
              <a:spcBef>
                <a:spcPts val="0"/>
              </a:spcBef>
              <a:spcAft>
                <a:spcPts val="0"/>
              </a:spcAft>
              <a:buClr>
                <a:srgbClr val="111111"/>
              </a:buClr>
              <a:buSzPts val="6000"/>
              <a:buNone/>
              <a:defRPr sz="6000">
                <a:solidFill>
                  <a:srgbClr val="111111"/>
                </a:solidFill>
              </a:defRPr>
            </a:lvl2pPr>
            <a:lvl3pPr lvl="2" algn="ctr">
              <a:spcBef>
                <a:spcPts val="0"/>
              </a:spcBef>
              <a:spcAft>
                <a:spcPts val="0"/>
              </a:spcAft>
              <a:buClr>
                <a:srgbClr val="111111"/>
              </a:buClr>
              <a:buSzPts val="6000"/>
              <a:buNone/>
              <a:defRPr sz="6000">
                <a:solidFill>
                  <a:srgbClr val="111111"/>
                </a:solidFill>
              </a:defRPr>
            </a:lvl3pPr>
            <a:lvl4pPr lvl="3" algn="ctr">
              <a:spcBef>
                <a:spcPts val="0"/>
              </a:spcBef>
              <a:spcAft>
                <a:spcPts val="0"/>
              </a:spcAft>
              <a:buClr>
                <a:srgbClr val="111111"/>
              </a:buClr>
              <a:buSzPts val="6000"/>
              <a:buNone/>
              <a:defRPr sz="6000">
                <a:solidFill>
                  <a:srgbClr val="111111"/>
                </a:solidFill>
              </a:defRPr>
            </a:lvl4pPr>
            <a:lvl5pPr lvl="4" algn="ctr">
              <a:spcBef>
                <a:spcPts val="0"/>
              </a:spcBef>
              <a:spcAft>
                <a:spcPts val="0"/>
              </a:spcAft>
              <a:buClr>
                <a:srgbClr val="111111"/>
              </a:buClr>
              <a:buSzPts val="6000"/>
              <a:buNone/>
              <a:defRPr sz="6000">
                <a:solidFill>
                  <a:srgbClr val="111111"/>
                </a:solidFill>
              </a:defRPr>
            </a:lvl5pPr>
            <a:lvl6pPr lvl="5" algn="ctr">
              <a:spcBef>
                <a:spcPts val="0"/>
              </a:spcBef>
              <a:spcAft>
                <a:spcPts val="0"/>
              </a:spcAft>
              <a:buClr>
                <a:srgbClr val="111111"/>
              </a:buClr>
              <a:buSzPts val="6000"/>
              <a:buNone/>
              <a:defRPr sz="6000">
                <a:solidFill>
                  <a:srgbClr val="111111"/>
                </a:solidFill>
              </a:defRPr>
            </a:lvl6pPr>
            <a:lvl7pPr lvl="6" algn="ctr">
              <a:spcBef>
                <a:spcPts val="0"/>
              </a:spcBef>
              <a:spcAft>
                <a:spcPts val="0"/>
              </a:spcAft>
              <a:buClr>
                <a:srgbClr val="111111"/>
              </a:buClr>
              <a:buSzPts val="6000"/>
              <a:buNone/>
              <a:defRPr sz="6000">
                <a:solidFill>
                  <a:srgbClr val="111111"/>
                </a:solidFill>
              </a:defRPr>
            </a:lvl7pPr>
            <a:lvl8pPr lvl="7" algn="ctr">
              <a:spcBef>
                <a:spcPts val="0"/>
              </a:spcBef>
              <a:spcAft>
                <a:spcPts val="0"/>
              </a:spcAft>
              <a:buClr>
                <a:srgbClr val="111111"/>
              </a:buClr>
              <a:buSzPts val="6000"/>
              <a:buNone/>
              <a:defRPr sz="6000">
                <a:solidFill>
                  <a:srgbClr val="111111"/>
                </a:solidFill>
              </a:defRPr>
            </a:lvl8pPr>
            <a:lvl9pPr lvl="8" algn="ctr">
              <a:spcBef>
                <a:spcPts val="0"/>
              </a:spcBef>
              <a:spcAft>
                <a:spcPts val="0"/>
              </a:spcAft>
              <a:buClr>
                <a:srgbClr val="111111"/>
              </a:buClr>
              <a:buSzPts val="6000"/>
              <a:buNone/>
              <a:defRPr sz="6000">
                <a:solidFill>
                  <a:srgbClr val="11111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169100" y="400050"/>
            <a:ext cx="7554900" cy="3842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533400" y="2802525"/>
            <a:ext cx="5270100" cy="1159800"/>
          </a:xfrm>
          <a:prstGeom prst="rect">
            <a:avLst/>
          </a:prstGeom>
          <a:ln w="114300" cap="flat" cmpd="sng">
            <a:solidFill>
              <a:srgbClr val="000000"/>
            </a:solidFill>
            <a:prstDash val="solid"/>
            <a:round/>
            <a:headEnd type="none" w="sm" len="sm"/>
            <a:tailEnd type="none" w="sm" len="sm"/>
          </a:ln>
        </p:spPr>
        <p:txBody>
          <a:bodyPr spcFirstLastPara="1" wrap="square" lIns="91425" tIns="91425" rIns="91425" bIns="91425" anchor="b" anchorCtr="0">
            <a:sp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533400" y="4111050"/>
            <a:ext cx="7783500" cy="48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1111"/>
              </a:buClr>
              <a:buSzPts val="2200"/>
              <a:buNone/>
              <a:defRPr sz="2200" i="1"/>
            </a:lvl1pPr>
            <a:lvl2pPr lvl="1" rtl="0">
              <a:spcBef>
                <a:spcPts val="0"/>
              </a:spcBef>
              <a:spcAft>
                <a:spcPts val="0"/>
              </a:spcAft>
              <a:buClr>
                <a:srgbClr val="111111"/>
              </a:buClr>
              <a:buSzPts val="2200"/>
              <a:buNone/>
              <a:defRPr sz="2200" i="1"/>
            </a:lvl2pPr>
            <a:lvl3pPr lvl="2" rtl="0">
              <a:spcBef>
                <a:spcPts val="0"/>
              </a:spcBef>
              <a:spcAft>
                <a:spcPts val="0"/>
              </a:spcAft>
              <a:buClr>
                <a:srgbClr val="111111"/>
              </a:buClr>
              <a:buSzPts val="2200"/>
              <a:buNone/>
              <a:defRPr sz="2200" i="1"/>
            </a:lvl3pPr>
            <a:lvl4pPr lvl="3" rtl="0">
              <a:spcBef>
                <a:spcPts val="0"/>
              </a:spcBef>
              <a:spcAft>
                <a:spcPts val="0"/>
              </a:spcAft>
              <a:buClr>
                <a:srgbClr val="111111"/>
              </a:buClr>
              <a:buSzPts val="2200"/>
              <a:buNone/>
              <a:defRPr sz="2200" i="1"/>
            </a:lvl4pPr>
            <a:lvl5pPr lvl="4" rtl="0">
              <a:spcBef>
                <a:spcPts val="0"/>
              </a:spcBef>
              <a:spcAft>
                <a:spcPts val="0"/>
              </a:spcAft>
              <a:buClr>
                <a:srgbClr val="111111"/>
              </a:buClr>
              <a:buSzPts val="2200"/>
              <a:buNone/>
              <a:defRPr sz="2200" i="1"/>
            </a:lvl5pPr>
            <a:lvl6pPr lvl="5" rtl="0">
              <a:spcBef>
                <a:spcPts val="0"/>
              </a:spcBef>
              <a:spcAft>
                <a:spcPts val="0"/>
              </a:spcAft>
              <a:buClr>
                <a:srgbClr val="111111"/>
              </a:buClr>
              <a:buSzPts val="2200"/>
              <a:buNone/>
              <a:defRPr sz="2200" i="1"/>
            </a:lvl6pPr>
            <a:lvl7pPr lvl="6" rtl="0">
              <a:spcBef>
                <a:spcPts val="0"/>
              </a:spcBef>
              <a:spcAft>
                <a:spcPts val="0"/>
              </a:spcAft>
              <a:buClr>
                <a:srgbClr val="111111"/>
              </a:buClr>
              <a:buSzPts val="2200"/>
              <a:buNone/>
              <a:defRPr sz="2200" i="1"/>
            </a:lvl7pPr>
            <a:lvl8pPr lvl="7" rtl="0">
              <a:spcBef>
                <a:spcPts val="0"/>
              </a:spcBef>
              <a:spcAft>
                <a:spcPts val="0"/>
              </a:spcAft>
              <a:buClr>
                <a:srgbClr val="111111"/>
              </a:buClr>
              <a:buSzPts val="2200"/>
              <a:buNone/>
              <a:defRPr sz="2200" i="1"/>
            </a:lvl8pPr>
            <a:lvl9pPr lvl="8" rtl="0">
              <a:spcBef>
                <a:spcPts val="0"/>
              </a:spcBef>
              <a:spcAft>
                <a:spcPts val="0"/>
              </a:spcAft>
              <a:buClr>
                <a:srgbClr val="111111"/>
              </a:buClr>
              <a:buSzPts val="2200"/>
              <a:buNone/>
              <a:defRPr sz="2200" i="1"/>
            </a:lvl9pPr>
          </a:lstStyle>
          <a:p>
            <a:endParaRPr/>
          </a:p>
        </p:txBody>
      </p:sp>
      <p:sp>
        <p:nvSpPr>
          <p:cNvPr id="16" name="Google Shape;16;p3"/>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sp>
        <p:nvSpPr>
          <p:cNvPr id="18" name="Google Shape;18;p4"/>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2402275" y="1230875"/>
            <a:ext cx="5721000" cy="3026700"/>
          </a:xfrm>
          <a:prstGeom prst="rect">
            <a:avLst/>
          </a:prstGeom>
        </p:spPr>
        <p:txBody>
          <a:bodyPr spcFirstLastPara="1" wrap="square" lIns="91425" tIns="91425" rIns="91425" bIns="91425" anchor="t" anchorCtr="0">
            <a:noAutofit/>
          </a:bodyPr>
          <a:lstStyle>
            <a:lvl1pPr marL="457200" lvl="0" indent="-431800" rtl="0">
              <a:spcBef>
                <a:spcPts val="600"/>
              </a:spcBef>
              <a:spcAft>
                <a:spcPts val="0"/>
              </a:spcAft>
              <a:buSzPts val="3200"/>
              <a:buFont typeface="Georgia"/>
              <a:buChar char="□"/>
              <a:defRPr sz="3200" i="1">
                <a:latin typeface="Georgia"/>
                <a:ea typeface="Georgia"/>
                <a:cs typeface="Georgia"/>
                <a:sym typeface="Georgia"/>
              </a:defRPr>
            </a:lvl1pPr>
            <a:lvl2pPr marL="914400" lvl="1" indent="-431800" rtl="0">
              <a:spcBef>
                <a:spcPts val="0"/>
              </a:spcBef>
              <a:spcAft>
                <a:spcPts val="0"/>
              </a:spcAft>
              <a:buSzPts val="3200"/>
              <a:buFont typeface="Georgia"/>
              <a:buChar char="■"/>
              <a:defRPr sz="3200" i="1">
                <a:latin typeface="Georgia"/>
                <a:ea typeface="Georgia"/>
                <a:cs typeface="Georgia"/>
                <a:sym typeface="Georgia"/>
              </a:defRPr>
            </a:lvl2pPr>
            <a:lvl3pPr marL="1371600" lvl="2" indent="-431800" rtl="0">
              <a:spcBef>
                <a:spcPts val="0"/>
              </a:spcBef>
              <a:spcAft>
                <a:spcPts val="0"/>
              </a:spcAft>
              <a:buSzPts val="3200"/>
              <a:buFont typeface="Georgia"/>
              <a:buChar char="▣"/>
              <a:defRPr sz="3200" i="1">
                <a:latin typeface="Georgia"/>
                <a:ea typeface="Georgia"/>
                <a:cs typeface="Georgia"/>
                <a:sym typeface="Georgia"/>
              </a:defRPr>
            </a:lvl3pPr>
            <a:lvl4pPr marL="1828800" lvl="3" indent="-431800" rtl="0">
              <a:spcBef>
                <a:spcPts val="0"/>
              </a:spcBef>
              <a:spcAft>
                <a:spcPts val="0"/>
              </a:spcAft>
              <a:buSzPts val="3200"/>
              <a:buFont typeface="Georgia"/>
              <a:buChar char="●"/>
              <a:defRPr sz="3200" i="1">
                <a:latin typeface="Georgia"/>
                <a:ea typeface="Georgia"/>
                <a:cs typeface="Georgia"/>
                <a:sym typeface="Georgia"/>
              </a:defRPr>
            </a:lvl4pPr>
            <a:lvl5pPr marL="2286000" lvl="4" indent="-431800" rtl="0">
              <a:spcBef>
                <a:spcPts val="0"/>
              </a:spcBef>
              <a:spcAft>
                <a:spcPts val="0"/>
              </a:spcAft>
              <a:buSzPts val="3200"/>
              <a:buFont typeface="Georgia"/>
              <a:buChar char="○"/>
              <a:defRPr sz="3200" i="1">
                <a:latin typeface="Georgia"/>
                <a:ea typeface="Georgia"/>
                <a:cs typeface="Georgia"/>
                <a:sym typeface="Georgia"/>
              </a:defRPr>
            </a:lvl5pPr>
            <a:lvl6pPr marL="2743200" lvl="5" indent="-431800" rtl="0">
              <a:spcBef>
                <a:spcPts val="0"/>
              </a:spcBef>
              <a:spcAft>
                <a:spcPts val="0"/>
              </a:spcAft>
              <a:buSzPts val="3200"/>
              <a:buFont typeface="Georgia"/>
              <a:buChar char="■"/>
              <a:defRPr sz="3200" i="1">
                <a:latin typeface="Georgia"/>
                <a:ea typeface="Georgia"/>
                <a:cs typeface="Georgia"/>
                <a:sym typeface="Georgia"/>
              </a:defRPr>
            </a:lvl6pPr>
            <a:lvl7pPr marL="3200400" lvl="6" indent="-431800" rtl="0">
              <a:spcBef>
                <a:spcPts val="0"/>
              </a:spcBef>
              <a:spcAft>
                <a:spcPts val="0"/>
              </a:spcAft>
              <a:buSzPts val="3200"/>
              <a:buFont typeface="Georgia"/>
              <a:buChar char="●"/>
              <a:defRPr sz="3200" i="1">
                <a:latin typeface="Georgia"/>
                <a:ea typeface="Georgia"/>
                <a:cs typeface="Georgia"/>
                <a:sym typeface="Georgia"/>
              </a:defRPr>
            </a:lvl7pPr>
            <a:lvl8pPr marL="3657600" lvl="7" indent="-431800" rtl="0">
              <a:spcBef>
                <a:spcPts val="0"/>
              </a:spcBef>
              <a:spcAft>
                <a:spcPts val="0"/>
              </a:spcAft>
              <a:buSzPts val="3200"/>
              <a:buFont typeface="Georgia"/>
              <a:buChar char="○"/>
              <a:defRPr sz="3200" i="1">
                <a:latin typeface="Georgia"/>
                <a:ea typeface="Georgia"/>
                <a:cs typeface="Georgia"/>
                <a:sym typeface="Georgia"/>
              </a:defRPr>
            </a:lvl8pPr>
            <a:lvl9pPr marL="4114800" lvl="8" indent="-431800">
              <a:spcBef>
                <a:spcPts val="0"/>
              </a:spcBef>
              <a:spcAft>
                <a:spcPts val="0"/>
              </a:spcAft>
              <a:buSzPts val="3200"/>
              <a:buFont typeface="Georgia"/>
              <a:buChar char="■"/>
              <a:defRPr sz="3200" i="1">
                <a:latin typeface="Georgia"/>
                <a:ea typeface="Georgia"/>
                <a:cs typeface="Georgia"/>
                <a:sym typeface="Georgia"/>
              </a:defRPr>
            </a:lvl9pPr>
          </a:lstStyle>
          <a:p>
            <a:endParaRPr/>
          </a:p>
        </p:txBody>
      </p:sp>
      <p:sp>
        <p:nvSpPr>
          <p:cNvPr id="20" name="Google Shape;20;p4"/>
          <p:cNvSpPr txBox="1"/>
          <p:nvPr/>
        </p:nvSpPr>
        <p:spPr>
          <a:xfrm>
            <a:off x="208375" y="58689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0" b="1">
                <a:solidFill>
                  <a:srgbClr val="FF0000"/>
                </a:solidFill>
              </a:rPr>
              <a:t>“</a:t>
            </a:r>
            <a:endParaRPr sz="10000" b="1">
              <a:solidFill>
                <a:srgbClr val="FF0000"/>
              </a:solidFill>
            </a:endParaRPr>
          </a:p>
        </p:txBody>
      </p:sp>
      <p:sp>
        <p:nvSpPr>
          <p:cNvPr id="21" name="Google Shape;21;p4"/>
          <p:cNvSpPr/>
          <p:nvPr/>
        </p:nvSpPr>
        <p:spPr>
          <a:xfrm>
            <a:off x="539122" y="556741"/>
            <a:ext cx="1295700" cy="1298400"/>
          </a:xfrm>
          <a:prstGeom prst="rect">
            <a:avLst/>
          </a:prstGeom>
          <a:noFill/>
          <a:ln w="762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3"/>
        <p:cNvGrpSpPr/>
        <p:nvPr/>
      </p:nvGrpSpPr>
      <p:grpSpPr>
        <a:xfrm>
          <a:off x="0" y="0"/>
          <a:ext cx="0" cy="0"/>
          <a:chOff x="0" y="0"/>
          <a:chExt cx="0" cy="0"/>
        </a:xfrm>
      </p:grpSpPr>
      <p:sp>
        <p:nvSpPr>
          <p:cNvPr id="24" name="Google Shape;24;p5"/>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533400" y="552450"/>
            <a:ext cx="2106600" cy="1257600"/>
          </a:xfrm>
          <a:prstGeom prst="rect">
            <a:avLst/>
          </a:prstGeom>
        </p:spPr>
        <p:txBody>
          <a:bodyPr spcFirstLastPara="1" wrap="square" lIns="91425" tIns="91425" rIns="91425" bIns="91425" anchor="t" anchorCtr="0">
            <a:sp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6" name="Google Shape;26;p5"/>
          <p:cNvSpPr txBox="1">
            <a:spLocks noGrp="1"/>
          </p:cNvSpPr>
          <p:nvPr>
            <p:ph type="body" idx="1"/>
          </p:nvPr>
        </p:nvSpPr>
        <p:spPr>
          <a:xfrm>
            <a:off x="3203050" y="1132549"/>
            <a:ext cx="5185200" cy="3265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7" name="Google Shape;27;p5"/>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533400" y="552450"/>
            <a:ext cx="2106600" cy="1257600"/>
          </a:xfrm>
          <a:prstGeom prst="rect">
            <a:avLst/>
          </a:prstGeom>
        </p:spPr>
        <p:txBody>
          <a:bodyPr spcFirstLastPara="1" wrap="square" lIns="91425" tIns="91425" rIns="91425" bIns="91425" anchor="t" anchorCtr="0">
            <a:sp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1" name="Google Shape;31;p6"/>
          <p:cNvSpPr txBox="1">
            <a:spLocks noGrp="1"/>
          </p:cNvSpPr>
          <p:nvPr>
            <p:ph type="body" idx="1"/>
          </p:nvPr>
        </p:nvSpPr>
        <p:spPr>
          <a:xfrm>
            <a:off x="3012775" y="1052499"/>
            <a:ext cx="2597400" cy="324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body" idx="2"/>
          </p:nvPr>
        </p:nvSpPr>
        <p:spPr>
          <a:xfrm>
            <a:off x="5766774" y="1052499"/>
            <a:ext cx="2597400" cy="324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3" name="Google Shape;33;p6"/>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4"/>
        <p:cNvGrpSpPr/>
        <p:nvPr/>
      </p:nvGrpSpPr>
      <p:grpSpPr>
        <a:xfrm>
          <a:off x="0" y="0"/>
          <a:ext cx="0" cy="0"/>
          <a:chOff x="0" y="0"/>
          <a:chExt cx="0" cy="0"/>
        </a:xfrm>
      </p:grpSpPr>
      <p:sp>
        <p:nvSpPr>
          <p:cNvPr id="35" name="Google Shape;35;p7"/>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title"/>
          </p:nvPr>
        </p:nvSpPr>
        <p:spPr>
          <a:xfrm>
            <a:off x="533400" y="552450"/>
            <a:ext cx="2106600" cy="1257600"/>
          </a:xfrm>
          <a:prstGeom prst="rect">
            <a:avLst/>
          </a:prstGeom>
        </p:spPr>
        <p:txBody>
          <a:bodyPr spcFirstLastPara="1" wrap="square" lIns="91425" tIns="91425" rIns="91425" bIns="91425" anchor="t" anchorCtr="0">
            <a:sp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7" name="Google Shape;37;p7"/>
          <p:cNvSpPr txBox="1">
            <a:spLocks noGrp="1"/>
          </p:cNvSpPr>
          <p:nvPr>
            <p:ph type="body" idx="1"/>
          </p:nvPr>
        </p:nvSpPr>
        <p:spPr>
          <a:xfrm>
            <a:off x="1442950" y="1551975"/>
            <a:ext cx="2233500" cy="301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 name="Google Shape;38;p7"/>
          <p:cNvSpPr txBox="1">
            <a:spLocks noGrp="1"/>
          </p:cNvSpPr>
          <p:nvPr>
            <p:ph type="body" idx="2"/>
          </p:nvPr>
        </p:nvSpPr>
        <p:spPr>
          <a:xfrm>
            <a:off x="3790875" y="1551975"/>
            <a:ext cx="2233500" cy="301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9" name="Google Shape;39;p7"/>
          <p:cNvSpPr txBox="1">
            <a:spLocks noGrp="1"/>
          </p:cNvSpPr>
          <p:nvPr>
            <p:ph type="body" idx="3"/>
          </p:nvPr>
        </p:nvSpPr>
        <p:spPr>
          <a:xfrm>
            <a:off x="6138800" y="1551975"/>
            <a:ext cx="2233500" cy="301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0" name="Google Shape;40;p7"/>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8"/>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txBox="1">
            <a:spLocks noGrp="1"/>
          </p:cNvSpPr>
          <p:nvPr>
            <p:ph type="title"/>
          </p:nvPr>
        </p:nvSpPr>
        <p:spPr>
          <a:xfrm>
            <a:off x="533400" y="552450"/>
            <a:ext cx="2106600" cy="1257600"/>
          </a:xfrm>
          <a:prstGeom prst="rect">
            <a:avLst/>
          </a:prstGeom>
        </p:spPr>
        <p:txBody>
          <a:bodyPr spcFirstLastPara="1" wrap="square" lIns="91425" tIns="91425" rIns="91425" bIns="91425" anchor="t" anchorCtr="0">
            <a:sp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4" name="Google Shape;44;p8"/>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9"/>
          <p:cNvSpPr/>
          <p:nvPr/>
        </p:nvSpPr>
        <p:spPr>
          <a:xfrm>
            <a:off x="1169100" y="5485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body" idx="1"/>
          </p:nvPr>
        </p:nvSpPr>
        <p:spPr>
          <a:xfrm>
            <a:off x="533400" y="4223925"/>
            <a:ext cx="2106600" cy="519600"/>
          </a:xfrm>
          <a:prstGeom prst="rect">
            <a:avLst/>
          </a:prstGeom>
          <a:ln w="76200" cap="flat" cmpd="sng">
            <a:solidFill>
              <a:srgbClr val="FF0000"/>
            </a:solidFill>
            <a:prstDash val="solid"/>
            <a:miter lim="8000"/>
            <a:headEnd type="none" w="sm" len="sm"/>
            <a:tailEnd type="none" w="sm" len="sm"/>
          </a:ln>
        </p:spPr>
        <p:txBody>
          <a:bodyPr spcFirstLastPara="1" wrap="square" lIns="91425" tIns="91425" rIns="91425" bIns="91425" anchor="b" anchorCtr="0">
            <a:noAutofit/>
          </a:bodyPr>
          <a:lstStyle>
            <a:lvl1pPr marL="457200" lvl="0" indent="-228600">
              <a:spcBef>
                <a:spcPts val="360"/>
              </a:spcBef>
              <a:spcAft>
                <a:spcPts val="0"/>
              </a:spcAft>
              <a:buSzPts val="1800"/>
              <a:buNone/>
              <a:defRPr sz="1800">
                <a:solidFill>
                  <a:srgbClr val="999999"/>
                </a:solidFill>
              </a:defRPr>
            </a:lvl1pPr>
          </a:lstStyle>
          <a:p>
            <a:endParaRPr/>
          </a:p>
        </p:txBody>
      </p:sp>
      <p:sp>
        <p:nvSpPr>
          <p:cNvPr id="48" name="Google Shape;48;p9"/>
          <p:cNvSpPr txBox="1">
            <a:spLocks noGrp="1"/>
          </p:cNvSpPr>
          <p:nvPr>
            <p:ph type="sldNum" idx="12"/>
          </p:nvPr>
        </p:nvSpPr>
        <p:spPr>
          <a:xfrm>
            <a:off x="533409" y="3803514"/>
            <a:ext cx="548700" cy="393600"/>
          </a:xfrm>
          <a:prstGeom prst="rect">
            <a:avLst/>
          </a:prstGeom>
        </p:spPr>
        <p:txBody>
          <a:bodyPr spcFirstLastPara="1" wrap="square" lIns="91425" tIns="91425" rIns="91425" bIns="91425" anchor="t" anchorCtr="0">
            <a:noAutofit/>
          </a:bodyPr>
          <a:lstStyle>
            <a:lvl1pPr lvl="0">
              <a:buNone/>
              <a:defRPr>
                <a:solidFill>
                  <a:srgbClr val="999999"/>
                </a:solidFill>
              </a:defRPr>
            </a:lvl1pPr>
            <a:lvl2pPr lvl="1">
              <a:buNone/>
              <a:defRPr>
                <a:solidFill>
                  <a:srgbClr val="999999"/>
                </a:solidFill>
              </a:defRPr>
            </a:lvl2pPr>
            <a:lvl3pPr lvl="2">
              <a:buNone/>
              <a:defRPr>
                <a:solidFill>
                  <a:srgbClr val="999999"/>
                </a:solidFill>
              </a:defRPr>
            </a:lvl3pPr>
            <a:lvl4pPr lvl="3">
              <a:buNone/>
              <a:defRPr>
                <a:solidFill>
                  <a:srgbClr val="999999"/>
                </a:solidFill>
              </a:defRPr>
            </a:lvl4pPr>
            <a:lvl5pPr lvl="4">
              <a:buNone/>
              <a:defRPr>
                <a:solidFill>
                  <a:srgbClr val="999999"/>
                </a:solidFill>
              </a:defRPr>
            </a:lvl5pPr>
            <a:lvl6pPr lvl="5">
              <a:buNone/>
              <a:defRPr>
                <a:solidFill>
                  <a:srgbClr val="999999"/>
                </a:solidFill>
              </a:defRPr>
            </a:lvl6pPr>
            <a:lvl7pPr lvl="6">
              <a:buNone/>
              <a:defRPr>
                <a:solidFill>
                  <a:srgbClr val="999999"/>
                </a:solidFill>
              </a:defRPr>
            </a:lvl7pPr>
            <a:lvl8pPr lvl="7">
              <a:buNone/>
              <a:defRPr>
                <a:solidFill>
                  <a:srgbClr val="999999"/>
                </a:solidFill>
              </a:defRPr>
            </a:lvl8pPr>
            <a:lvl9pPr lvl="8">
              <a:buNone/>
              <a:defRPr>
                <a:solidFill>
                  <a:srgbClr val="999999"/>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0"/>
          <p:cNvSpPr/>
          <p:nvPr/>
        </p:nvSpPr>
        <p:spPr>
          <a:xfrm>
            <a:off x="521275" y="560700"/>
            <a:ext cx="8036100" cy="4022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0"/>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33400" y="552450"/>
            <a:ext cx="2106600" cy="1257600"/>
          </a:xfrm>
          <a:prstGeom prst="rect">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t" anchorCtr="0">
            <a:noAutofit/>
          </a:bodyPr>
          <a:lstStyle>
            <a:lvl1pPr lvl="0">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1pPr>
            <a:lvl2pPr lvl="1">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2pPr>
            <a:lvl3pPr lvl="2">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3pPr>
            <a:lvl4pPr lvl="3">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4pPr>
            <a:lvl5pPr lvl="4">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5pPr>
            <a:lvl6pPr lvl="5">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6pPr>
            <a:lvl7pPr lvl="6">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7pPr>
            <a:lvl8pPr lvl="7">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8pPr>
            <a:lvl9pPr lvl="8">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3050" y="1132549"/>
            <a:ext cx="5185200" cy="3265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999999"/>
              </a:buClr>
              <a:buSzPts val="2400"/>
              <a:buFont typeface="Georgia"/>
              <a:buChar char="□"/>
              <a:defRPr sz="2400">
                <a:solidFill>
                  <a:srgbClr val="111111"/>
                </a:solidFill>
                <a:latin typeface="Georgia"/>
                <a:ea typeface="Georgia"/>
                <a:cs typeface="Georgia"/>
                <a:sym typeface="Georgia"/>
              </a:defRPr>
            </a:lvl1pPr>
            <a:lvl2pPr marL="914400" lvl="1"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2pPr>
            <a:lvl3pPr marL="1371600" lvl="2"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3pPr>
            <a:lvl4pPr marL="1828800" lvl="3"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4pPr>
            <a:lvl5pPr marL="2286000" lvl="4"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5pPr>
            <a:lvl6pPr marL="2743200" lvl="5"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6pPr>
            <a:lvl7pPr marL="3200400" lvl="6"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7pPr>
            <a:lvl8pPr marL="3657600" lvl="7"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8pPr>
            <a:lvl9pPr marL="4114800" lvl="8"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76209" y="4698864"/>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B7B7B7"/>
                </a:solidFill>
                <a:latin typeface="Roboto Slab"/>
                <a:ea typeface="Roboto Slab"/>
                <a:cs typeface="Roboto Slab"/>
                <a:sym typeface="Roboto Slab"/>
              </a:defRPr>
            </a:lvl1pPr>
            <a:lvl2pPr lvl="1">
              <a:buNone/>
              <a:defRPr sz="1300">
                <a:solidFill>
                  <a:srgbClr val="B7B7B7"/>
                </a:solidFill>
                <a:latin typeface="Roboto Slab"/>
                <a:ea typeface="Roboto Slab"/>
                <a:cs typeface="Roboto Slab"/>
                <a:sym typeface="Roboto Slab"/>
              </a:defRPr>
            </a:lvl2pPr>
            <a:lvl3pPr lvl="2">
              <a:buNone/>
              <a:defRPr sz="1300">
                <a:solidFill>
                  <a:srgbClr val="B7B7B7"/>
                </a:solidFill>
                <a:latin typeface="Roboto Slab"/>
                <a:ea typeface="Roboto Slab"/>
                <a:cs typeface="Roboto Slab"/>
                <a:sym typeface="Roboto Slab"/>
              </a:defRPr>
            </a:lvl3pPr>
            <a:lvl4pPr lvl="3">
              <a:buNone/>
              <a:defRPr sz="1300">
                <a:solidFill>
                  <a:srgbClr val="B7B7B7"/>
                </a:solidFill>
                <a:latin typeface="Roboto Slab"/>
                <a:ea typeface="Roboto Slab"/>
                <a:cs typeface="Roboto Slab"/>
                <a:sym typeface="Roboto Slab"/>
              </a:defRPr>
            </a:lvl4pPr>
            <a:lvl5pPr lvl="4">
              <a:buNone/>
              <a:defRPr sz="1300">
                <a:solidFill>
                  <a:srgbClr val="B7B7B7"/>
                </a:solidFill>
                <a:latin typeface="Roboto Slab"/>
                <a:ea typeface="Roboto Slab"/>
                <a:cs typeface="Roboto Slab"/>
                <a:sym typeface="Roboto Slab"/>
              </a:defRPr>
            </a:lvl5pPr>
            <a:lvl6pPr lvl="5">
              <a:buNone/>
              <a:defRPr sz="1300">
                <a:solidFill>
                  <a:srgbClr val="B7B7B7"/>
                </a:solidFill>
                <a:latin typeface="Roboto Slab"/>
                <a:ea typeface="Roboto Slab"/>
                <a:cs typeface="Roboto Slab"/>
                <a:sym typeface="Roboto Slab"/>
              </a:defRPr>
            </a:lvl6pPr>
            <a:lvl7pPr lvl="6">
              <a:buNone/>
              <a:defRPr sz="1300">
                <a:solidFill>
                  <a:srgbClr val="B7B7B7"/>
                </a:solidFill>
                <a:latin typeface="Roboto Slab"/>
                <a:ea typeface="Roboto Slab"/>
                <a:cs typeface="Roboto Slab"/>
                <a:sym typeface="Roboto Slab"/>
              </a:defRPr>
            </a:lvl7pPr>
            <a:lvl8pPr lvl="7">
              <a:buNone/>
              <a:defRPr sz="1300">
                <a:solidFill>
                  <a:srgbClr val="B7B7B7"/>
                </a:solidFill>
                <a:latin typeface="Roboto Slab"/>
                <a:ea typeface="Roboto Slab"/>
                <a:cs typeface="Roboto Slab"/>
                <a:sym typeface="Roboto Slab"/>
              </a:defRPr>
            </a:lvl8pPr>
            <a:lvl9pPr lvl="8">
              <a:buNone/>
              <a:defRPr sz="1300">
                <a:solidFill>
                  <a:srgbClr val="B7B7B7"/>
                </a:solidFill>
                <a:latin typeface="Roboto Slab"/>
                <a:ea typeface="Roboto Slab"/>
                <a:cs typeface="Roboto Slab"/>
                <a:sym typeface="Roboto Slab"/>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fontsquirrel.com/fonts/roboto-slab"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54.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ctrTitle"/>
          </p:nvPr>
        </p:nvSpPr>
        <p:spPr>
          <a:xfrm>
            <a:off x="533400" y="1440375"/>
            <a:ext cx="5041200" cy="315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Fatal Police Shootings in the US</a:t>
            </a:r>
            <a:endParaRPr dirty="0"/>
          </a:p>
        </p:txBody>
      </p:sp>
      <p:sp>
        <p:nvSpPr>
          <p:cNvPr id="3" name="Subtitle 2">
            <a:extLst>
              <a:ext uri="{FF2B5EF4-FFF2-40B4-BE49-F238E27FC236}">
                <a16:creationId xmlns:a16="http://schemas.microsoft.com/office/drawing/2014/main" id="{87ED203E-7C77-4149-98B6-C5CFA9530F69}"/>
              </a:ext>
            </a:extLst>
          </p:cNvPr>
          <p:cNvSpPr txBox="1">
            <a:spLocks/>
          </p:cNvSpPr>
          <p:nvPr/>
        </p:nvSpPr>
        <p:spPr>
          <a:xfrm>
            <a:off x="533400" y="4663246"/>
            <a:ext cx="6418471" cy="3975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rgbClr val="1D1D1B"/>
                </a:solidFill>
                <a:latin typeface="Georgia"/>
                <a:ea typeface="Georgia"/>
                <a:cs typeface="Georgia"/>
              </a:rPr>
              <a:t>Abigail Ward, Simran Kota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533400" y="3218975"/>
            <a:ext cx="5270100" cy="738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solidFill>
                  <a:srgbClr val="111111"/>
                </a:solidFill>
              </a:rPr>
              <a:t> 2. </a:t>
            </a:r>
            <a:r>
              <a:rPr lang="en" dirty="0"/>
              <a:t>Statistical Model</a:t>
            </a:r>
            <a:endParaRPr dirty="0"/>
          </a:p>
        </p:txBody>
      </p:sp>
      <p:sp>
        <p:nvSpPr>
          <p:cNvPr id="81" name="Google Shape;81;p14"/>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3" name="Subtitle 2">
            <a:extLst>
              <a:ext uri="{FF2B5EF4-FFF2-40B4-BE49-F238E27FC236}">
                <a16:creationId xmlns:a16="http://schemas.microsoft.com/office/drawing/2014/main" id="{FA1D5640-8026-D741-BBDB-A09176DFE71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4255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p:nvPr/>
        </p:nvSpPr>
        <p:spPr>
          <a:xfrm>
            <a:off x="458825" y="453155"/>
            <a:ext cx="1953600" cy="1956900"/>
          </a:xfrm>
          <a:prstGeom prst="rect">
            <a:avLst/>
          </a:prstGeom>
          <a:noFill/>
          <a:ln w="762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txBox="1">
            <a:spLocks noGrp="1"/>
          </p:cNvSpPr>
          <p:nvPr>
            <p:ph type="ctrTitle" idx="4294967295"/>
          </p:nvPr>
        </p:nvSpPr>
        <p:spPr>
          <a:xfrm>
            <a:off x="3080425" y="1433376"/>
            <a:ext cx="4701600" cy="11598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FFFFFF"/>
                </a:solidFill>
                <a:highlight>
                  <a:srgbClr val="FF0000"/>
                </a:highlight>
                <a:latin typeface="Georgia"/>
                <a:ea typeface="Georgia"/>
                <a:cs typeface="Georgia"/>
                <a:sym typeface="Georgia"/>
              </a:rPr>
              <a:t>Lets take a deeper look at the differences by race</a:t>
            </a:r>
            <a:endParaRPr sz="3200" dirty="0">
              <a:solidFill>
                <a:srgbClr val="FFFFFF"/>
              </a:solidFill>
              <a:highlight>
                <a:srgbClr val="FF0000"/>
              </a:highlight>
              <a:latin typeface="Georgia"/>
              <a:ea typeface="Georgia"/>
              <a:cs typeface="Georgia"/>
              <a:sym typeface="Georgia"/>
            </a:endParaRPr>
          </a:p>
        </p:txBody>
      </p:sp>
      <p:sp>
        <p:nvSpPr>
          <p:cNvPr id="101" name="Google Shape;101;p17"/>
          <p:cNvSpPr txBox="1">
            <a:spLocks noGrp="1"/>
          </p:cNvSpPr>
          <p:nvPr>
            <p:ph type="subTitle" idx="4294967295"/>
          </p:nvPr>
        </p:nvSpPr>
        <p:spPr>
          <a:xfrm>
            <a:off x="3080424" y="2499594"/>
            <a:ext cx="4920575" cy="784800"/>
          </a:xfrm>
          <a:prstGeom prst="rect">
            <a:avLst/>
          </a:prstGeom>
        </p:spPr>
        <p:txBody>
          <a:bodyPr spcFirstLastPara="1" wrap="square" lIns="91425" tIns="91425" rIns="91425" bIns="91425" anchor="t" anchorCtr="0">
            <a:noAutofit/>
          </a:bodyPr>
          <a:lstStyle/>
          <a:p>
            <a:pPr marL="0" lvl="0" indent="0">
              <a:buNone/>
            </a:pPr>
            <a:r>
              <a:rPr lang="en-US" i="1" dirty="0"/>
              <a:t>We will create 1000 samples of a population of 500000 people in the US based on 2019 Census data regarding racial proportions</a:t>
            </a:r>
            <a:endParaRPr i="1" dirty="0"/>
          </a:p>
        </p:txBody>
      </p:sp>
      <p:sp>
        <p:nvSpPr>
          <p:cNvPr id="110" name="Google Shape;110;p17"/>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4" name="Google Shape;804;p46">
            <a:extLst>
              <a:ext uri="{FF2B5EF4-FFF2-40B4-BE49-F238E27FC236}">
                <a16:creationId xmlns:a16="http://schemas.microsoft.com/office/drawing/2014/main" id="{DBAA7CFB-784F-294F-8220-ADB8007A9AB4}"/>
              </a:ext>
            </a:extLst>
          </p:cNvPr>
          <p:cNvGrpSpPr/>
          <p:nvPr/>
        </p:nvGrpSpPr>
        <p:grpSpPr>
          <a:xfrm>
            <a:off x="805012" y="794057"/>
            <a:ext cx="1252387" cy="1278637"/>
            <a:chOff x="3951850" y="2985350"/>
            <a:chExt cx="407950" cy="416500"/>
          </a:xfrm>
        </p:grpSpPr>
        <p:sp>
          <p:nvSpPr>
            <p:cNvPr id="15" name="Google Shape;805;p46">
              <a:extLst>
                <a:ext uri="{FF2B5EF4-FFF2-40B4-BE49-F238E27FC236}">
                  <a16:creationId xmlns:a16="http://schemas.microsoft.com/office/drawing/2014/main" id="{84635FA4-5A1A-ED40-85D2-2904EE26DED5}"/>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06;p46">
              <a:extLst>
                <a:ext uri="{FF2B5EF4-FFF2-40B4-BE49-F238E27FC236}">
                  <a16:creationId xmlns:a16="http://schemas.microsoft.com/office/drawing/2014/main" id="{E9928003-14E9-9544-8EE8-C870D7AFE14E}"/>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07;p46">
              <a:extLst>
                <a:ext uri="{FF2B5EF4-FFF2-40B4-BE49-F238E27FC236}">
                  <a16:creationId xmlns:a16="http://schemas.microsoft.com/office/drawing/2014/main" id="{B45E4B06-E619-E749-828F-8B5FCC60BDB1}"/>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08;p46">
              <a:extLst>
                <a:ext uri="{FF2B5EF4-FFF2-40B4-BE49-F238E27FC236}">
                  <a16:creationId xmlns:a16="http://schemas.microsoft.com/office/drawing/2014/main" id="{7C1F9B52-B136-C44E-9DB9-89726099BD85}"/>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55042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body" idx="1"/>
          </p:nvPr>
        </p:nvSpPr>
        <p:spPr>
          <a:xfrm>
            <a:off x="2402275" y="1230875"/>
            <a:ext cx="5721000" cy="3026700"/>
          </a:xfrm>
          <a:prstGeom prst="rect">
            <a:avLst/>
          </a:prstGeom>
        </p:spPr>
        <p:txBody>
          <a:bodyPr spcFirstLastPara="1" wrap="square" lIns="91425" tIns="91425" rIns="91425" bIns="91425" anchor="t" anchorCtr="0">
            <a:noAutofit/>
          </a:bodyPr>
          <a:lstStyle/>
          <a:p>
            <a:pPr marL="0" lvl="0" indent="0">
              <a:buNone/>
            </a:pPr>
            <a:r>
              <a:rPr lang="en-US" dirty="0"/>
              <a:t>Assaults by firearm kill about 13,000 people in the US each year, and this translates to a roughly 1-in-315 lifetime chance of death from gun violence.</a:t>
            </a:r>
            <a:endParaRPr dirty="0"/>
          </a:p>
        </p:txBody>
      </p:sp>
      <p:sp>
        <p:nvSpPr>
          <p:cNvPr id="87" name="Google Shape;87;p15"/>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5" name="Google Shape;133;p20">
            <a:extLst>
              <a:ext uri="{FF2B5EF4-FFF2-40B4-BE49-F238E27FC236}">
                <a16:creationId xmlns:a16="http://schemas.microsoft.com/office/drawing/2014/main" id="{3CAFD9D2-EBFF-064E-8387-AAFC4AEA00FC}"/>
              </a:ext>
            </a:extLst>
          </p:cNvPr>
          <p:cNvSpPr txBox="1">
            <a:spLocks/>
          </p:cNvSpPr>
          <p:nvPr/>
        </p:nvSpPr>
        <p:spPr>
          <a:xfrm>
            <a:off x="4122964" y="3801264"/>
            <a:ext cx="2061089" cy="517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1pPr>
            <a:lvl2pPr marL="914400" marR="0" lvl="1"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2pPr>
            <a:lvl3pPr marL="1371600" marR="0" lvl="2"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3pPr>
            <a:lvl4pPr marL="1828800" marR="0" lvl="3"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4pPr>
            <a:lvl5pPr marL="2286000" marR="0" lvl="4"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5pPr>
            <a:lvl6pPr marL="2743200" marR="0" lvl="5"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6pPr>
            <a:lvl7pPr marL="3200400" marR="0" lvl="6"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7pPr>
            <a:lvl8pPr marL="3657600" marR="0" lvl="7"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8pPr>
            <a:lvl9pPr marL="4114800" marR="0" lvl="8"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9pPr>
          </a:lstStyle>
          <a:p>
            <a:pPr marL="0" indent="0">
              <a:buFont typeface="Georgia"/>
              <a:buNone/>
            </a:pPr>
            <a:r>
              <a:rPr lang="en-US" sz="1800" i="0" dirty="0">
                <a:solidFill>
                  <a:schemeClr val="accent3"/>
                </a:solidFill>
              </a:rPr>
              <a:t>- Business Insider</a:t>
            </a:r>
          </a:p>
        </p:txBody>
      </p:sp>
    </p:spTree>
    <p:extLst>
      <p:ext uri="{BB962C8B-B14F-4D97-AF65-F5344CB8AC3E}">
        <p14:creationId xmlns:p14="http://schemas.microsoft.com/office/powerpoint/2010/main" val="352196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350559" y="340178"/>
            <a:ext cx="2487386"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Results of Student’s t-Test</a:t>
            </a:r>
            <a:endParaRPr dirty="0"/>
          </a:p>
        </p:txBody>
      </p:sp>
      <p:graphicFrame>
        <p:nvGraphicFramePr>
          <p:cNvPr id="157" name="Google Shape;157;p23"/>
          <p:cNvGraphicFramePr/>
          <p:nvPr/>
        </p:nvGraphicFramePr>
        <p:xfrm>
          <a:off x="3086414" y="936556"/>
          <a:ext cx="5031800" cy="2736580"/>
        </p:xfrm>
        <a:graphic>
          <a:graphicData uri="http://schemas.openxmlformats.org/drawingml/2006/table">
            <a:tbl>
              <a:tblPr>
                <a:noFill/>
                <a:tableStyleId>{88ADD2BE-D0F3-46ED-A0BE-2332052C2427}</a:tableStyleId>
              </a:tblPr>
              <a:tblGrid>
                <a:gridCol w="1257950">
                  <a:extLst>
                    <a:ext uri="{9D8B030D-6E8A-4147-A177-3AD203B41FA5}">
                      <a16:colId xmlns:a16="http://schemas.microsoft.com/office/drawing/2014/main" val="20000"/>
                    </a:ext>
                  </a:extLst>
                </a:gridCol>
                <a:gridCol w="1257950">
                  <a:extLst>
                    <a:ext uri="{9D8B030D-6E8A-4147-A177-3AD203B41FA5}">
                      <a16:colId xmlns:a16="http://schemas.microsoft.com/office/drawing/2014/main" val="20001"/>
                    </a:ext>
                  </a:extLst>
                </a:gridCol>
                <a:gridCol w="1257950">
                  <a:extLst>
                    <a:ext uri="{9D8B030D-6E8A-4147-A177-3AD203B41FA5}">
                      <a16:colId xmlns:a16="http://schemas.microsoft.com/office/drawing/2014/main" val="20002"/>
                    </a:ext>
                  </a:extLst>
                </a:gridCol>
                <a:gridCol w="1257950">
                  <a:extLst>
                    <a:ext uri="{9D8B030D-6E8A-4147-A177-3AD203B41FA5}">
                      <a16:colId xmlns:a16="http://schemas.microsoft.com/office/drawing/2014/main" val="20003"/>
                    </a:ext>
                  </a:extLst>
                </a:gridCol>
              </a:tblGrid>
              <a:tr h="375249">
                <a:tc>
                  <a:txBody>
                    <a:bodyPr/>
                    <a:lstStyle/>
                    <a:p>
                      <a:pPr marL="0" lvl="0" indent="0" algn="ctr" rtl="0">
                        <a:spcBef>
                          <a:spcPts val="0"/>
                        </a:spcBef>
                        <a:spcAft>
                          <a:spcPts val="0"/>
                        </a:spcAft>
                        <a:buNone/>
                      </a:pPr>
                      <a:r>
                        <a:rPr lang="en-US" sz="1100" dirty="0">
                          <a:latin typeface="Georgia"/>
                          <a:ea typeface="Georgia"/>
                          <a:cs typeface="Georgia"/>
                          <a:sym typeface="Georgia"/>
                        </a:rPr>
                        <a:t>Race</a:t>
                      </a:r>
                      <a:endParaRPr sz="1100"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dirty="0">
                          <a:latin typeface="Georgia"/>
                          <a:ea typeface="Georgia"/>
                          <a:cs typeface="Georgia"/>
                          <a:sym typeface="Georgia"/>
                        </a:rPr>
                        <a:t>Observed Proportion</a:t>
                      </a:r>
                      <a:endParaRPr sz="1100"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dirty="0">
                          <a:latin typeface="Georgia"/>
                          <a:ea typeface="Georgia"/>
                          <a:cs typeface="Georgia"/>
                          <a:sym typeface="Georgia"/>
                        </a:rPr>
                        <a:t>Sample Mean Proportion</a:t>
                      </a:r>
                      <a:endParaRPr sz="1100"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dirty="0">
                          <a:latin typeface="Georgia"/>
                          <a:ea typeface="Georgia"/>
                          <a:cs typeface="Georgia"/>
                          <a:sym typeface="Georgia"/>
                        </a:rPr>
                        <a:t>P-Value</a:t>
                      </a:r>
                      <a:endParaRPr sz="1100"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52830">
                <a:tc>
                  <a:txBody>
                    <a:bodyPr/>
                    <a:lstStyle/>
                    <a:p>
                      <a:pPr marL="0" lvl="0" indent="0" algn="ctr" rtl="0">
                        <a:spcBef>
                          <a:spcPts val="0"/>
                        </a:spcBef>
                        <a:spcAft>
                          <a:spcPts val="0"/>
                        </a:spcAft>
                        <a:buNone/>
                      </a:pPr>
                      <a:r>
                        <a:rPr lang="en" sz="1100" i="1" dirty="0">
                          <a:latin typeface="Georgia"/>
                          <a:ea typeface="Georgia"/>
                          <a:cs typeface="Georgia"/>
                          <a:sym typeface="Georgia"/>
                        </a:rPr>
                        <a:t>B</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26.5</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13.1</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2.2e-16</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52830">
                <a:tc>
                  <a:txBody>
                    <a:bodyPr/>
                    <a:lstStyle/>
                    <a:p>
                      <a:pPr marL="0" lvl="0" indent="0" algn="ctr" rtl="0">
                        <a:spcBef>
                          <a:spcPts val="0"/>
                        </a:spcBef>
                        <a:spcAft>
                          <a:spcPts val="0"/>
                        </a:spcAft>
                        <a:buNone/>
                      </a:pPr>
                      <a:r>
                        <a:rPr lang="en" sz="1100" i="1" dirty="0">
                          <a:latin typeface="Georgia"/>
                          <a:ea typeface="Georgia"/>
                          <a:cs typeface="Georgia"/>
                          <a:sym typeface="Georgia"/>
                        </a:rPr>
                        <a:t>W</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50.7</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58.9</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Roboto Slab"/>
                          <a:ea typeface="Roboto Slab"/>
                          <a:cs typeface="Roboto Slab"/>
                          <a:sym typeface="Roboto Slab"/>
                        </a:rPr>
                        <a:t>2.2e-16</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2"/>
                  </a:ext>
                </a:extLst>
              </a:tr>
              <a:tr h="452830">
                <a:tc>
                  <a:txBody>
                    <a:bodyPr/>
                    <a:lstStyle/>
                    <a:p>
                      <a:pPr marL="0" lvl="0" indent="0" algn="ctr" rtl="0">
                        <a:spcBef>
                          <a:spcPts val="0"/>
                        </a:spcBef>
                        <a:spcAft>
                          <a:spcPts val="0"/>
                        </a:spcAft>
                        <a:buNone/>
                      </a:pPr>
                      <a:r>
                        <a:rPr lang="en" sz="1100" i="1" dirty="0">
                          <a:latin typeface="Georgia"/>
                          <a:ea typeface="Georgia"/>
                          <a:cs typeface="Georgia"/>
                          <a:sym typeface="Georgia"/>
                        </a:rPr>
                        <a:t>A</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1.8</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5.8</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Roboto Slab"/>
                          <a:ea typeface="Roboto Slab"/>
                          <a:cs typeface="Roboto Slab"/>
                          <a:sym typeface="Roboto Slab"/>
                        </a:rPr>
                        <a:t>2.2e-16</a:t>
                      </a:r>
                      <a:endParaRPr kumimoji="0" lang="en-US" sz="1400" b="0" i="0" u="none" strike="noStrike" kern="0" cap="none" spc="0" normalizeH="0" baseline="0" noProof="0" dirty="0">
                        <a:ln>
                          <a:noFill/>
                        </a:ln>
                        <a:solidFill>
                          <a:srgbClr val="000000"/>
                        </a:solidFill>
                        <a:effectLst/>
                        <a:uLnTx/>
                        <a:uFillTx/>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52830">
                <a:tc>
                  <a:txBody>
                    <a:bodyPr/>
                    <a:lstStyle/>
                    <a:p>
                      <a:pPr marL="0" lvl="0" indent="0" algn="ctr" rtl="0">
                        <a:spcBef>
                          <a:spcPts val="0"/>
                        </a:spcBef>
                        <a:spcAft>
                          <a:spcPts val="0"/>
                        </a:spcAft>
                        <a:buNone/>
                      </a:pPr>
                      <a:r>
                        <a:rPr lang="en-US" sz="1100" i="1" dirty="0">
                          <a:latin typeface="Georgia"/>
                          <a:ea typeface="Georgia"/>
                          <a:cs typeface="Georgia"/>
                          <a:sym typeface="Georgia"/>
                        </a:rPr>
                        <a:t>H</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US" sz="1400" dirty="0">
                          <a:latin typeface="Roboto Slab"/>
                          <a:ea typeface="Roboto Slab"/>
                          <a:cs typeface="Roboto Slab"/>
                          <a:sym typeface="Roboto Slab"/>
                        </a:rPr>
                        <a:t>18.5</a:t>
                      </a:r>
                      <a:endParaRPr sz="1400" dirty="0">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US" sz="1400" dirty="0">
                          <a:latin typeface="Roboto Slab"/>
                          <a:ea typeface="Roboto Slab"/>
                          <a:cs typeface="Roboto Slab"/>
                          <a:sym typeface="Roboto Slab"/>
                        </a:rPr>
                        <a:t>18.1</a:t>
                      </a:r>
                      <a:endParaRPr sz="1400" dirty="0">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Roboto Slab"/>
                          <a:ea typeface="Roboto Slab"/>
                          <a:cs typeface="Roboto Slab"/>
                          <a:sym typeface="Roboto Slab"/>
                        </a:rPr>
                        <a:t>2.2e-16</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152382533"/>
                  </a:ext>
                </a:extLst>
              </a:tr>
              <a:tr h="452830">
                <a:tc>
                  <a:txBody>
                    <a:bodyPr/>
                    <a:lstStyle/>
                    <a:p>
                      <a:pPr marL="0" lvl="0" indent="0" algn="ctr" rtl="0">
                        <a:spcBef>
                          <a:spcPts val="0"/>
                        </a:spcBef>
                        <a:spcAft>
                          <a:spcPts val="0"/>
                        </a:spcAft>
                        <a:buNone/>
                      </a:pPr>
                      <a:r>
                        <a:rPr lang="en-US" sz="1100" i="1" dirty="0">
                          <a:latin typeface="Georgia"/>
                          <a:ea typeface="Georgia"/>
                          <a:cs typeface="Georgia"/>
                          <a:sym typeface="Georgia"/>
                        </a:rPr>
                        <a:t>N</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400" dirty="0">
                          <a:latin typeface="Roboto Slab"/>
                          <a:ea typeface="Roboto Slab"/>
                          <a:cs typeface="Roboto Slab"/>
                          <a:sym typeface="Roboto Slab"/>
                        </a:rPr>
                        <a:t>1.5</a:t>
                      </a:r>
                      <a:endParaRPr sz="1400" dirty="0">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400" dirty="0">
                          <a:latin typeface="Roboto Slab"/>
                          <a:ea typeface="Roboto Slab"/>
                          <a:cs typeface="Roboto Slab"/>
                          <a:sym typeface="Roboto Slab"/>
                        </a:rPr>
                        <a:t>1.3</a:t>
                      </a:r>
                      <a:endParaRPr sz="1400" dirty="0">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Roboto Slab"/>
                          <a:ea typeface="Roboto Slab"/>
                          <a:cs typeface="Roboto Slab"/>
                          <a:sym typeface="Roboto Slab"/>
                        </a:rPr>
                        <a:t>2.2e-16</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3022107573"/>
                  </a:ext>
                </a:extLst>
              </a:tr>
            </a:tbl>
          </a:graphicData>
        </a:graphic>
      </p:graphicFrame>
      <p:sp>
        <p:nvSpPr>
          <p:cNvPr id="158" name="Google Shape;158;p23"/>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5" name="Google Shape;297;p31">
            <a:extLst>
              <a:ext uri="{FF2B5EF4-FFF2-40B4-BE49-F238E27FC236}">
                <a16:creationId xmlns:a16="http://schemas.microsoft.com/office/drawing/2014/main" id="{21A73787-7E16-9A45-B0B9-6C2222749605}"/>
              </a:ext>
            </a:extLst>
          </p:cNvPr>
          <p:cNvSpPr txBox="1">
            <a:spLocks/>
          </p:cNvSpPr>
          <p:nvPr/>
        </p:nvSpPr>
        <p:spPr>
          <a:xfrm>
            <a:off x="1338943" y="3640478"/>
            <a:ext cx="6779271" cy="923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1pPr>
            <a:lvl2pPr marL="914400" marR="0" lvl="1"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2pPr>
            <a:lvl3pPr marL="1371600" marR="0" lvl="2"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3pPr>
            <a:lvl4pPr marL="1828800" marR="0" lvl="3"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4pPr>
            <a:lvl5pPr marL="2286000" marR="0" lvl="4"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5pPr>
            <a:lvl6pPr marL="2743200" marR="0" lvl="5"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6pPr>
            <a:lvl7pPr marL="3200400" marR="0" lvl="6"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7pPr>
            <a:lvl8pPr marL="3657600" marR="0" lvl="7"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8pPr>
            <a:lvl9pPr marL="4114800" marR="0" lvl="8"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9pPr>
          </a:lstStyle>
          <a:p>
            <a:pPr marL="0" indent="0">
              <a:buNone/>
            </a:pPr>
            <a:r>
              <a:rPr lang="en-US" sz="2000" i="1" dirty="0"/>
              <a:t>The only race with a significantly higher rate of shootings than the simulated case is African Americans.</a:t>
            </a:r>
          </a:p>
        </p:txBody>
      </p:sp>
    </p:spTree>
    <p:extLst>
      <p:ext uri="{BB962C8B-B14F-4D97-AF65-F5344CB8AC3E}">
        <p14:creationId xmlns:p14="http://schemas.microsoft.com/office/powerpoint/2010/main" val="1016921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533400" y="3219242"/>
            <a:ext cx="5704114" cy="73863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solidFill>
                  <a:srgbClr val="111111"/>
                </a:solidFill>
              </a:rPr>
              <a:t> 3. </a:t>
            </a:r>
            <a:r>
              <a:rPr lang="en" dirty="0"/>
              <a:t>Tests of Independence</a:t>
            </a:r>
            <a:endParaRPr dirty="0"/>
          </a:p>
        </p:txBody>
      </p:sp>
      <p:sp>
        <p:nvSpPr>
          <p:cNvPr id="81" name="Google Shape;81;p14"/>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78949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2" name="Content Placeholder 18" descr="Chart&#10;&#10;Description automatically generated">
            <a:extLst>
              <a:ext uri="{FF2B5EF4-FFF2-40B4-BE49-F238E27FC236}">
                <a16:creationId xmlns:a16="http://schemas.microsoft.com/office/drawing/2014/main" id="{35081934-590A-D54B-B541-4481CEE73002}"/>
              </a:ext>
            </a:extLst>
          </p:cNvPr>
          <p:cNvPicPr>
            <a:picLocks noChangeAspect="1"/>
          </p:cNvPicPr>
          <p:nvPr/>
        </p:nvPicPr>
        <p:blipFill rotWithShape="1">
          <a:blip r:embed="rId3"/>
          <a:srcRect r="-1" b="8906"/>
          <a:stretch/>
        </p:blipFill>
        <p:spPr>
          <a:xfrm>
            <a:off x="1932215" y="840251"/>
            <a:ext cx="5791200" cy="3257550"/>
          </a:xfrm>
          <a:prstGeom prst="rect">
            <a:avLst/>
          </a:prstGeom>
          <a:noFill/>
          <a:ln w="28575" cap="flat" cmpd="sng">
            <a:solidFill>
              <a:schemeClr val="bg1"/>
            </a:solidFill>
            <a:prstDash val="solid"/>
            <a:miter lim="8000"/>
            <a:headEnd type="none" w="sm" len="sm"/>
            <a:tailEnd type="none" w="sm" len="sm"/>
          </a:ln>
        </p:spPr>
      </p:pic>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Gender vs Mental Illness</a:t>
            </a:r>
            <a:endParaRPr dirty="0"/>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2" name="TextBox 1">
            <a:extLst>
              <a:ext uri="{FF2B5EF4-FFF2-40B4-BE49-F238E27FC236}">
                <a16:creationId xmlns:a16="http://schemas.microsoft.com/office/drawing/2014/main" id="{835626F2-3D04-974D-BFEE-A3981B240DEB}"/>
              </a:ext>
            </a:extLst>
          </p:cNvPr>
          <p:cNvSpPr txBox="1"/>
          <p:nvPr/>
        </p:nvSpPr>
        <p:spPr>
          <a:xfrm>
            <a:off x="5845978" y="4149360"/>
            <a:ext cx="1877437" cy="307777"/>
          </a:xfrm>
          <a:prstGeom prst="rect">
            <a:avLst/>
          </a:prstGeom>
          <a:noFill/>
        </p:spPr>
        <p:txBody>
          <a:bodyPr wrap="none" rtlCol="0">
            <a:spAutoFit/>
          </a:bodyPr>
          <a:lstStyle/>
          <a:p>
            <a:r>
              <a:rPr lang="en-US" dirty="0">
                <a:latin typeface="Georgia" panose="02040502050405020303" pitchFamily="18" charset="0"/>
              </a:rPr>
              <a:t>p-value = 0.0004998</a:t>
            </a:r>
          </a:p>
        </p:txBody>
      </p:sp>
    </p:spTree>
    <p:extLst>
      <p:ext uri="{BB962C8B-B14F-4D97-AF65-F5344CB8AC3E}">
        <p14:creationId xmlns:p14="http://schemas.microsoft.com/office/powerpoint/2010/main" val="2891220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5" name="Content Placeholder 4" descr="A picture containing table&#10;&#10;Description automatically generated">
            <a:extLst>
              <a:ext uri="{FF2B5EF4-FFF2-40B4-BE49-F238E27FC236}">
                <a16:creationId xmlns:a16="http://schemas.microsoft.com/office/drawing/2014/main" id="{B8043901-0E61-0E4E-B92D-FBA0C90718F9}"/>
              </a:ext>
            </a:extLst>
          </p:cNvPr>
          <p:cNvPicPr>
            <a:picLocks noChangeAspect="1"/>
          </p:cNvPicPr>
          <p:nvPr/>
        </p:nvPicPr>
        <p:blipFill rotWithShape="1">
          <a:blip r:embed="rId3"/>
          <a:srcRect r="1" b="8908"/>
          <a:stretch/>
        </p:blipFill>
        <p:spPr>
          <a:xfrm>
            <a:off x="1932215" y="868793"/>
            <a:ext cx="5791200" cy="3257550"/>
          </a:xfrm>
          <a:prstGeom prst="rect">
            <a:avLst/>
          </a:prstGeom>
          <a:noFill/>
          <a:ln w="28575" cap="flat" cmpd="sng">
            <a:solidFill>
              <a:schemeClr val="bg1"/>
            </a:solidFill>
            <a:prstDash val="solid"/>
            <a:miter lim="8000"/>
            <a:headEnd type="none" w="sm" len="sm"/>
            <a:tailEnd type="none" w="sm" len="sm"/>
          </a:ln>
        </p:spPr>
      </p:pic>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Gender vs Age</a:t>
            </a:r>
            <a:endParaRPr dirty="0"/>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
        <p:nvSpPr>
          <p:cNvPr id="2" name="TextBox 1">
            <a:extLst>
              <a:ext uri="{FF2B5EF4-FFF2-40B4-BE49-F238E27FC236}">
                <a16:creationId xmlns:a16="http://schemas.microsoft.com/office/drawing/2014/main" id="{4881135E-1C6A-0F4D-BEFF-FB811FAB5D24}"/>
              </a:ext>
            </a:extLst>
          </p:cNvPr>
          <p:cNvSpPr txBox="1"/>
          <p:nvPr/>
        </p:nvSpPr>
        <p:spPr>
          <a:xfrm>
            <a:off x="6201845" y="4166980"/>
            <a:ext cx="1521570" cy="307777"/>
          </a:xfrm>
          <a:prstGeom prst="rect">
            <a:avLst/>
          </a:prstGeom>
          <a:noFill/>
        </p:spPr>
        <p:txBody>
          <a:bodyPr wrap="none" rtlCol="0">
            <a:spAutoFit/>
          </a:bodyPr>
          <a:lstStyle/>
          <a:p>
            <a:r>
              <a:rPr lang="en-US" dirty="0">
                <a:latin typeface="Georgia" panose="02040502050405020303" pitchFamily="18" charset="0"/>
              </a:rPr>
              <a:t>p-value = 0.1784</a:t>
            </a:r>
          </a:p>
        </p:txBody>
      </p:sp>
    </p:spTree>
    <p:extLst>
      <p:ext uri="{BB962C8B-B14F-4D97-AF65-F5344CB8AC3E}">
        <p14:creationId xmlns:p14="http://schemas.microsoft.com/office/powerpoint/2010/main" val="3377099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6" name="Content Placeholder 3" descr="Table&#10;&#10;Description automatically generated with medium confidence">
            <a:extLst>
              <a:ext uri="{FF2B5EF4-FFF2-40B4-BE49-F238E27FC236}">
                <a16:creationId xmlns:a16="http://schemas.microsoft.com/office/drawing/2014/main" id="{66CB6EEB-9257-0646-8DC7-B4BA4E6AC3B7}"/>
              </a:ext>
            </a:extLst>
          </p:cNvPr>
          <p:cNvPicPr>
            <a:picLocks noChangeAspect="1"/>
          </p:cNvPicPr>
          <p:nvPr/>
        </p:nvPicPr>
        <p:blipFill rotWithShape="1">
          <a:blip r:embed="rId3"/>
          <a:srcRect r="-1" b="8906"/>
          <a:stretch/>
        </p:blipFill>
        <p:spPr>
          <a:xfrm>
            <a:off x="1956708" y="872908"/>
            <a:ext cx="5791200" cy="3257550"/>
          </a:xfrm>
          <a:prstGeom prst="rect">
            <a:avLst/>
          </a:prstGeom>
          <a:noFill/>
          <a:ln w="28575" cap="flat" cmpd="sng">
            <a:solidFill>
              <a:schemeClr val="bg1"/>
            </a:solidFill>
            <a:prstDash val="solid"/>
            <a:miter lim="8000"/>
            <a:headEnd type="none" w="sm" len="sm"/>
            <a:tailEnd type="none" w="sm" len="sm"/>
          </a:ln>
        </p:spPr>
      </p:pic>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Gender vs Race</a:t>
            </a:r>
            <a:endParaRPr dirty="0"/>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
        <p:nvSpPr>
          <p:cNvPr id="2" name="TextBox 1">
            <a:extLst>
              <a:ext uri="{FF2B5EF4-FFF2-40B4-BE49-F238E27FC236}">
                <a16:creationId xmlns:a16="http://schemas.microsoft.com/office/drawing/2014/main" id="{D6E3B1C4-7B4E-4B48-869D-EB6FAA9D52B0}"/>
              </a:ext>
            </a:extLst>
          </p:cNvPr>
          <p:cNvSpPr txBox="1"/>
          <p:nvPr/>
        </p:nvSpPr>
        <p:spPr>
          <a:xfrm>
            <a:off x="5987490" y="4157041"/>
            <a:ext cx="1760418" cy="307777"/>
          </a:xfrm>
          <a:prstGeom prst="rect">
            <a:avLst/>
          </a:prstGeom>
          <a:noFill/>
        </p:spPr>
        <p:txBody>
          <a:bodyPr wrap="none" rtlCol="0">
            <a:spAutoFit/>
          </a:bodyPr>
          <a:lstStyle/>
          <a:p>
            <a:r>
              <a:rPr lang="en-US" dirty="0">
                <a:latin typeface="Georgia" panose="02040502050405020303" pitchFamily="18" charset="0"/>
              </a:rPr>
              <a:t>p-value = 0.002499</a:t>
            </a:r>
          </a:p>
        </p:txBody>
      </p:sp>
    </p:spTree>
    <p:extLst>
      <p:ext uri="{BB962C8B-B14F-4D97-AF65-F5344CB8AC3E}">
        <p14:creationId xmlns:p14="http://schemas.microsoft.com/office/powerpoint/2010/main" val="1062416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6216150B-3C37-8F49-BDFF-71956BC09357}"/>
              </a:ext>
            </a:extLst>
          </p:cNvPr>
          <p:cNvPicPr>
            <a:picLocks noChangeAspect="1"/>
          </p:cNvPicPr>
          <p:nvPr/>
        </p:nvPicPr>
        <p:blipFill rotWithShape="1">
          <a:blip r:embed="rId3"/>
          <a:srcRect r="1" b="8908"/>
          <a:stretch/>
        </p:blipFill>
        <p:spPr>
          <a:xfrm>
            <a:off x="1962781" y="865413"/>
            <a:ext cx="5813466" cy="3270075"/>
          </a:xfrm>
          <a:prstGeom prst="rect">
            <a:avLst/>
          </a:prstGeom>
          <a:noFill/>
          <a:ln w="28575" cap="flat" cmpd="sng">
            <a:solidFill>
              <a:schemeClr val="bg1"/>
            </a:solidFill>
            <a:prstDash val="solid"/>
            <a:miter lim="8000"/>
            <a:headEnd type="none" w="sm" len="sm"/>
            <a:tailEnd type="none" w="sm" len="sm"/>
          </a:ln>
        </p:spPr>
      </p:pic>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Race vs Mental Illness</a:t>
            </a:r>
            <a:endParaRPr dirty="0"/>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2" name="TextBox 1">
            <a:extLst>
              <a:ext uri="{FF2B5EF4-FFF2-40B4-BE49-F238E27FC236}">
                <a16:creationId xmlns:a16="http://schemas.microsoft.com/office/drawing/2014/main" id="{6E605184-6A7C-C647-86D6-09C0B4E6F00A}"/>
              </a:ext>
            </a:extLst>
          </p:cNvPr>
          <p:cNvSpPr txBox="1"/>
          <p:nvPr/>
        </p:nvSpPr>
        <p:spPr>
          <a:xfrm>
            <a:off x="5898810" y="4135488"/>
            <a:ext cx="1877437" cy="307777"/>
          </a:xfrm>
          <a:prstGeom prst="rect">
            <a:avLst/>
          </a:prstGeom>
          <a:noFill/>
        </p:spPr>
        <p:txBody>
          <a:bodyPr wrap="none" rtlCol="0">
            <a:spAutoFit/>
          </a:bodyPr>
          <a:lstStyle/>
          <a:p>
            <a:r>
              <a:rPr lang="en-US" dirty="0">
                <a:latin typeface="Georgia" panose="02040502050405020303" pitchFamily="18" charset="0"/>
              </a:rPr>
              <a:t>p-value = 0.0004998</a:t>
            </a:r>
          </a:p>
        </p:txBody>
      </p:sp>
    </p:spTree>
    <p:extLst>
      <p:ext uri="{BB962C8B-B14F-4D97-AF65-F5344CB8AC3E}">
        <p14:creationId xmlns:p14="http://schemas.microsoft.com/office/powerpoint/2010/main" val="372620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3" name="Picture 2" descr="Table&#10;&#10;Description automatically generated with low confidence">
            <a:extLst>
              <a:ext uri="{FF2B5EF4-FFF2-40B4-BE49-F238E27FC236}">
                <a16:creationId xmlns:a16="http://schemas.microsoft.com/office/drawing/2014/main" id="{3D515721-4AD4-AB49-B980-CAFF83CF7C62}"/>
              </a:ext>
            </a:extLst>
          </p:cNvPr>
          <p:cNvPicPr>
            <a:picLocks noChangeAspect="1"/>
          </p:cNvPicPr>
          <p:nvPr/>
        </p:nvPicPr>
        <p:blipFill rotWithShape="1">
          <a:blip r:embed="rId3"/>
          <a:srcRect l="7129" b="17326"/>
          <a:stretch/>
        </p:blipFill>
        <p:spPr>
          <a:xfrm>
            <a:off x="1898198" y="814815"/>
            <a:ext cx="5863204" cy="3221116"/>
          </a:xfrm>
          <a:prstGeom prst="rect">
            <a:avLst/>
          </a:prstGeom>
        </p:spPr>
      </p:pic>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Race vs Age</a:t>
            </a:r>
            <a:endParaRPr dirty="0"/>
          </a:p>
        </p:txBody>
      </p:sp>
      <p:sp>
        <p:nvSpPr>
          <p:cNvPr id="4" name="TextBox 3">
            <a:extLst>
              <a:ext uri="{FF2B5EF4-FFF2-40B4-BE49-F238E27FC236}">
                <a16:creationId xmlns:a16="http://schemas.microsoft.com/office/drawing/2014/main" id="{C4F98C36-9EBA-F644-93B3-D645AFAF5560}"/>
              </a:ext>
            </a:extLst>
          </p:cNvPr>
          <p:cNvSpPr txBox="1"/>
          <p:nvPr/>
        </p:nvSpPr>
        <p:spPr>
          <a:xfrm>
            <a:off x="5883965" y="4053311"/>
            <a:ext cx="1877437" cy="307777"/>
          </a:xfrm>
          <a:prstGeom prst="rect">
            <a:avLst/>
          </a:prstGeom>
          <a:noFill/>
        </p:spPr>
        <p:txBody>
          <a:bodyPr wrap="none" rtlCol="0">
            <a:spAutoFit/>
          </a:bodyPr>
          <a:lstStyle/>
          <a:p>
            <a:r>
              <a:rPr lang="en-US" dirty="0">
                <a:latin typeface="Georgia" panose="02040502050405020303" pitchFamily="18" charset="0"/>
              </a:rPr>
              <a:t>p-value = 0.0004998</a:t>
            </a:r>
          </a:p>
        </p:txBody>
      </p:sp>
    </p:spTree>
    <p:extLst>
      <p:ext uri="{BB962C8B-B14F-4D97-AF65-F5344CB8AC3E}">
        <p14:creationId xmlns:p14="http://schemas.microsoft.com/office/powerpoint/2010/main" val="55048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533400" y="400050"/>
            <a:ext cx="2106600" cy="55396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Goal</a:t>
            </a:r>
            <a:endParaRPr dirty="0"/>
          </a:p>
        </p:txBody>
      </p:sp>
      <p:sp>
        <p:nvSpPr>
          <p:cNvPr id="93" name="Google Shape;93;p16"/>
          <p:cNvSpPr txBox="1">
            <a:spLocks noGrp="1"/>
          </p:cNvSpPr>
          <p:nvPr>
            <p:ph type="body" idx="1"/>
          </p:nvPr>
        </p:nvSpPr>
        <p:spPr>
          <a:xfrm>
            <a:off x="3203050" y="1132549"/>
            <a:ext cx="5185200" cy="3265800"/>
          </a:xfrm>
          <a:prstGeom prst="rect">
            <a:avLst/>
          </a:prstGeom>
        </p:spPr>
        <p:txBody>
          <a:bodyPr spcFirstLastPara="1" wrap="square" lIns="91425" tIns="91425" rIns="91425" bIns="91425" anchor="t" anchorCtr="0">
            <a:noAutofit/>
          </a:bodyPr>
          <a:lstStyle/>
          <a:p>
            <a:pPr lvl="0"/>
            <a:r>
              <a:rPr lang="en-US" dirty="0"/>
              <a:t>Assess the significance various factors such as age, race, mental illness and gender have on the population of civilians in the United States who have been fatally shot by the police. </a:t>
            </a:r>
          </a:p>
          <a:p>
            <a:pPr lvl="0"/>
            <a:endParaRPr lang="en-US" dirty="0"/>
          </a:p>
        </p:txBody>
      </p:sp>
      <p:sp>
        <p:nvSpPr>
          <p:cNvPr id="94" name="Google Shape;94;p16"/>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533400" y="3219242"/>
            <a:ext cx="5704114" cy="73863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solidFill>
                  <a:srgbClr val="111111"/>
                </a:solidFill>
              </a:rPr>
              <a:t> 4. </a:t>
            </a:r>
            <a:r>
              <a:rPr lang="en" dirty="0"/>
              <a:t>Logistic Regression</a:t>
            </a:r>
            <a:endParaRPr dirty="0"/>
          </a:p>
        </p:txBody>
      </p:sp>
      <p:sp>
        <p:nvSpPr>
          <p:cNvPr id="81" name="Google Shape;81;p14"/>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160601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8EAF-A3F9-664B-A6FB-1B621FFEE493}"/>
              </a:ext>
            </a:extLst>
          </p:cNvPr>
          <p:cNvSpPr>
            <a:spLocks noGrp="1"/>
          </p:cNvSpPr>
          <p:nvPr>
            <p:ph type="title"/>
          </p:nvPr>
        </p:nvSpPr>
        <p:spPr>
          <a:xfrm>
            <a:off x="533400" y="552450"/>
            <a:ext cx="2106600" cy="923299"/>
          </a:xfrm>
        </p:spPr>
        <p:txBody>
          <a:bodyPr/>
          <a:lstStyle/>
          <a:p>
            <a:r>
              <a:rPr lang="en-US" dirty="0"/>
              <a:t>Training the model</a:t>
            </a:r>
          </a:p>
        </p:txBody>
      </p:sp>
      <p:sp>
        <p:nvSpPr>
          <p:cNvPr id="4" name="Slide Number Placeholder 3">
            <a:extLst>
              <a:ext uri="{FF2B5EF4-FFF2-40B4-BE49-F238E27FC236}">
                <a16:creationId xmlns:a16="http://schemas.microsoft.com/office/drawing/2014/main" id="{F9EBC898-7191-6F41-9310-97F4A526906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21</a:t>
            </a:fld>
            <a:endParaRPr lang="en"/>
          </a:p>
        </p:txBody>
      </p:sp>
      <p:pic>
        <p:nvPicPr>
          <p:cNvPr id="6" name="Picture 5" descr="Text&#10;&#10;Description automatically generated">
            <a:extLst>
              <a:ext uri="{FF2B5EF4-FFF2-40B4-BE49-F238E27FC236}">
                <a16:creationId xmlns:a16="http://schemas.microsoft.com/office/drawing/2014/main" id="{B3861A27-F64D-BF4A-A27A-EB59798C3E7F}"/>
              </a:ext>
            </a:extLst>
          </p:cNvPr>
          <p:cNvPicPr>
            <a:picLocks noChangeAspect="1"/>
          </p:cNvPicPr>
          <p:nvPr/>
        </p:nvPicPr>
        <p:blipFill>
          <a:blip r:embed="rId2"/>
          <a:stretch>
            <a:fillRect/>
          </a:stretch>
        </p:blipFill>
        <p:spPr>
          <a:xfrm>
            <a:off x="4832679" y="172216"/>
            <a:ext cx="3561743" cy="1724741"/>
          </a:xfrm>
          <a:prstGeom prst="rect">
            <a:avLst/>
          </a:prstGeom>
          <a:ln w="38100">
            <a:solidFill>
              <a:schemeClr val="tx1"/>
            </a:solidFill>
          </a:ln>
        </p:spPr>
      </p:pic>
      <p:pic>
        <p:nvPicPr>
          <p:cNvPr id="8" name="Picture 7" descr="Table&#10;&#10;Description automatically generated">
            <a:extLst>
              <a:ext uri="{FF2B5EF4-FFF2-40B4-BE49-F238E27FC236}">
                <a16:creationId xmlns:a16="http://schemas.microsoft.com/office/drawing/2014/main" id="{B22D4E72-ACC2-A24B-8923-2738827EF77A}"/>
              </a:ext>
            </a:extLst>
          </p:cNvPr>
          <p:cNvPicPr>
            <a:picLocks noChangeAspect="1"/>
          </p:cNvPicPr>
          <p:nvPr/>
        </p:nvPicPr>
        <p:blipFill>
          <a:blip r:embed="rId3"/>
          <a:stretch>
            <a:fillRect/>
          </a:stretch>
        </p:blipFill>
        <p:spPr>
          <a:xfrm>
            <a:off x="265043" y="2042390"/>
            <a:ext cx="4948682" cy="2408307"/>
          </a:xfrm>
          <a:prstGeom prst="rect">
            <a:avLst/>
          </a:prstGeom>
          <a:ln w="38100">
            <a:solidFill>
              <a:schemeClr val="tx1"/>
            </a:solidFill>
          </a:ln>
        </p:spPr>
      </p:pic>
    </p:spTree>
    <p:extLst>
      <p:ext uri="{BB962C8B-B14F-4D97-AF65-F5344CB8AC3E}">
        <p14:creationId xmlns:p14="http://schemas.microsoft.com/office/powerpoint/2010/main" val="371971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D597-AB8D-C14A-ACF8-16FAE61AD501}"/>
              </a:ext>
            </a:extLst>
          </p:cNvPr>
          <p:cNvSpPr>
            <a:spLocks noGrp="1"/>
          </p:cNvSpPr>
          <p:nvPr>
            <p:ph type="title"/>
          </p:nvPr>
        </p:nvSpPr>
        <p:spPr>
          <a:xfrm>
            <a:off x="533399" y="552450"/>
            <a:ext cx="2497515" cy="923299"/>
          </a:xfrm>
        </p:spPr>
        <p:txBody>
          <a:bodyPr/>
          <a:lstStyle/>
          <a:p>
            <a:r>
              <a:rPr lang="en-US" dirty="0"/>
              <a:t>Understanding the model</a:t>
            </a:r>
          </a:p>
        </p:txBody>
      </p:sp>
      <p:sp>
        <p:nvSpPr>
          <p:cNvPr id="3" name="Text Placeholder 2">
            <a:extLst>
              <a:ext uri="{FF2B5EF4-FFF2-40B4-BE49-F238E27FC236}">
                <a16:creationId xmlns:a16="http://schemas.microsoft.com/office/drawing/2014/main" id="{830F68BF-EC2F-1140-BDF3-1DB5333E03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A27112-7BB7-B14A-B421-FC3DFD92C00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22</a:t>
            </a:fld>
            <a:endParaRPr lang="en"/>
          </a:p>
        </p:txBody>
      </p:sp>
      <p:pic>
        <p:nvPicPr>
          <p:cNvPr id="5" name="Picture 4" descr="Table, calendar&#10;&#10;Description automatically generated">
            <a:extLst>
              <a:ext uri="{FF2B5EF4-FFF2-40B4-BE49-F238E27FC236}">
                <a16:creationId xmlns:a16="http://schemas.microsoft.com/office/drawing/2014/main" id="{12FEE908-53BD-1D4C-A7B9-75AB6B428FF4}"/>
              </a:ext>
            </a:extLst>
          </p:cNvPr>
          <p:cNvPicPr>
            <a:picLocks noChangeAspect="1"/>
          </p:cNvPicPr>
          <p:nvPr/>
        </p:nvPicPr>
        <p:blipFill>
          <a:blip r:embed="rId2"/>
          <a:stretch>
            <a:fillRect/>
          </a:stretch>
        </p:blipFill>
        <p:spPr>
          <a:xfrm>
            <a:off x="3030915" y="1232074"/>
            <a:ext cx="5529470" cy="3520429"/>
          </a:xfrm>
          <a:prstGeom prst="rect">
            <a:avLst/>
          </a:prstGeom>
          <a:ln w="38100">
            <a:solidFill>
              <a:schemeClr val="tx1"/>
            </a:solidFill>
          </a:ln>
        </p:spPr>
      </p:pic>
    </p:spTree>
    <p:extLst>
      <p:ext uri="{BB962C8B-B14F-4D97-AF65-F5344CB8AC3E}">
        <p14:creationId xmlns:p14="http://schemas.microsoft.com/office/powerpoint/2010/main" val="1649383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69"/>
        <p:cNvGrpSpPr/>
        <p:nvPr/>
      </p:nvGrpSpPr>
      <p:grpSpPr>
        <a:xfrm>
          <a:off x="0" y="0"/>
          <a:ext cx="0" cy="0"/>
          <a:chOff x="0" y="0"/>
          <a:chExt cx="0" cy="0"/>
        </a:xfrm>
      </p:grpSpPr>
      <p:sp>
        <p:nvSpPr>
          <p:cNvPr id="70" name="Google Shape;70;p13"/>
          <p:cNvSpPr txBox="1">
            <a:spLocks noGrp="1"/>
          </p:cNvSpPr>
          <p:nvPr>
            <p:ph type="ctrTitle" idx="4294967295"/>
          </p:nvPr>
        </p:nvSpPr>
        <p:spPr>
          <a:xfrm>
            <a:off x="2431925" y="726094"/>
            <a:ext cx="5617800" cy="5874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4000"/>
              <a:t>hello!</a:t>
            </a:r>
            <a:endParaRPr sz="4000"/>
          </a:p>
        </p:txBody>
      </p:sp>
      <p:sp>
        <p:nvSpPr>
          <p:cNvPr id="71" name="Google Shape;71;p13"/>
          <p:cNvSpPr txBox="1">
            <a:spLocks noGrp="1"/>
          </p:cNvSpPr>
          <p:nvPr>
            <p:ph type="subTitle" idx="4294967295"/>
          </p:nvPr>
        </p:nvSpPr>
        <p:spPr>
          <a:xfrm>
            <a:off x="2431925" y="1363125"/>
            <a:ext cx="56178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4000">
                <a:solidFill>
                  <a:srgbClr val="FFFFFF"/>
                </a:solidFill>
                <a:highlight>
                  <a:srgbClr val="FF0000"/>
                </a:highlight>
              </a:rPr>
              <a:t>I am Jayden Smith</a:t>
            </a:r>
            <a:endParaRPr sz="4000">
              <a:solidFill>
                <a:srgbClr val="FFFFFF"/>
              </a:solidFill>
              <a:highlight>
                <a:srgbClr val="FF0000"/>
              </a:highlight>
            </a:endParaRPr>
          </a:p>
        </p:txBody>
      </p:sp>
      <p:sp>
        <p:nvSpPr>
          <p:cNvPr id="72" name="Google Shape;72;p13"/>
          <p:cNvSpPr txBox="1">
            <a:spLocks noGrp="1"/>
          </p:cNvSpPr>
          <p:nvPr>
            <p:ph type="body" idx="4294967295"/>
          </p:nvPr>
        </p:nvSpPr>
        <p:spPr>
          <a:xfrm>
            <a:off x="2431925" y="2191626"/>
            <a:ext cx="5617800" cy="15726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2000" dirty="0"/>
              <a:t>I am here because I love to give presentations. </a:t>
            </a:r>
            <a:endParaRPr sz="2000" dirty="0"/>
          </a:p>
          <a:p>
            <a:pPr marL="0" lvl="0" indent="0" algn="r" rtl="0">
              <a:spcBef>
                <a:spcPts val="600"/>
              </a:spcBef>
              <a:spcAft>
                <a:spcPts val="0"/>
              </a:spcAft>
              <a:buNone/>
            </a:pPr>
            <a:r>
              <a:rPr lang="en" sz="2000" dirty="0"/>
              <a:t>You can find me at @username</a:t>
            </a:r>
            <a:endParaRPr sz="2000" dirty="0"/>
          </a:p>
        </p:txBody>
      </p:sp>
      <p:pic>
        <p:nvPicPr>
          <p:cNvPr id="73" name="Google Shape;73;p13"/>
          <p:cNvPicPr preferRelativeResize="0"/>
          <p:nvPr/>
        </p:nvPicPr>
        <p:blipFill rotWithShape="1">
          <a:blip r:embed="rId3">
            <a:alphaModFix/>
          </a:blip>
          <a:srcRect l="18099" t="5874" r="15064" b="27289"/>
          <a:stretch/>
        </p:blipFill>
        <p:spPr>
          <a:xfrm>
            <a:off x="466886" y="2976662"/>
            <a:ext cx="1712082" cy="1712082"/>
          </a:xfrm>
          <a:prstGeom prst="rect">
            <a:avLst/>
          </a:prstGeom>
          <a:noFill/>
          <a:ln w="114300" cap="flat" cmpd="sng">
            <a:solidFill>
              <a:srgbClr val="FF0000"/>
            </a:solidFill>
            <a:prstDash val="solid"/>
            <a:miter lim="8000"/>
            <a:headEnd type="none" w="sm" len="sm"/>
            <a:tailEnd type="none" w="sm" len="sm"/>
          </a:ln>
        </p:spPr>
      </p:pic>
      <p:sp>
        <p:nvSpPr>
          <p:cNvPr id="74" name="Google Shape;74;p13"/>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849C-802F-1748-B187-A9DA4C6C39CB}"/>
              </a:ext>
            </a:extLst>
          </p:cNvPr>
          <p:cNvSpPr>
            <a:spLocks noGrp="1"/>
          </p:cNvSpPr>
          <p:nvPr>
            <p:ph type="ctrTitle"/>
          </p:nvPr>
        </p:nvSpPr>
        <p:spPr/>
        <p:txBody>
          <a:bodyPr/>
          <a:lstStyle/>
          <a:p>
            <a:r>
              <a:rPr lang="en-US"/>
              <a:t>Questions?</a:t>
            </a:r>
          </a:p>
        </p:txBody>
      </p:sp>
    </p:spTree>
    <p:extLst>
      <p:ext uri="{BB962C8B-B14F-4D97-AF65-F5344CB8AC3E}">
        <p14:creationId xmlns:p14="http://schemas.microsoft.com/office/powerpoint/2010/main" val="626438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85"/>
        <p:cNvGrpSpPr/>
        <p:nvPr/>
      </p:nvGrpSpPr>
      <p:grpSpPr>
        <a:xfrm>
          <a:off x="0" y="0"/>
          <a:ext cx="0" cy="0"/>
          <a:chOff x="0" y="0"/>
          <a:chExt cx="0" cy="0"/>
        </a:xfrm>
      </p:grpSpPr>
      <p:sp>
        <p:nvSpPr>
          <p:cNvPr id="86" name="Google Shape;86;p15"/>
          <p:cNvSpPr txBox="1">
            <a:spLocks noGrp="1"/>
          </p:cNvSpPr>
          <p:nvPr>
            <p:ph type="body" idx="1"/>
          </p:nvPr>
        </p:nvSpPr>
        <p:spPr>
          <a:xfrm>
            <a:off x="2402275" y="1230875"/>
            <a:ext cx="5721000" cy="3026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Quotations are commonly printed as a means of </a:t>
            </a:r>
            <a:r>
              <a:rPr lang="en">
                <a:solidFill>
                  <a:srgbClr val="FFFFFF"/>
                </a:solidFill>
                <a:highlight>
                  <a:srgbClr val="FF0000"/>
                </a:highlight>
              </a:rPr>
              <a:t>inspiration </a:t>
            </a:r>
            <a:r>
              <a:rPr lang="en"/>
              <a:t>and to invoke philosophical thoughts from the reader.</a:t>
            </a:r>
            <a:endParaRPr/>
          </a:p>
        </p:txBody>
      </p:sp>
      <p:sp>
        <p:nvSpPr>
          <p:cNvPr id="87" name="Google Shape;87;p15"/>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616721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sp>
        <p:nvSpPr>
          <p:cNvPr id="99" name="Google Shape;99;p17"/>
          <p:cNvSpPr/>
          <p:nvPr/>
        </p:nvSpPr>
        <p:spPr>
          <a:xfrm>
            <a:off x="458825" y="453155"/>
            <a:ext cx="1953600" cy="1956900"/>
          </a:xfrm>
          <a:prstGeom prst="rect">
            <a:avLst/>
          </a:prstGeom>
          <a:noFill/>
          <a:ln w="762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txBox="1">
            <a:spLocks noGrp="1"/>
          </p:cNvSpPr>
          <p:nvPr>
            <p:ph type="ctrTitle" idx="4294967295"/>
          </p:nvPr>
        </p:nvSpPr>
        <p:spPr>
          <a:xfrm>
            <a:off x="3080425" y="1433376"/>
            <a:ext cx="4701600" cy="11598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solidFill>
                  <a:srgbClr val="FFFFFF"/>
                </a:solidFill>
                <a:highlight>
                  <a:srgbClr val="FF0000"/>
                </a:highlight>
                <a:latin typeface="Georgia"/>
                <a:ea typeface="Georgia"/>
                <a:cs typeface="Georgia"/>
                <a:sym typeface="Georgia"/>
              </a:rPr>
              <a:t>Big concept</a:t>
            </a:r>
            <a:endParaRPr sz="6000">
              <a:solidFill>
                <a:srgbClr val="FFFFFF"/>
              </a:solidFill>
              <a:highlight>
                <a:srgbClr val="FF0000"/>
              </a:highlight>
              <a:latin typeface="Georgia"/>
              <a:ea typeface="Georgia"/>
              <a:cs typeface="Georgia"/>
              <a:sym typeface="Georgia"/>
            </a:endParaRPr>
          </a:p>
        </p:txBody>
      </p:sp>
      <p:sp>
        <p:nvSpPr>
          <p:cNvPr id="101" name="Google Shape;101;p17"/>
          <p:cNvSpPr txBox="1">
            <a:spLocks noGrp="1"/>
          </p:cNvSpPr>
          <p:nvPr>
            <p:ph type="subTitle" idx="4294967295"/>
          </p:nvPr>
        </p:nvSpPr>
        <p:spPr>
          <a:xfrm>
            <a:off x="3080425" y="2499594"/>
            <a:ext cx="47016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i="1"/>
              <a:t>Bring the attention of your audience over a key concept using icons or illustrations</a:t>
            </a:r>
            <a:endParaRPr i="1"/>
          </a:p>
        </p:txBody>
      </p:sp>
      <p:grpSp>
        <p:nvGrpSpPr>
          <p:cNvPr id="102" name="Google Shape;102;p17"/>
          <p:cNvGrpSpPr/>
          <p:nvPr/>
        </p:nvGrpSpPr>
        <p:grpSpPr>
          <a:xfrm>
            <a:off x="650397" y="1016834"/>
            <a:ext cx="1590733" cy="880897"/>
            <a:chOff x="531800" y="5071350"/>
            <a:chExt cx="529750" cy="292900"/>
          </a:xfrm>
        </p:grpSpPr>
        <p:sp>
          <p:nvSpPr>
            <p:cNvPr id="103" name="Google Shape;103;p17"/>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381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114"/>
        <p:cNvGrpSpPr/>
        <p:nvPr/>
      </p:nvGrpSpPr>
      <p:grpSpPr>
        <a:xfrm>
          <a:off x="0" y="0"/>
          <a:ext cx="0" cy="0"/>
          <a:chOff x="0" y="0"/>
          <a:chExt cx="0" cy="0"/>
        </a:xfrm>
      </p:grpSpPr>
      <p:sp>
        <p:nvSpPr>
          <p:cNvPr id="115" name="Google Shape;115;p18"/>
          <p:cNvSpPr txBox="1">
            <a:spLocks noGrp="1"/>
          </p:cNvSpPr>
          <p:nvPr>
            <p:ph type="body" idx="1"/>
          </p:nvPr>
        </p:nvSpPr>
        <p:spPr>
          <a:xfrm>
            <a:off x="3012775" y="1052499"/>
            <a:ext cx="2597400" cy="32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solidFill>
                  <a:srgbClr val="FFFFFF"/>
                </a:solidFill>
                <a:highlight>
                  <a:srgbClr val="FF0000"/>
                </a:highlight>
              </a:rPr>
              <a:t>White</a:t>
            </a:r>
            <a:endParaRPr dirty="0">
              <a:solidFill>
                <a:srgbClr val="FFFFFF"/>
              </a:solidFill>
              <a:highlight>
                <a:srgbClr val="FF0000"/>
              </a:highlight>
            </a:endParaRPr>
          </a:p>
          <a:p>
            <a:pPr marL="0" lvl="0" indent="0" algn="l" rtl="0">
              <a:spcBef>
                <a:spcPts val="600"/>
              </a:spcBef>
              <a:spcAft>
                <a:spcPts val="0"/>
              </a:spcAft>
              <a:buNone/>
            </a:pPr>
            <a:r>
              <a:rPr lang="en" dirty="0"/>
              <a:t>Is the color of milk and fresh snow, the color produced by the combination of all the colors of the visible spectrum.</a:t>
            </a:r>
            <a:endParaRPr dirty="0"/>
          </a:p>
        </p:txBody>
      </p:sp>
      <p:sp>
        <p:nvSpPr>
          <p:cNvPr id="116" name="Google Shape;116;p18"/>
          <p:cNvSpPr txBox="1">
            <a:spLocks noGrp="1"/>
          </p:cNvSpPr>
          <p:nvPr>
            <p:ph type="title"/>
          </p:nvPr>
        </p:nvSpPr>
        <p:spPr>
          <a:xfrm>
            <a:off x="533400" y="552450"/>
            <a:ext cx="2106600" cy="1293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You can also split your content</a:t>
            </a:r>
            <a:endParaRPr/>
          </a:p>
        </p:txBody>
      </p:sp>
      <p:sp>
        <p:nvSpPr>
          <p:cNvPr id="117" name="Google Shape;117;p18"/>
          <p:cNvSpPr txBox="1">
            <a:spLocks noGrp="1"/>
          </p:cNvSpPr>
          <p:nvPr>
            <p:ph type="body" idx="2"/>
          </p:nvPr>
        </p:nvSpPr>
        <p:spPr>
          <a:xfrm>
            <a:off x="5766774" y="1052499"/>
            <a:ext cx="2597400" cy="32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solidFill>
                  <a:srgbClr val="FFFFFF"/>
                </a:solidFill>
                <a:highlight>
                  <a:srgbClr val="FF0000"/>
                </a:highlight>
              </a:rPr>
              <a:t>Black</a:t>
            </a:r>
            <a:endParaRPr>
              <a:solidFill>
                <a:srgbClr val="FFFFFF"/>
              </a:solidFill>
              <a:highlight>
                <a:srgbClr val="FF0000"/>
              </a:highlight>
            </a:endParaRPr>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18" name="Google Shape;118;p18"/>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533400" y="552450"/>
            <a:ext cx="2106600" cy="1293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In two or three columns</a:t>
            </a:r>
            <a:endParaRPr/>
          </a:p>
        </p:txBody>
      </p:sp>
      <p:sp>
        <p:nvSpPr>
          <p:cNvPr id="124" name="Google Shape;124;p19"/>
          <p:cNvSpPr txBox="1">
            <a:spLocks noGrp="1"/>
          </p:cNvSpPr>
          <p:nvPr>
            <p:ph type="body" idx="1"/>
          </p:nvPr>
        </p:nvSpPr>
        <p:spPr>
          <a:xfrm>
            <a:off x="1442950" y="1551975"/>
            <a:ext cx="2233500" cy="301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000" dirty="0">
                <a:solidFill>
                  <a:srgbClr val="FFFFFF"/>
                </a:solidFill>
                <a:highlight>
                  <a:srgbClr val="FF0000"/>
                </a:highlight>
              </a:rPr>
              <a:t>Yellow</a:t>
            </a:r>
            <a:endParaRPr sz="2000" dirty="0">
              <a:solidFill>
                <a:srgbClr val="FFFFFF"/>
              </a:solidFill>
              <a:highlight>
                <a:srgbClr val="FF0000"/>
              </a:highlight>
            </a:endParaRPr>
          </a:p>
          <a:p>
            <a:pPr marL="0" lvl="0" indent="0" algn="l" rtl="0">
              <a:spcBef>
                <a:spcPts val="600"/>
              </a:spcBef>
              <a:spcAft>
                <a:spcPts val="0"/>
              </a:spcAft>
              <a:buNone/>
            </a:pPr>
            <a:r>
              <a:rPr lang="en" dirty="0"/>
              <a:t>Is the color of gold, butter and ripe lemons. In the spectrum of visible light, yellow is found between green and orange.</a:t>
            </a:r>
            <a:endParaRPr dirty="0"/>
          </a:p>
        </p:txBody>
      </p:sp>
      <p:sp>
        <p:nvSpPr>
          <p:cNvPr id="125" name="Google Shape;125;p19"/>
          <p:cNvSpPr txBox="1">
            <a:spLocks noGrp="1"/>
          </p:cNvSpPr>
          <p:nvPr>
            <p:ph type="body" idx="2"/>
          </p:nvPr>
        </p:nvSpPr>
        <p:spPr>
          <a:xfrm>
            <a:off x="3790875" y="1551975"/>
            <a:ext cx="2233500" cy="301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rgbClr val="FFFFFF"/>
                </a:solidFill>
                <a:highlight>
                  <a:srgbClr val="FF0000"/>
                </a:highlight>
              </a:rPr>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26" name="Google Shape;126;p19"/>
          <p:cNvSpPr txBox="1">
            <a:spLocks noGrp="1"/>
          </p:cNvSpPr>
          <p:nvPr>
            <p:ph type="body" idx="3"/>
          </p:nvPr>
        </p:nvSpPr>
        <p:spPr>
          <a:xfrm>
            <a:off x="6138800" y="1551975"/>
            <a:ext cx="2233500" cy="301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rgbClr val="FFFFFF"/>
                </a:solidFill>
                <a:highlight>
                  <a:srgbClr val="FF0000"/>
                </a:highlight>
              </a:rPr>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27" name="Google Shape;127;p19"/>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533400" y="400050"/>
            <a:ext cx="2106600" cy="1662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A picture is worth a thousand words</a:t>
            </a:r>
            <a:endParaRPr/>
          </a:p>
        </p:txBody>
      </p:sp>
      <p:sp>
        <p:nvSpPr>
          <p:cNvPr id="133" name="Google Shape;133;p20"/>
          <p:cNvSpPr txBox="1">
            <a:spLocks noGrp="1"/>
          </p:cNvSpPr>
          <p:nvPr>
            <p:ph type="body" idx="1"/>
          </p:nvPr>
        </p:nvSpPr>
        <p:spPr>
          <a:xfrm>
            <a:off x="3262025" y="1042369"/>
            <a:ext cx="4682100" cy="124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A </a:t>
            </a:r>
            <a:r>
              <a:rPr lang="en" sz="1800" dirty="0">
                <a:solidFill>
                  <a:srgbClr val="FFFFFF"/>
                </a:solidFill>
                <a:highlight>
                  <a:srgbClr val="FF0000"/>
                </a:highlight>
              </a:rPr>
              <a:t>complex idea</a:t>
            </a:r>
            <a:r>
              <a:rPr lang="en" sz="1800" dirty="0"/>
              <a:t> can be conveyed with just a single still image, namely making it possible to absorb large amounts of data quickly.</a:t>
            </a:r>
            <a:endParaRPr sz="1800" dirty="0"/>
          </a:p>
        </p:txBody>
      </p:sp>
      <p:pic>
        <p:nvPicPr>
          <p:cNvPr id="134" name="Google Shape;134;p20"/>
          <p:cNvPicPr preferRelativeResize="0"/>
          <p:nvPr/>
        </p:nvPicPr>
        <p:blipFill rotWithShape="1">
          <a:blip r:embed="rId3">
            <a:alphaModFix/>
          </a:blip>
          <a:srcRect t="64239" b="5467"/>
          <a:stretch/>
        </p:blipFill>
        <p:spPr>
          <a:xfrm>
            <a:off x="3422500" y="2296550"/>
            <a:ext cx="4789624" cy="1934575"/>
          </a:xfrm>
          <a:prstGeom prst="rect">
            <a:avLst/>
          </a:prstGeom>
          <a:noFill/>
          <a:ln w="76200" cap="flat" cmpd="sng">
            <a:solidFill>
              <a:srgbClr val="FFFFFF"/>
            </a:solidFill>
            <a:prstDash val="solid"/>
            <a:miter lim="8000"/>
            <a:headEnd type="none" w="sm" len="sm"/>
            <a:tailEnd type="none" w="sm" len="sm"/>
          </a:ln>
        </p:spPr>
      </p:pic>
      <p:sp>
        <p:nvSpPr>
          <p:cNvPr id="135" name="Google Shape;135;p20"/>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533400" y="400050"/>
            <a:ext cx="2106600" cy="55396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The Data</a:t>
            </a:r>
            <a:endParaRPr dirty="0"/>
          </a:p>
        </p:txBody>
      </p:sp>
      <p:sp>
        <p:nvSpPr>
          <p:cNvPr id="62" name="Google Shape;62;p12"/>
          <p:cNvSpPr txBox="1"/>
          <p:nvPr/>
        </p:nvSpPr>
        <p:spPr>
          <a:xfrm>
            <a:off x="1582625" y="1393163"/>
            <a:ext cx="3027900" cy="165540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solidFill>
                  <a:srgbClr val="FF0000"/>
                </a:solidFill>
                <a:latin typeface="Georgia"/>
                <a:ea typeface="Georgia"/>
                <a:cs typeface="Georgia"/>
                <a:sym typeface="Georgia"/>
              </a:rPr>
              <a:t>Every fatal police shooting in the US from 2015-2021</a:t>
            </a:r>
          </a:p>
          <a:p>
            <a:pPr marL="171450" lvl="0" indent="-171450">
              <a:spcBef>
                <a:spcPts val="600"/>
              </a:spcBef>
              <a:buClr>
                <a:schemeClr val="dk1"/>
              </a:buClr>
              <a:buSzPts val="1100"/>
              <a:buFont typeface="Arial" panose="020B0604020202020204" pitchFamily="34" charset="0"/>
              <a:buChar char="•"/>
            </a:pPr>
            <a:r>
              <a:rPr lang="en-US" sz="1200" b="1" dirty="0">
                <a:solidFill>
                  <a:srgbClr val="1D1D1B"/>
                </a:solidFill>
                <a:latin typeface="Georgia"/>
                <a:ea typeface="Georgia"/>
                <a:cs typeface="Georgia"/>
                <a:sym typeface="Georgia"/>
              </a:rPr>
              <a:t>Fatal Shooting:</a:t>
            </a:r>
            <a:r>
              <a:rPr lang="en-US" sz="1200" dirty="0">
                <a:solidFill>
                  <a:srgbClr val="1D1D1B"/>
                </a:solidFill>
                <a:latin typeface="Georgia"/>
                <a:ea typeface="Georgia"/>
                <a:cs typeface="Georgia"/>
                <a:sym typeface="Georgia"/>
              </a:rPr>
              <a:t> A police officer in the line of duty shoots and kills a civilian</a:t>
            </a:r>
          </a:p>
          <a:p>
            <a:pPr marL="171450" lvl="0" indent="-171450">
              <a:spcBef>
                <a:spcPts val="600"/>
              </a:spcBef>
              <a:buClr>
                <a:schemeClr val="dk1"/>
              </a:buClr>
              <a:buSzPts val="1100"/>
              <a:buFont typeface="Arial" panose="020B0604020202020204" pitchFamily="34" charset="0"/>
              <a:buChar char="•"/>
            </a:pPr>
            <a:r>
              <a:rPr lang="en-US" sz="1200" dirty="0">
                <a:solidFill>
                  <a:srgbClr val="1D1D1B"/>
                </a:solidFill>
                <a:latin typeface="Georgia"/>
                <a:ea typeface="Georgia"/>
                <a:cs typeface="Georgia"/>
                <a:sym typeface="Georgia"/>
              </a:rPr>
              <a:t>Not included: </a:t>
            </a:r>
          </a:p>
          <a:p>
            <a:pPr marL="406400" lvl="0" indent="-171450">
              <a:spcBef>
                <a:spcPts val="600"/>
              </a:spcBef>
              <a:buClr>
                <a:schemeClr val="dk1"/>
              </a:buClr>
              <a:buSzPts val="1100"/>
              <a:buFont typeface="Arial" panose="020B0604020202020204" pitchFamily="34" charset="0"/>
              <a:buChar char="•"/>
            </a:pPr>
            <a:r>
              <a:rPr lang="en-US" sz="1200" dirty="0">
                <a:solidFill>
                  <a:srgbClr val="1D1D1B"/>
                </a:solidFill>
                <a:latin typeface="Georgia"/>
                <a:ea typeface="Georgia"/>
                <a:cs typeface="Georgia"/>
                <a:sym typeface="Georgia"/>
              </a:rPr>
              <a:t>Deaths of people in police custody</a:t>
            </a:r>
          </a:p>
          <a:p>
            <a:pPr marL="406400" lvl="0" indent="-171450">
              <a:spcBef>
                <a:spcPts val="600"/>
              </a:spcBef>
              <a:buClr>
                <a:schemeClr val="dk1"/>
              </a:buClr>
              <a:buSzPts val="1100"/>
              <a:buFont typeface="Arial" panose="020B0604020202020204" pitchFamily="34" charset="0"/>
              <a:buChar char="•"/>
            </a:pPr>
            <a:r>
              <a:rPr lang="en-US" sz="1200" dirty="0">
                <a:solidFill>
                  <a:srgbClr val="1D1D1B"/>
                </a:solidFill>
                <a:latin typeface="Georgia"/>
                <a:ea typeface="Georgia"/>
                <a:cs typeface="Georgia"/>
                <a:sym typeface="Georgia"/>
              </a:rPr>
              <a:t>Fatal shootings by off-duty officers</a:t>
            </a:r>
          </a:p>
          <a:p>
            <a:pPr marL="406400" lvl="0" indent="-171450">
              <a:spcBef>
                <a:spcPts val="600"/>
              </a:spcBef>
              <a:buClr>
                <a:schemeClr val="dk1"/>
              </a:buClr>
              <a:buSzPts val="1100"/>
              <a:buFont typeface="Arial" panose="020B0604020202020204" pitchFamily="34" charset="0"/>
              <a:buChar char="•"/>
            </a:pPr>
            <a:r>
              <a:rPr lang="en-US" sz="1200" dirty="0">
                <a:solidFill>
                  <a:srgbClr val="1D1D1B"/>
                </a:solidFill>
                <a:latin typeface="Georgia"/>
                <a:ea typeface="Georgia"/>
                <a:cs typeface="Georgia"/>
                <a:sym typeface="Georgia"/>
              </a:rPr>
              <a:t>Non-shooting deaths</a:t>
            </a:r>
          </a:p>
          <a:p>
            <a:pPr lvl="0">
              <a:spcBef>
                <a:spcPts val="600"/>
              </a:spcBef>
              <a:buClr>
                <a:schemeClr val="dk1"/>
              </a:buClr>
              <a:buSzPts val="1100"/>
            </a:pPr>
            <a:endParaRPr lang="en-US" sz="1200" dirty="0">
              <a:solidFill>
                <a:srgbClr val="1D1D1B"/>
              </a:solidFill>
              <a:latin typeface="Georgia"/>
              <a:ea typeface="Georgia"/>
              <a:cs typeface="Georgia"/>
              <a:sym typeface="Georgia"/>
            </a:endParaRPr>
          </a:p>
          <a:p>
            <a:pPr marL="0" lvl="0" indent="0" algn="l" rtl="0">
              <a:spcBef>
                <a:spcPts val="600"/>
              </a:spcBef>
              <a:spcAft>
                <a:spcPts val="0"/>
              </a:spcAft>
              <a:buClr>
                <a:schemeClr val="dk1"/>
              </a:buClr>
              <a:buSzPts val="1100"/>
              <a:buFont typeface="Arial"/>
              <a:buNone/>
            </a:pPr>
            <a:endParaRPr sz="1200" dirty="0">
              <a:solidFill>
                <a:srgbClr val="1D1D1B"/>
              </a:solidFill>
              <a:latin typeface="Georgia"/>
              <a:ea typeface="Georgia"/>
              <a:cs typeface="Georgia"/>
              <a:sym typeface="Georgia"/>
            </a:endParaRPr>
          </a:p>
          <a:p>
            <a:pPr marL="0" lvl="0" indent="0" algn="l" rtl="0">
              <a:spcBef>
                <a:spcPts val="600"/>
              </a:spcBef>
              <a:spcAft>
                <a:spcPts val="0"/>
              </a:spcAft>
              <a:buNone/>
            </a:pPr>
            <a:endParaRPr sz="1200" dirty="0">
              <a:solidFill>
                <a:srgbClr val="1D1D1B"/>
              </a:solidFill>
              <a:latin typeface="Georgia"/>
              <a:ea typeface="Georgia"/>
              <a:cs typeface="Georgia"/>
              <a:sym typeface="Georgia"/>
            </a:endParaRPr>
          </a:p>
        </p:txBody>
      </p:sp>
      <p:sp>
        <p:nvSpPr>
          <p:cNvPr id="63" name="Google Shape;63;p12"/>
          <p:cNvSpPr txBox="1"/>
          <p:nvPr/>
        </p:nvSpPr>
        <p:spPr>
          <a:xfrm>
            <a:off x="5020389" y="1393163"/>
            <a:ext cx="3160200" cy="165540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solidFill>
                  <a:srgbClr val="FF0000"/>
                </a:solidFill>
                <a:latin typeface="Georgia"/>
                <a:ea typeface="Georgia"/>
                <a:cs typeface="Georgia"/>
                <a:sym typeface="Georgia"/>
              </a:rPr>
              <a:t>Collected by the Washington Post via:</a:t>
            </a:r>
            <a:br>
              <a:rPr lang="en-US" sz="1200" b="1" dirty="0">
                <a:solidFill>
                  <a:srgbClr val="FF0000"/>
                </a:solidFill>
                <a:latin typeface="Georgia"/>
                <a:ea typeface="Georgia"/>
                <a:cs typeface="Georgia"/>
                <a:sym typeface="Georgia"/>
              </a:rPr>
            </a:br>
            <a:endParaRPr lang="en-US" sz="1200" b="1" dirty="0">
              <a:solidFill>
                <a:srgbClr val="FF0000"/>
              </a:solidFill>
              <a:latin typeface="Georgia"/>
              <a:ea typeface="Georgia"/>
              <a:cs typeface="Georgia"/>
              <a:sym typeface="Georgia"/>
            </a:endParaRPr>
          </a:p>
          <a:p>
            <a:pPr marL="171450" lvl="0" indent="-171450">
              <a:spcBef>
                <a:spcPts val="600"/>
              </a:spcBef>
              <a:buFont typeface="Arial" panose="020B0604020202020204" pitchFamily="34" charset="0"/>
              <a:buChar char="•"/>
            </a:pPr>
            <a:r>
              <a:rPr lang="en-US" sz="1200" dirty="0">
                <a:solidFill>
                  <a:srgbClr val="1D1D1B"/>
                </a:solidFill>
                <a:latin typeface="Georgia"/>
                <a:ea typeface="Georgia"/>
                <a:cs typeface="Georgia"/>
                <a:sym typeface="Georgia"/>
              </a:rPr>
              <a:t>local news reports</a:t>
            </a:r>
          </a:p>
          <a:p>
            <a:pPr marL="171450" lvl="0" indent="-171450">
              <a:spcBef>
                <a:spcPts val="600"/>
              </a:spcBef>
              <a:buFont typeface="Arial" panose="020B0604020202020204" pitchFamily="34" charset="0"/>
              <a:buChar char="•"/>
            </a:pPr>
            <a:r>
              <a:rPr lang="en-US" sz="1200" dirty="0">
                <a:solidFill>
                  <a:srgbClr val="1D1D1B"/>
                </a:solidFill>
                <a:latin typeface="Georgia"/>
                <a:ea typeface="Georgia"/>
                <a:cs typeface="Georgia"/>
                <a:sym typeface="Georgia"/>
              </a:rPr>
              <a:t>law enforcement websites</a:t>
            </a:r>
          </a:p>
          <a:p>
            <a:pPr marL="171450" lvl="0" indent="-171450">
              <a:spcBef>
                <a:spcPts val="600"/>
              </a:spcBef>
              <a:buFont typeface="Arial" panose="020B0604020202020204" pitchFamily="34" charset="0"/>
              <a:buChar char="•"/>
            </a:pPr>
            <a:r>
              <a:rPr lang="en-US" sz="1200" dirty="0">
                <a:solidFill>
                  <a:srgbClr val="1D1D1B"/>
                </a:solidFill>
                <a:latin typeface="Georgia"/>
                <a:ea typeface="Georgia"/>
                <a:cs typeface="Georgia"/>
                <a:sym typeface="Georgia"/>
              </a:rPr>
              <a:t>social media</a:t>
            </a:r>
          </a:p>
          <a:p>
            <a:pPr marL="171450" lvl="0" indent="-171450">
              <a:spcBef>
                <a:spcPts val="600"/>
              </a:spcBef>
              <a:buFont typeface="Arial" panose="020B0604020202020204" pitchFamily="34" charset="0"/>
              <a:buChar char="•"/>
            </a:pPr>
            <a:r>
              <a:rPr lang="en-US" sz="1200" dirty="0">
                <a:solidFill>
                  <a:srgbClr val="1D1D1B"/>
                </a:solidFill>
                <a:latin typeface="Georgia"/>
                <a:ea typeface="Georgia"/>
                <a:cs typeface="Georgia"/>
                <a:sym typeface="Georgia"/>
              </a:rPr>
              <a:t>independent databases such as Killed by Police and Fatal Encounters</a:t>
            </a:r>
          </a:p>
        </p:txBody>
      </p:sp>
      <p:sp>
        <p:nvSpPr>
          <p:cNvPr id="64" name="Google Shape;64;p12"/>
          <p:cNvSpPr txBox="1"/>
          <p:nvPr/>
        </p:nvSpPr>
        <p:spPr>
          <a:xfrm>
            <a:off x="1582625" y="3487708"/>
            <a:ext cx="6598200" cy="619800"/>
          </a:xfrm>
          <a:prstGeom prst="rect">
            <a:avLst/>
          </a:prstGeom>
          <a:noFill/>
          <a:ln>
            <a:noFill/>
          </a:ln>
        </p:spPr>
        <p:txBody>
          <a:bodyPr spcFirstLastPara="1" wrap="square" lIns="91425" tIns="91425" rIns="91425" bIns="91425" anchor="t" anchorCtr="0">
            <a:noAutofit/>
          </a:bodyPr>
          <a:lstStyle/>
          <a:p>
            <a:pPr lvl="0">
              <a:spcBef>
                <a:spcPts val="1000"/>
              </a:spcBef>
            </a:pPr>
            <a:r>
              <a:rPr lang="en-US" sz="1200" b="1" dirty="0">
                <a:solidFill>
                  <a:srgbClr val="1D1D1B"/>
                </a:solidFill>
                <a:latin typeface="Georgia"/>
                <a:ea typeface="Georgia"/>
                <a:cs typeface="Georgia"/>
                <a:sym typeface="Georgia"/>
              </a:rPr>
              <a:t>Details about each individual such as race, gender, age, location, signs of mental illness, </a:t>
            </a:r>
            <a:r>
              <a:rPr lang="en-US" sz="1200" b="1" dirty="0" err="1">
                <a:solidFill>
                  <a:srgbClr val="1D1D1B"/>
                </a:solidFill>
                <a:latin typeface="Georgia"/>
                <a:ea typeface="Georgia"/>
                <a:cs typeface="Georgia"/>
                <a:sym typeface="Georgia"/>
              </a:rPr>
              <a:t>etc</a:t>
            </a:r>
            <a:endParaRPr lang="en-US" sz="1200" b="1" dirty="0">
              <a:solidFill>
                <a:srgbClr val="1D1D1B"/>
              </a:solidFill>
              <a:latin typeface="Georgia"/>
              <a:ea typeface="Georgia"/>
              <a:cs typeface="Georgia"/>
              <a:sym typeface="Georgia"/>
            </a:endParaRPr>
          </a:p>
        </p:txBody>
      </p:sp>
      <p:sp>
        <p:nvSpPr>
          <p:cNvPr id="65" name="Google Shape;65;p12"/>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139"/>
        <p:cNvGrpSpPr/>
        <p:nvPr/>
      </p:nvGrpSpPr>
      <p:grpSpPr>
        <a:xfrm>
          <a:off x="0" y="0"/>
          <a:ext cx="0" cy="0"/>
          <a:chOff x="0" y="0"/>
          <a:chExt cx="0" cy="0"/>
        </a:xfrm>
      </p:grpSpPr>
      <p:pic>
        <p:nvPicPr>
          <p:cNvPr id="140" name="Google Shape;140;p21"/>
          <p:cNvPicPr preferRelativeResize="0"/>
          <p:nvPr/>
        </p:nvPicPr>
        <p:blipFill rotWithShape="1">
          <a:blip r:embed="rId3">
            <a:alphaModFix/>
          </a:blip>
          <a:srcRect t="24201" b="41015"/>
          <a:stretch/>
        </p:blipFill>
        <p:spPr>
          <a:xfrm>
            <a:off x="1164850" y="718325"/>
            <a:ext cx="7442025" cy="3882800"/>
          </a:xfrm>
          <a:prstGeom prst="rect">
            <a:avLst/>
          </a:prstGeom>
          <a:noFill/>
          <a:ln>
            <a:noFill/>
          </a:ln>
        </p:spPr>
      </p:pic>
      <p:sp>
        <p:nvSpPr>
          <p:cNvPr id="141" name="Google Shape;141;p21"/>
          <p:cNvSpPr txBox="1">
            <a:spLocks noGrp="1"/>
          </p:cNvSpPr>
          <p:nvPr>
            <p:ph type="title"/>
          </p:nvPr>
        </p:nvSpPr>
        <p:spPr>
          <a:xfrm>
            <a:off x="504825" y="453638"/>
            <a:ext cx="6079200" cy="1231500"/>
          </a:xfrm>
          <a:prstGeom prst="rect">
            <a:avLst/>
          </a:prstGeom>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a:solidFill>
                  <a:srgbClr val="FFFFFF"/>
                </a:solidFill>
                <a:highlight>
                  <a:schemeClr val="dk1"/>
                </a:highlight>
              </a:rPr>
              <a:t>Want big impact?</a:t>
            </a:r>
            <a:endParaRPr sz="4000">
              <a:solidFill>
                <a:srgbClr val="FFFFFF"/>
              </a:solidFill>
              <a:highlight>
                <a:schemeClr val="dk1"/>
              </a:highlight>
            </a:endParaRPr>
          </a:p>
          <a:p>
            <a:pPr marL="0" lvl="0" indent="0" algn="l" rtl="0">
              <a:spcBef>
                <a:spcPts val="0"/>
              </a:spcBef>
              <a:spcAft>
                <a:spcPts val="0"/>
              </a:spcAft>
              <a:buNone/>
            </a:pPr>
            <a:r>
              <a:rPr lang="en" sz="2800" i="1">
                <a:solidFill>
                  <a:srgbClr val="FFFFFF"/>
                </a:solidFill>
                <a:highlight>
                  <a:schemeClr val="dk1"/>
                </a:highlight>
                <a:latin typeface="Georgia"/>
                <a:ea typeface="Georgia"/>
                <a:cs typeface="Georgia"/>
                <a:sym typeface="Georgia"/>
              </a:rPr>
              <a:t>Use big image.</a:t>
            </a:r>
            <a:endParaRPr i="1">
              <a:solidFill>
                <a:srgbClr val="FFFFFF"/>
              </a:solidFill>
              <a:highlight>
                <a:schemeClr val="dk1"/>
              </a:highlight>
            </a:endParaRPr>
          </a:p>
        </p:txBody>
      </p:sp>
      <p:sp>
        <p:nvSpPr>
          <p:cNvPr id="142" name="Google Shape;142;p21"/>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146"/>
        <p:cNvGrpSpPr/>
        <p:nvPr/>
      </p:nvGrpSpPr>
      <p:grpSpPr>
        <a:xfrm>
          <a:off x="0" y="0"/>
          <a:ext cx="0" cy="0"/>
          <a:chOff x="0" y="0"/>
          <a:chExt cx="0" cy="0"/>
        </a:xfrm>
      </p:grpSpPr>
      <p:sp>
        <p:nvSpPr>
          <p:cNvPr id="147" name="Google Shape;147;p22"/>
          <p:cNvSpPr/>
          <p:nvPr/>
        </p:nvSpPr>
        <p:spPr>
          <a:xfrm>
            <a:off x="4551063" y="1619975"/>
            <a:ext cx="2002200" cy="1969800"/>
          </a:xfrm>
          <a:prstGeom prst="diamond">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Georgia"/>
                <a:ea typeface="Georgia"/>
                <a:cs typeface="Georgia"/>
                <a:sym typeface="Georgia"/>
              </a:rPr>
              <a:t>Gray</a:t>
            </a:r>
            <a:endParaRPr sz="2400">
              <a:solidFill>
                <a:srgbClr val="FFFFFF"/>
              </a:solidFill>
              <a:latin typeface="Georgia"/>
              <a:ea typeface="Georgia"/>
              <a:cs typeface="Georgia"/>
              <a:sym typeface="Georgia"/>
            </a:endParaRPr>
          </a:p>
        </p:txBody>
      </p:sp>
      <p:sp>
        <p:nvSpPr>
          <p:cNvPr id="148" name="Google Shape;148;p22"/>
          <p:cNvSpPr txBox="1">
            <a:spLocks noGrp="1"/>
          </p:cNvSpPr>
          <p:nvPr>
            <p:ph type="title"/>
          </p:nvPr>
        </p:nvSpPr>
        <p:spPr>
          <a:xfrm>
            <a:off x="533400" y="552450"/>
            <a:ext cx="2106600" cy="1293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Use charts to explain your ideas</a:t>
            </a:r>
            <a:endParaRPr/>
          </a:p>
        </p:txBody>
      </p:sp>
      <p:sp>
        <p:nvSpPr>
          <p:cNvPr id="149" name="Google Shape;149;p22"/>
          <p:cNvSpPr/>
          <p:nvPr/>
        </p:nvSpPr>
        <p:spPr>
          <a:xfrm>
            <a:off x="3182200" y="1817413"/>
            <a:ext cx="1601100" cy="1575000"/>
          </a:xfrm>
          <a:prstGeom prst="rect">
            <a:avLst/>
          </a:prstGeom>
          <a:noFill/>
          <a:ln w="762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111111"/>
                </a:solidFill>
                <a:latin typeface="Georgia"/>
                <a:ea typeface="Georgia"/>
                <a:cs typeface="Georgia"/>
                <a:sym typeface="Georgia"/>
              </a:rPr>
              <a:t>White</a:t>
            </a:r>
            <a:endParaRPr sz="2400">
              <a:solidFill>
                <a:srgbClr val="111111"/>
              </a:solidFill>
              <a:latin typeface="Georgia"/>
              <a:ea typeface="Georgia"/>
              <a:cs typeface="Georgia"/>
              <a:sym typeface="Georgia"/>
            </a:endParaRPr>
          </a:p>
        </p:txBody>
      </p:sp>
      <p:sp>
        <p:nvSpPr>
          <p:cNvPr id="150" name="Google Shape;150;p22"/>
          <p:cNvSpPr/>
          <p:nvPr/>
        </p:nvSpPr>
        <p:spPr>
          <a:xfrm>
            <a:off x="6321303" y="1817413"/>
            <a:ext cx="1601100" cy="1575000"/>
          </a:xfrm>
          <a:prstGeom prst="rect">
            <a:avLst/>
          </a:prstGeom>
          <a:noFill/>
          <a:ln w="762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111111"/>
                </a:solidFill>
                <a:latin typeface="Georgia"/>
                <a:ea typeface="Georgia"/>
                <a:cs typeface="Georgia"/>
                <a:sym typeface="Georgia"/>
              </a:rPr>
              <a:t>Black</a:t>
            </a:r>
            <a:endParaRPr sz="2400">
              <a:solidFill>
                <a:srgbClr val="111111"/>
              </a:solidFill>
              <a:latin typeface="Georgia"/>
              <a:ea typeface="Georgia"/>
              <a:cs typeface="Georgia"/>
              <a:sym typeface="Georgia"/>
            </a:endParaRPr>
          </a:p>
        </p:txBody>
      </p:sp>
      <p:sp>
        <p:nvSpPr>
          <p:cNvPr id="151" name="Google Shape;151;p22"/>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533400" y="552450"/>
            <a:ext cx="2106600" cy="1293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And tables to compare data</a:t>
            </a:r>
            <a:endParaRPr/>
          </a:p>
        </p:txBody>
      </p:sp>
      <p:graphicFrame>
        <p:nvGraphicFramePr>
          <p:cNvPr id="157" name="Google Shape;157;p23"/>
          <p:cNvGraphicFramePr/>
          <p:nvPr/>
        </p:nvGraphicFramePr>
        <p:xfrm>
          <a:off x="3135400" y="1127006"/>
          <a:ext cx="5031800" cy="3045950"/>
        </p:xfrm>
        <a:graphic>
          <a:graphicData uri="http://schemas.openxmlformats.org/drawingml/2006/table">
            <a:tbl>
              <a:tblPr>
                <a:noFill/>
                <a:tableStyleId>{88ADD2BE-D0F3-46ED-A0BE-2332052C2427}</a:tableStyleId>
              </a:tblPr>
              <a:tblGrid>
                <a:gridCol w="1257950">
                  <a:extLst>
                    <a:ext uri="{9D8B030D-6E8A-4147-A177-3AD203B41FA5}">
                      <a16:colId xmlns:a16="http://schemas.microsoft.com/office/drawing/2014/main" val="20000"/>
                    </a:ext>
                  </a:extLst>
                </a:gridCol>
                <a:gridCol w="1257950">
                  <a:extLst>
                    <a:ext uri="{9D8B030D-6E8A-4147-A177-3AD203B41FA5}">
                      <a16:colId xmlns:a16="http://schemas.microsoft.com/office/drawing/2014/main" val="20001"/>
                    </a:ext>
                  </a:extLst>
                </a:gridCol>
                <a:gridCol w="1257950">
                  <a:extLst>
                    <a:ext uri="{9D8B030D-6E8A-4147-A177-3AD203B41FA5}">
                      <a16:colId xmlns:a16="http://schemas.microsoft.com/office/drawing/2014/main" val="20002"/>
                    </a:ext>
                  </a:extLst>
                </a:gridCol>
                <a:gridCol w="1257950">
                  <a:extLst>
                    <a:ext uri="{9D8B030D-6E8A-4147-A177-3AD203B41FA5}">
                      <a16:colId xmlns:a16="http://schemas.microsoft.com/office/drawing/2014/main" val="20003"/>
                    </a:ext>
                  </a:extLst>
                </a:gridCol>
              </a:tblGrid>
              <a:tr h="501125">
                <a:tc>
                  <a:txBody>
                    <a:bodyPr/>
                    <a:lstStyle/>
                    <a:p>
                      <a:pPr marL="0" lvl="0" indent="0" algn="l" rtl="0">
                        <a:spcBef>
                          <a:spcPts val="0"/>
                        </a:spcBef>
                        <a:spcAft>
                          <a:spcPts val="0"/>
                        </a:spcAft>
                        <a:buNone/>
                      </a:pPr>
                      <a:endParaRPr sz="110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a:latin typeface="Georgia"/>
                          <a:ea typeface="Georgia"/>
                          <a:cs typeface="Georgia"/>
                          <a:sym typeface="Georgia"/>
                        </a:rPr>
                        <a:t>A</a:t>
                      </a:r>
                      <a:endParaRPr sz="110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a:latin typeface="Georgia"/>
                          <a:ea typeface="Georgia"/>
                          <a:cs typeface="Georgia"/>
                          <a:sym typeface="Georgia"/>
                        </a:rPr>
                        <a:t>B</a:t>
                      </a:r>
                      <a:endParaRPr sz="110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a:latin typeface="Georgia"/>
                          <a:ea typeface="Georgia"/>
                          <a:cs typeface="Georgia"/>
                          <a:sym typeface="Georgia"/>
                        </a:rPr>
                        <a:t>C</a:t>
                      </a:r>
                      <a:endParaRPr sz="110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848275">
                <a:tc>
                  <a:txBody>
                    <a:bodyPr/>
                    <a:lstStyle/>
                    <a:p>
                      <a:pPr marL="0" lvl="0" indent="0" algn="r" rtl="0">
                        <a:spcBef>
                          <a:spcPts val="0"/>
                        </a:spcBef>
                        <a:spcAft>
                          <a:spcPts val="0"/>
                        </a:spcAft>
                        <a:buNone/>
                      </a:pPr>
                      <a:r>
                        <a:rPr lang="en" sz="1100" i="1">
                          <a:latin typeface="Georgia"/>
                          <a:ea typeface="Georgia"/>
                          <a:cs typeface="Georgia"/>
                          <a:sym typeface="Georgia"/>
                        </a:rPr>
                        <a:t>Yellow</a:t>
                      </a:r>
                      <a:endParaRPr sz="1100" i="1">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10</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20</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7</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48275">
                <a:tc>
                  <a:txBody>
                    <a:bodyPr/>
                    <a:lstStyle/>
                    <a:p>
                      <a:pPr marL="0" lvl="0" indent="0" algn="r" rtl="0">
                        <a:spcBef>
                          <a:spcPts val="0"/>
                        </a:spcBef>
                        <a:spcAft>
                          <a:spcPts val="0"/>
                        </a:spcAft>
                        <a:buNone/>
                      </a:pPr>
                      <a:r>
                        <a:rPr lang="en" sz="1100" i="1">
                          <a:latin typeface="Georgia"/>
                          <a:ea typeface="Georgia"/>
                          <a:cs typeface="Georgia"/>
                          <a:sym typeface="Georgia"/>
                        </a:rPr>
                        <a:t>Blue</a:t>
                      </a:r>
                      <a:endParaRPr sz="1100" i="1">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30</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15</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10</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848275">
                <a:tc>
                  <a:txBody>
                    <a:bodyPr/>
                    <a:lstStyle/>
                    <a:p>
                      <a:pPr marL="0" lvl="0" indent="0" algn="r" rtl="0">
                        <a:spcBef>
                          <a:spcPts val="0"/>
                        </a:spcBef>
                        <a:spcAft>
                          <a:spcPts val="0"/>
                        </a:spcAft>
                        <a:buNone/>
                      </a:pPr>
                      <a:r>
                        <a:rPr lang="en" sz="1100" i="1">
                          <a:latin typeface="Georgia"/>
                          <a:ea typeface="Georgia"/>
                          <a:cs typeface="Georgia"/>
                          <a:sym typeface="Georgia"/>
                        </a:rPr>
                        <a:t>Orange</a:t>
                      </a:r>
                      <a:endParaRPr sz="1100" i="1">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5</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24</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a:latin typeface="Roboto Slab"/>
                          <a:ea typeface="Roboto Slab"/>
                          <a:cs typeface="Roboto Slab"/>
                          <a:sym typeface="Roboto Slab"/>
                        </a:rPr>
                        <a:t>16</a:t>
                      </a:r>
                      <a:endParaRPr sz="140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158" name="Google Shape;158;p23"/>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2738662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162"/>
        <p:cNvGrpSpPr/>
        <p:nvPr/>
      </p:nvGrpSpPr>
      <p:grpSpPr>
        <a:xfrm>
          <a:off x="0" y="0"/>
          <a:ext cx="0" cy="0"/>
          <a:chOff x="0" y="0"/>
          <a:chExt cx="0" cy="0"/>
        </a:xfrm>
      </p:grpSpPr>
      <p:sp>
        <p:nvSpPr>
          <p:cNvPr id="163" name="Google Shape;163;p24"/>
          <p:cNvSpPr/>
          <p:nvPr/>
        </p:nvSpPr>
        <p:spPr>
          <a:xfrm>
            <a:off x="1703301" y="1126275"/>
            <a:ext cx="6612969" cy="3149933"/>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txBox="1">
            <a:spLocks noGrp="1"/>
          </p:cNvSpPr>
          <p:nvPr>
            <p:ph type="title"/>
          </p:nvPr>
        </p:nvSpPr>
        <p:spPr>
          <a:xfrm>
            <a:off x="533400" y="4000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Maps</a:t>
            </a:r>
            <a:endParaRPr/>
          </a:p>
        </p:txBody>
      </p:sp>
      <p:sp>
        <p:nvSpPr>
          <p:cNvPr id="165" name="Google Shape;165;p24"/>
          <p:cNvSpPr/>
          <p:nvPr/>
        </p:nvSpPr>
        <p:spPr>
          <a:xfrm>
            <a:off x="2782575" y="1797850"/>
            <a:ext cx="783300" cy="202500"/>
          </a:xfrm>
          <a:prstGeom prst="wedgeRectCallout">
            <a:avLst>
              <a:gd name="adj1" fmla="val -21428"/>
              <a:gd name="adj2" fmla="val 84287"/>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FFFF"/>
                </a:solidFill>
                <a:latin typeface="Georgia"/>
                <a:ea typeface="Georgia"/>
                <a:cs typeface="Georgia"/>
                <a:sym typeface="Georgia"/>
              </a:rPr>
              <a:t>our office</a:t>
            </a:r>
            <a:endParaRPr sz="1000">
              <a:solidFill>
                <a:srgbClr val="FFFFFF"/>
              </a:solidFill>
              <a:latin typeface="Georgia"/>
              <a:ea typeface="Georgia"/>
              <a:cs typeface="Georgia"/>
              <a:sym typeface="Georgia"/>
            </a:endParaRPr>
          </a:p>
        </p:txBody>
      </p:sp>
      <p:cxnSp>
        <p:nvCxnSpPr>
          <p:cNvPr id="166" name="Google Shape;166;p24"/>
          <p:cNvCxnSpPr/>
          <p:nvPr/>
        </p:nvCxnSpPr>
        <p:spPr>
          <a:xfrm rot="10800000">
            <a:off x="4476750" y="1864444"/>
            <a:ext cx="0" cy="212700"/>
          </a:xfrm>
          <a:prstGeom prst="straightConnector1">
            <a:avLst/>
          </a:prstGeom>
          <a:noFill/>
          <a:ln w="28575" cap="flat" cmpd="sng">
            <a:solidFill>
              <a:srgbClr val="FF0000"/>
            </a:solidFill>
            <a:prstDash val="solid"/>
            <a:round/>
            <a:headEnd type="none" w="med" len="med"/>
            <a:tailEnd type="diamond" w="med" len="med"/>
          </a:ln>
        </p:spPr>
      </p:cxnSp>
      <p:cxnSp>
        <p:nvCxnSpPr>
          <p:cNvPr id="167" name="Google Shape;167;p24"/>
          <p:cNvCxnSpPr/>
          <p:nvPr/>
        </p:nvCxnSpPr>
        <p:spPr>
          <a:xfrm rot="10800000">
            <a:off x="2322500" y="2000338"/>
            <a:ext cx="0" cy="212700"/>
          </a:xfrm>
          <a:prstGeom prst="straightConnector1">
            <a:avLst/>
          </a:prstGeom>
          <a:noFill/>
          <a:ln w="28575" cap="flat" cmpd="sng">
            <a:solidFill>
              <a:srgbClr val="FF0000"/>
            </a:solidFill>
            <a:prstDash val="solid"/>
            <a:round/>
            <a:headEnd type="none" w="med" len="med"/>
            <a:tailEnd type="diamond" w="med" len="med"/>
          </a:ln>
        </p:spPr>
      </p:cxnSp>
      <p:cxnSp>
        <p:nvCxnSpPr>
          <p:cNvPr id="168" name="Google Shape;168;p24"/>
          <p:cNvCxnSpPr/>
          <p:nvPr/>
        </p:nvCxnSpPr>
        <p:spPr>
          <a:xfrm rot="10800000">
            <a:off x="3565875" y="3320719"/>
            <a:ext cx="0" cy="212700"/>
          </a:xfrm>
          <a:prstGeom prst="straightConnector1">
            <a:avLst/>
          </a:prstGeom>
          <a:noFill/>
          <a:ln w="28575" cap="flat" cmpd="sng">
            <a:solidFill>
              <a:srgbClr val="FF0000"/>
            </a:solidFill>
            <a:prstDash val="solid"/>
            <a:round/>
            <a:headEnd type="none" w="med" len="med"/>
            <a:tailEnd type="diamond" w="med" len="med"/>
          </a:ln>
        </p:spPr>
      </p:cxnSp>
      <p:cxnSp>
        <p:nvCxnSpPr>
          <p:cNvPr id="169" name="Google Shape;169;p24"/>
          <p:cNvCxnSpPr/>
          <p:nvPr/>
        </p:nvCxnSpPr>
        <p:spPr>
          <a:xfrm rot="10800000">
            <a:off x="5042375" y="3533413"/>
            <a:ext cx="0" cy="212700"/>
          </a:xfrm>
          <a:prstGeom prst="straightConnector1">
            <a:avLst/>
          </a:prstGeom>
          <a:noFill/>
          <a:ln w="28575" cap="flat" cmpd="sng">
            <a:solidFill>
              <a:srgbClr val="FF0000"/>
            </a:solidFill>
            <a:prstDash val="solid"/>
            <a:round/>
            <a:headEnd type="none" w="med" len="med"/>
            <a:tailEnd type="diamond" w="med" len="med"/>
          </a:ln>
        </p:spPr>
      </p:cxnSp>
      <p:cxnSp>
        <p:nvCxnSpPr>
          <p:cNvPr id="170" name="Google Shape;170;p24"/>
          <p:cNvCxnSpPr/>
          <p:nvPr/>
        </p:nvCxnSpPr>
        <p:spPr>
          <a:xfrm rot="10800000">
            <a:off x="6801125" y="2249063"/>
            <a:ext cx="0" cy="212700"/>
          </a:xfrm>
          <a:prstGeom prst="straightConnector1">
            <a:avLst/>
          </a:prstGeom>
          <a:noFill/>
          <a:ln w="28575" cap="flat" cmpd="sng">
            <a:solidFill>
              <a:srgbClr val="FF0000"/>
            </a:solidFill>
            <a:prstDash val="solid"/>
            <a:round/>
            <a:headEnd type="none" w="med" len="med"/>
            <a:tailEnd type="diamond" w="med" len="med"/>
          </a:ln>
        </p:spPr>
      </p:cxnSp>
      <p:cxnSp>
        <p:nvCxnSpPr>
          <p:cNvPr id="171" name="Google Shape;171;p24"/>
          <p:cNvCxnSpPr/>
          <p:nvPr/>
        </p:nvCxnSpPr>
        <p:spPr>
          <a:xfrm rot="10800000">
            <a:off x="7360800" y="3594806"/>
            <a:ext cx="0" cy="212700"/>
          </a:xfrm>
          <a:prstGeom prst="straightConnector1">
            <a:avLst/>
          </a:prstGeom>
          <a:noFill/>
          <a:ln w="28575" cap="flat" cmpd="sng">
            <a:solidFill>
              <a:srgbClr val="FF0000"/>
            </a:solidFill>
            <a:prstDash val="solid"/>
            <a:round/>
            <a:headEnd type="none" w="med" len="med"/>
            <a:tailEnd type="diamond" w="med" len="med"/>
          </a:ln>
        </p:spPr>
      </p:cxnSp>
      <p:sp>
        <p:nvSpPr>
          <p:cNvPr id="172" name="Google Shape;172;p24"/>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176"/>
        <p:cNvGrpSpPr/>
        <p:nvPr/>
      </p:nvGrpSpPr>
      <p:grpSpPr>
        <a:xfrm>
          <a:off x="0" y="0"/>
          <a:ext cx="0" cy="0"/>
          <a:chOff x="0" y="0"/>
          <a:chExt cx="0" cy="0"/>
        </a:xfrm>
      </p:grpSpPr>
      <p:sp>
        <p:nvSpPr>
          <p:cNvPr id="177" name="Google Shape;177;p25"/>
          <p:cNvSpPr txBox="1">
            <a:spLocks noGrp="1"/>
          </p:cNvSpPr>
          <p:nvPr>
            <p:ph type="ctrTitle" idx="4294967295"/>
          </p:nvPr>
        </p:nvSpPr>
        <p:spPr>
          <a:xfrm>
            <a:off x="113500" y="1633200"/>
            <a:ext cx="6966600" cy="11598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600">
                <a:solidFill>
                  <a:srgbClr val="FFFFFF"/>
                </a:solidFill>
                <a:highlight>
                  <a:srgbClr val="FF0000"/>
                </a:highlight>
              </a:rPr>
              <a:t>89,526,124 </a:t>
            </a:r>
            <a:endParaRPr sz="9600">
              <a:solidFill>
                <a:srgbClr val="FFFFFF"/>
              </a:solidFill>
              <a:highlight>
                <a:srgbClr val="FF0000"/>
              </a:highlight>
            </a:endParaRPr>
          </a:p>
        </p:txBody>
      </p:sp>
      <p:sp>
        <p:nvSpPr>
          <p:cNvPr id="178" name="Google Shape;178;p25"/>
          <p:cNvSpPr txBox="1">
            <a:spLocks noGrp="1"/>
          </p:cNvSpPr>
          <p:nvPr>
            <p:ph type="subTitle" idx="4294967295"/>
          </p:nvPr>
        </p:nvSpPr>
        <p:spPr>
          <a:xfrm>
            <a:off x="113500" y="2923150"/>
            <a:ext cx="6629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i="1"/>
              <a:t>Whoa! That’s a big number, aren’t you proud?</a:t>
            </a:r>
            <a:endParaRPr i="1"/>
          </a:p>
        </p:txBody>
      </p:sp>
      <p:sp>
        <p:nvSpPr>
          <p:cNvPr id="179" name="Google Shape;179;p25"/>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183"/>
        <p:cNvGrpSpPr/>
        <p:nvPr/>
      </p:nvGrpSpPr>
      <p:grpSpPr>
        <a:xfrm>
          <a:off x="0" y="0"/>
          <a:ext cx="0" cy="0"/>
          <a:chOff x="0" y="0"/>
          <a:chExt cx="0" cy="0"/>
        </a:xfrm>
      </p:grpSpPr>
      <p:sp>
        <p:nvSpPr>
          <p:cNvPr id="184" name="Google Shape;184;p26"/>
          <p:cNvSpPr txBox="1">
            <a:spLocks noGrp="1"/>
          </p:cNvSpPr>
          <p:nvPr>
            <p:ph type="ctrTitle" idx="4294967295"/>
          </p:nvPr>
        </p:nvSpPr>
        <p:spPr>
          <a:xfrm>
            <a:off x="304800" y="667050"/>
            <a:ext cx="8497200" cy="6753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4800">
                <a:solidFill>
                  <a:srgbClr val="FFFFFF"/>
                </a:solidFill>
                <a:highlight>
                  <a:srgbClr val="FF0000"/>
                </a:highlight>
              </a:rPr>
              <a:t>89,526,124$</a:t>
            </a:r>
            <a:endParaRPr sz="4800">
              <a:solidFill>
                <a:srgbClr val="FFFFFF"/>
              </a:solidFill>
              <a:highlight>
                <a:srgbClr val="FF0000"/>
              </a:highlight>
            </a:endParaRPr>
          </a:p>
        </p:txBody>
      </p:sp>
      <p:sp>
        <p:nvSpPr>
          <p:cNvPr id="185" name="Google Shape;185;p26"/>
          <p:cNvSpPr txBox="1">
            <a:spLocks noGrp="1"/>
          </p:cNvSpPr>
          <p:nvPr>
            <p:ph type="subTitle" idx="4294967295"/>
          </p:nvPr>
        </p:nvSpPr>
        <p:spPr>
          <a:xfrm>
            <a:off x="338421" y="1354159"/>
            <a:ext cx="8463600" cy="4632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1800" i="1"/>
              <a:t>That’s a lot of money</a:t>
            </a:r>
            <a:endParaRPr sz="1800" i="1"/>
          </a:p>
        </p:txBody>
      </p:sp>
      <p:sp>
        <p:nvSpPr>
          <p:cNvPr id="186" name="Google Shape;186;p26"/>
          <p:cNvSpPr txBox="1">
            <a:spLocks noGrp="1"/>
          </p:cNvSpPr>
          <p:nvPr>
            <p:ph type="ctrTitle" idx="4294967295"/>
          </p:nvPr>
        </p:nvSpPr>
        <p:spPr>
          <a:xfrm>
            <a:off x="304800" y="3295953"/>
            <a:ext cx="8497200" cy="6753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4800">
                <a:solidFill>
                  <a:srgbClr val="FFFFFF"/>
                </a:solidFill>
                <a:highlight>
                  <a:srgbClr val="FF0000"/>
                </a:highlight>
              </a:rPr>
              <a:t>100%</a:t>
            </a:r>
            <a:endParaRPr sz="4800">
              <a:solidFill>
                <a:srgbClr val="FFFFFF"/>
              </a:solidFill>
              <a:highlight>
                <a:srgbClr val="FF0000"/>
              </a:highlight>
            </a:endParaRPr>
          </a:p>
        </p:txBody>
      </p:sp>
      <p:sp>
        <p:nvSpPr>
          <p:cNvPr id="187" name="Google Shape;187;p26"/>
          <p:cNvSpPr txBox="1">
            <a:spLocks noGrp="1"/>
          </p:cNvSpPr>
          <p:nvPr>
            <p:ph type="subTitle" idx="4294967295"/>
          </p:nvPr>
        </p:nvSpPr>
        <p:spPr>
          <a:xfrm>
            <a:off x="338421" y="3983062"/>
            <a:ext cx="8463600" cy="4632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1800" i="1"/>
              <a:t>Total success!</a:t>
            </a:r>
            <a:endParaRPr sz="1800" i="1"/>
          </a:p>
        </p:txBody>
      </p:sp>
      <p:sp>
        <p:nvSpPr>
          <p:cNvPr id="188" name="Google Shape;188;p26"/>
          <p:cNvSpPr txBox="1">
            <a:spLocks noGrp="1"/>
          </p:cNvSpPr>
          <p:nvPr>
            <p:ph type="ctrTitle" idx="4294967295"/>
          </p:nvPr>
        </p:nvSpPr>
        <p:spPr>
          <a:xfrm>
            <a:off x="304800" y="1981501"/>
            <a:ext cx="8497200" cy="6930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4800">
                <a:solidFill>
                  <a:srgbClr val="FFFFFF"/>
                </a:solidFill>
                <a:highlight>
                  <a:srgbClr val="FF0000"/>
                </a:highlight>
              </a:rPr>
              <a:t>185,244 users</a:t>
            </a:r>
            <a:endParaRPr sz="4800">
              <a:solidFill>
                <a:srgbClr val="FFFFFF"/>
              </a:solidFill>
              <a:highlight>
                <a:srgbClr val="FF0000"/>
              </a:highlight>
            </a:endParaRPr>
          </a:p>
        </p:txBody>
      </p:sp>
      <p:sp>
        <p:nvSpPr>
          <p:cNvPr id="189" name="Google Shape;189;p26"/>
          <p:cNvSpPr txBox="1">
            <a:spLocks noGrp="1"/>
          </p:cNvSpPr>
          <p:nvPr>
            <p:ph type="subTitle" idx="4294967295"/>
          </p:nvPr>
        </p:nvSpPr>
        <p:spPr>
          <a:xfrm>
            <a:off x="338421" y="2668611"/>
            <a:ext cx="8463600" cy="4632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1800" i="1"/>
              <a:t>And a lot of users</a:t>
            </a:r>
            <a:endParaRPr sz="1800" i="1"/>
          </a:p>
        </p:txBody>
      </p:sp>
      <p:sp>
        <p:nvSpPr>
          <p:cNvPr id="190" name="Google Shape;190;p26"/>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533400" y="400050"/>
            <a:ext cx="2106600" cy="923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Our process is easy</a:t>
            </a:r>
            <a:endParaRPr/>
          </a:p>
        </p:txBody>
      </p:sp>
      <p:sp>
        <p:nvSpPr>
          <p:cNvPr id="196" name="Google Shape;196;p27"/>
          <p:cNvSpPr/>
          <p:nvPr/>
        </p:nvSpPr>
        <p:spPr>
          <a:xfrm>
            <a:off x="632550" y="1823100"/>
            <a:ext cx="2445300" cy="1440300"/>
          </a:xfrm>
          <a:prstGeom prst="rightArrow">
            <a:avLst>
              <a:gd name="adj1" fmla="val 50000"/>
              <a:gd name="adj2" fmla="val 50000"/>
            </a:avLst>
          </a:prstGeom>
          <a:noFill/>
          <a:ln w="762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111111"/>
                </a:solidFill>
                <a:latin typeface="Georgia"/>
                <a:ea typeface="Georgia"/>
                <a:cs typeface="Georgia"/>
                <a:sym typeface="Georgia"/>
              </a:rPr>
              <a:t>first</a:t>
            </a:r>
            <a:endParaRPr sz="2400">
              <a:solidFill>
                <a:srgbClr val="111111"/>
              </a:solidFill>
              <a:latin typeface="Georgia"/>
              <a:ea typeface="Georgia"/>
              <a:cs typeface="Georgia"/>
              <a:sym typeface="Georgia"/>
            </a:endParaRPr>
          </a:p>
        </p:txBody>
      </p:sp>
      <p:sp>
        <p:nvSpPr>
          <p:cNvPr id="197" name="Google Shape;197;p27"/>
          <p:cNvSpPr/>
          <p:nvPr/>
        </p:nvSpPr>
        <p:spPr>
          <a:xfrm>
            <a:off x="3523050" y="1823100"/>
            <a:ext cx="2445300" cy="1440300"/>
          </a:xfrm>
          <a:prstGeom prst="rightArrow">
            <a:avLst>
              <a:gd name="adj1" fmla="val 50000"/>
              <a:gd name="adj2" fmla="val 50000"/>
            </a:avLst>
          </a:prstGeom>
          <a:noFill/>
          <a:ln w="762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111111"/>
                </a:solidFill>
                <a:latin typeface="Georgia"/>
                <a:ea typeface="Georgia"/>
                <a:cs typeface="Georgia"/>
                <a:sym typeface="Georgia"/>
              </a:rPr>
              <a:t>second</a:t>
            </a:r>
            <a:endParaRPr sz="2400">
              <a:solidFill>
                <a:srgbClr val="111111"/>
              </a:solidFill>
              <a:latin typeface="Georgia"/>
              <a:ea typeface="Georgia"/>
              <a:cs typeface="Georgia"/>
              <a:sym typeface="Georgia"/>
            </a:endParaRPr>
          </a:p>
        </p:txBody>
      </p:sp>
      <p:sp>
        <p:nvSpPr>
          <p:cNvPr id="198" name="Google Shape;198;p27"/>
          <p:cNvSpPr/>
          <p:nvPr/>
        </p:nvSpPr>
        <p:spPr>
          <a:xfrm>
            <a:off x="6413550" y="1823100"/>
            <a:ext cx="2445300" cy="1440300"/>
          </a:xfrm>
          <a:prstGeom prst="rightArrow">
            <a:avLst>
              <a:gd name="adj1" fmla="val 50000"/>
              <a:gd name="adj2" fmla="val 50000"/>
            </a:avLst>
          </a:prstGeom>
          <a:noFill/>
          <a:ln w="76200" cap="flat" cmpd="sng">
            <a:solidFill>
              <a:srgbClr val="11111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111111"/>
                </a:solidFill>
                <a:latin typeface="Georgia"/>
                <a:ea typeface="Georgia"/>
                <a:cs typeface="Georgia"/>
                <a:sym typeface="Georgia"/>
              </a:rPr>
              <a:t>last</a:t>
            </a:r>
            <a:endParaRPr sz="2400">
              <a:solidFill>
                <a:srgbClr val="111111"/>
              </a:solidFill>
              <a:latin typeface="Georgia"/>
              <a:ea typeface="Georgia"/>
              <a:cs typeface="Georgia"/>
              <a:sym typeface="Georgia"/>
            </a:endParaRPr>
          </a:p>
        </p:txBody>
      </p:sp>
      <p:sp>
        <p:nvSpPr>
          <p:cNvPr id="199" name="Google Shape;199;p27"/>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533400" y="552450"/>
            <a:ext cx="2106600" cy="1293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Let’s review some concepts</a:t>
            </a:r>
            <a:endParaRPr/>
          </a:p>
        </p:txBody>
      </p:sp>
      <p:sp>
        <p:nvSpPr>
          <p:cNvPr id="205" name="Google Shape;205;p28"/>
          <p:cNvSpPr txBox="1">
            <a:spLocks noGrp="1"/>
          </p:cNvSpPr>
          <p:nvPr>
            <p:ph type="body" idx="1"/>
          </p:nvPr>
        </p:nvSpPr>
        <p:spPr>
          <a:xfrm>
            <a:off x="1434850" y="2000250"/>
            <a:ext cx="2316900" cy="1057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Yellow</a:t>
            </a:r>
            <a:endParaRPr sz="1000">
              <a:solidFill>
                <a:srgbClr val="FFFFFF"/>
              </a:solidFill>
              <a:highlight>
                <a:srgbClr val="FF0000"/>
              </a:highlight>
            </a:endParaRPr>
          </a:p>
          <a:p>
            <a:pPr marL="0" lvl="0" indent="0" algn="l" rtl="0">
              <a:spcBef>
                <a:spcPts val="600"/>
              </a:spcBef>
              <a:spcAft>
                <a:spcPts val="0"/>
              </a:spcAft>
              <a:buNone/>
            </a:pPr>
            <a:r>
              <a:rPr lang="en" sz="1000"/>
              <a:t>Is the color of gold, butter and ripe lemons. In the spectrum of visible light, yellow is found between green and orange.</a:t>
            </a:r>
            <a:endParaRPr sz="1000"/>
          </a:p>
        </p:txBody>
      </p:sp>
      <p:sp>
        <p:nvSpPr>
          <p:cNvPr id="206" name="Google Shape;206;p28"/>
          <p:cNvSpPr txBox="1">
            <a:spLocks noGrp="1"/>
          </p:cNvSpPr>
          <p:nvPr>
            <p:ph type="body" idx="2"/>
          </p:nvPr>
        </p:nvSpPr>
        <p:spPr>
          <a:xfrm>
            <a:off x="3870350" y="2000250"/>
            <a:ext cx="2316900" cy="1057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Blue</a:t>
            </a:r>
            <a:endParaRPr sz="1000" b="1"/>
          </a:p>
          <a:p>
            <a:pPr marL="0" lvl="0" indent="0" algn="l" rtl="0">
              <a:spcBef>
                <a:spcPts val="600"/>
              </a:spcBef>
              <a:spcAft>
                <a:spcPts val="0"/>
              </a:spcAft>
              <a:buNone/>
            </a:pPr>
            <a:r>
              <a:rPr lang="en" sz="1000"/>
              <a:t>Is the colour of the clear sky and the deep sea. It is located between violet and green on the optical spectrum.</a:t>
            </a:r>
            <a:endParaRPr sz="1000"/>
          </a:p>
        </p:txBody>
      </p:sp>
      <p:sp>
        <p:nvSpPr>
          <p:cNvPr id="207" name="Google Shape;207;p28"/>
          <p:cNvSpPr txBox="1">
            <a:spLocks noGrp="1"/>
          </p:cNvSpPr>
          <p:nvPr>
            <p:ph type="body" idx="3"/>
          </p:nvPr>
        </p:nvSpPr>
        <p:spPr>
          <a:xfrm>
            <a:off x="6305849" y="2000250"/>
            <a:ext cx="2316900" cy="1057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Red</a:t>
            </a:r>
            <a:endParaRPr sz="1000" b="1"/>
          </a:p>
          <a:p>
            <a:pPr marL="0" lvl="0" indent="0" algn="l" rtl="0">
              <a:spcBef>
                <a:spcPts val="600"/>
              </a:spcBef>
              <a:spcAft>
                <a:spcPts val="0"/>
              </a:spcAft>
              <a:buNone/>
            </a:pPr>
            <a:r>
              <a:rPr lang="en" sz="1000"/>
              <a:t>Is the color of blood, and because of this it has historically been associated with sacrifice, danger and courage. </a:t>
            </a:r>
            <a:endParaRPr sz="1000"/>
          </a:p>
          <a:p>
            <a:pPr marL="0" lvl="0" indent="0" algn="l" rtl="0">
              <a:spcBef>
                <a:spcPts val="600"/>
              </a:spcBef>
              <a:spcAft>
                <a:spcPts val="0"/>
              </a:spcAft>
              <a:buNone/>
            </a:pPr>
            <a:endParaRPr sz="1000"/>
          </a:p>
        </p:txBody>
      </p:sp>
      <p:sp>
        <p:nvSpPr>
          <p:cNvPr id="208" name="Google Shape;208;p28"/>
          <p:cNvSpPr txBox="1">
            <a:spLocks noGrp="1"/>
          </p:cNvSpPr>
          <p:nvPr>
            <p:ph type="body" idx="1"/>
          </p:nvPr>
        </p:nvSpPr>
        <p:spPr>
          <a:xfrm>
            <a:off x="1434850" y="3403519"/>
            <a:ext cx="2316900" cy="10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Yellow</a:t>
            </a:r>
            <a:endParaRPr sz="1000" b="1"/>
          </a:p>
          <a:p>
            <a:pPr marL="0" lvl="0" indent="0" algn="l" rtl="0">
              <a:spcBef>
                <a:spcPts val="600"/>
              </a:spcBef>
              <a:spcAft>
                <a:spcPts val="0"/>
              </a:spcAft>
              <a:buNone/>
            </a:pPr>
            <a:r>
              <a:rPr lang="en" sz="1000"/>
              <a:t>Is the color of gold, butter and ripe lemons. In the spectrum of visible light, yellow is found between green and orange.</a:t>
            </a:r>
            <a:endParaRPr sz="1000"/>
          </a:p>
        </p:txBody>
      </p:sp>
      <p:sp>
        <p:nvSpPr>
          <p:cNvPr id="209" name="Google Shape;209;p28"/>
          <p:cNvSpPr txBox="1">
            <a:spLocks noGrp="1"/>
          </p:cNvSpPr>
          <p:nvPr>
            <p:ph type="body" idx="2"/>
          </p:nvPr>
        </p:nvSpPr>
        <p:spPr>
          <a:xfrm>
            <a:off x="3870350" y="3403519"/>
            <a:ext cx="2316900" cy="10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Blue</a:t>
            </a:r>
            <a:endParaRPr sz="1000" b="1"/>
          </a:p>
          <a:p>
            <a:pPr marL="0" lvl="0" indent="0" algn="l" rtl="0">
              <a:spcBef>
                <a:spcPts val="600"/>
              </a:spcBef>
              <a:spcAft>
                <a:spcPts val="0"/>
              </a:spcAft>
              <a:buNone/>
            </a:pPr>
            <a:r>
              <a:rPr lang="en" sz="1000"/>
              <a:t>Is the colour of the clear sky and the deep sea. It is located between violet and green on the optical spectrum.</a:t>
            </a:r>
            <a:endParaRPr sz="1000"/>
          </a:p>
        </p:txBody>
      </p:sp>
      <p:sp>
        <p:nvSpPr>
          <p:cNvPr id="210" name="Google Shape;210;p28"/>
          <p:cNvSpPr txBox="1">
            <a:spLocks noGrp="1"/>
          </p:cNvSpPr>
          <p:nvPr>
            <p:ph type="body" idx="3"/>
          </p:nvPr>
        </p:nvSpPr>
        <p:spPr>
          <a:xfrm>
            <a:off x="6305849" y="3403519"/>
            <a:ext cx="2316900" cy="10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a:solidFill>
                  <a:srgbClr val="FFFFFF"/>
                </a:solidFill>
                <a:highlight>
                  <a:srgbClr val="FF0000"/>
                </a:highlight>
              </a:rPr>
              <a:t>Red</a:t>
            </a:r>
            <a:endParaRPr sz="1000" b="1"/>
          </a:p>
          <a:p>
            <a:pPr marL="0" lvl="0" indent="0" algn="l" rtl="0">
              <a:spcBef>
                <a:spcPts val="600"/>
              </a:spcBef>
              <a:spcAft>
                <a:spcPts val="0"/>
              </a:spcAft>
              <a:buNone/>
            </a:pPr>
            <a:r>
              <a:rPr lang="en" sz="1000"/>
              <a:t>Is the color of blood, and because of this it has historically been associated with sacrifice, danger and courage. </a:t>
            </a:r>
            <a:endParaRPr sz="1000"/>
          </a:p>
          <a:p>
            <a:pPr marL="0" lvl="0" indent="0" algn="l" rtl="0">
              <a:spcBef>
                <a:spcPts val="600"/>
              </a:spcBef>
              <a:spcAft>
                <a:spcPts val="0"/>
              </a:spcAft>
              <a:buNone/>
            </a:pPr>
            <a:endParaRPr sz="1000"/>
          </a:p>
        </p:txBody>
      </p:sp>
      <p:sp>
        <p:nvSpPr>
          <p:cNvPr id="211" name="Google Shape;211;p28"/>
          <p:cNvSpPr/>
          <p:nvPr/>
        </p:nvSpPr>
        <p:spPr>
          <a:xfrm>
            <a:off x="5376099" y="1824751"/>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sp>
        <p:nvSpPr>
          <p:cNvPr id="212" name="Google Shape;212;p28"/>
          <p:cNvSpPr/>
          <p:nvPr/>
        </p:nvSpPr>
        <p:spPr>
          <a:xfrm>
            <a:off x="5376099" y="3233375"/>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sp>
        <p:nvSpPr>
          <p:cNvPr id="213" name="Google Shape;213;p28"/>
          <p:cNvSpPr/>
          <p:nvPr/>
        </p:nvSpPr>
        <p:spPr>
          <a:xfrm>
            <a:off x="7927190" y="1824751"/>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sp>
        <p:nvSpPr>
          <p:cNvPr id="214" name="Google Shape;214;p28"/>
          <p:cNvSpPr/>
          <p:nvPr/>
        </p:nvSpPr>
        <p:spPr>
          <a:xfrm>
            <a:off x="7927190" y="3233375"/>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sp>
        <p:nvSpPr>
          <p:cNvPr id="215" name="Google Shape;215;p28"/>
          <p:cNvSpPr/>
          <p:nvPr/>
        </p:nvSpPr>
        <p:spPr>
          <a:xfrm>
            <a:off x="3112075" y="1824751"/>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sp>
        <p:nvSpPr>
          <p:cNvPr id="216" name="Google Shape;216;p28"/>
          <p:cNvSpPr/>
          <p:nvPr/>
        </p:nvSpPr>
        <p:spPr>
          <a:xfrm>
            <a:off x="3112075" y="3233375"/>
            <a:ext cx="513300" cy="482100"/>
          </a:xfrm>
          <a:prstGeom prst="rect">
            <a:avLst/>
          </a:prstGeom>
          <a:noFill/>
          <a:ln w="762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6000" b="1">
              <a:solidFill>
                <a:srgbClr val="111111"/>
              </a:solidFill>
              <a:latin typeface="Georgia"/>
              <a:ea typeface="Georgia"/>
              <a:cs typeface="Georgia"/>
              <a:sym typeface="Georgia"/>
            </a:endParaRPr>
          </a:p>
        </p:txBody>
      </p:sp>
      <p:grpSp>
        <p:nvGrpSpPr>
          <p:cNvPr id="217" name="Google Shape;217;p28"/>
          <p:cNvGrpSpPr/>
          <p:nvPr/>
        </p:nvGrpSpPr>
        <p:grpSpPr>
          <a:xfrm>
            <a:off x="5475136" y="1930697"/>
            <a:ext cx="297632" cy="270237"/>
            <a:chOff x="1247825" y="5001950"/>
            <a:chExt cx="443300" cy="428675"/>
          </a:xfrm>
        </p:grpSpPr>
        <p:sp>
          <p:nvSpPr>
            <p:cNvPr id="218" name="Google Shape;218;p2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8"/>
          <p:cNvGrpSpPr/>
          <p:nvPr/>
        </p:nvGrpSpPr>
        <p:grpSpPr>
          <a:xfrm>
            <a:off x="5501752" y="3328197"/>
            <a:ext cx="244490" cy="292506"/>
            <a:chOff x="1959600" y="4980625"/>
            <a:chExt cx="364150" cy="464000"/>
          </a:xfrm>
        </p:grpSpPr>
        <p:sp>
          <p:nvSpPr>
            <p:cNvPr id="225" name="Google Shape;225;p2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28"/>
          <p:cNvGrpSpPr/>
          <p:nvPr/>
        </p:nvGrpSpPr>
        <p:grpSpPr>
          <a:xfrm>
            <a:off x="3228652" y="3339133"/>
            <a:ext cx="280444" cy="270615"/>
            <a:chOff x="2605025" y="4998300"/>
            <a:chExt cx="417700" cy="429275"/>
          </a:xfrm>
        </p:grpSpPr>
        <p:sp>
          <p:nvSpPr>
            <p:cNvPr id="233" name="Google Shape;233;p2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8"/>
          <p:cNvGrpSpPr/>
          <p:nvPr/>
        </p:nvGrpSpPr>
        <p:grpSpPr>
          <a:xfrm>
            <a:off x="8056497" y="1923207"/>
            <a:ext cx="255115" cy="285209"/>
            <a:chOff x="3968275" y="4980625"/>
            <a:chExt cx="379975" cy="452425"/>
          </a:xfrm>
        </p:grpSpPr>
        <p:sp>
          <p:nvSpPr>
            <p:cNvPr id="237" name="Google Shape;237;p2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28"/>
          <p:cNvGrpSpPr/>
          <p:nvPr/>
        </p:nvGrpSpPr>
        <p:grpSpPr>
          <a:xfrm>
            <a:off x="3190926" y="1973491"/>
            <a:ext cx="355674" cy="184644"/>
            <a:chOff x="531800" y="5071350"/>
            <a:chExt cx="529750" cy="292900"/>
          </a:xfrm>
        </p:grpSpPr>
        <p:sp>
          <p:nvSpPr>
            <p:cNvPr id="241" name="Google Shape;241;p2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8"/>
          <p:cNvGrpSpPr/>
          <p:nvPr/>
        </p:nvGrpSpPr>
        <p:grpSpPr>
          <a:xfrm>
            <a:off x="8000118" y="3317449"/>
            <a:ext cx="367944" cy="314002"/>
            <a:chOff x="4556450" y="4963575"/>
            <a:chExt cx="548025" cy="498100"/>
          </a:xfrm>
        </p:grpSpPr>
        <p:sp>
          <p:nvSpPr>
            <p:cNvPr id="249" name="Google Shape;249;p2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28"/>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258"/>
        <p:cNvGrpSpPr/>
        <p:nvPr/>
      </p:nvGrpSpPr>
      <p:grpSpPr>
        <a:xfrm>
          <a:off x="0" y="0"/>
          <a:ext cx="0" cy="0"/>
          <a:chOff x="0" y="0"/>
          <a:chExt cx="0" cy="0"/>
        </a:xfrm>
      </p:grpSpPr>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a:t>You can insert graphs from Excel or Google Sheets</a:t>
            </a:r>
            <a:endParaRPr/>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38</a:t>
            </a:fld>
            <a:endParaRPr/>
          </a:p>
        </p:txBody>
      </p:sp>
      <p:cxnSp>
        <p:nvCxnSpPr>
          <p:cNvPr id="261" name="Google Shape;261;p29"/>
          <p:cNvCxnSpPr/>
          <p:nvPr/>
        </p:nvCxnSpPr>
        <p:spPr>
          <a:xfrm>
            <a:off x="1602925" y="1000824"/>
            <a:ext cx="6501900" cy="0"/>
          </a:xfrm>
          <a:prstGeom prst="straightConnector1">
            <a:avLst/>
          </a:prstGeom>
          <a:noFill/>
          <a:ln w="9525" cap="flat" cmpd="sng">
            <a:solidFill>
              <a:schemeClr val="lt1"/>
            </a:solidFill>
            <a:prstDash val="solid"/>
            <a:round/>
            <a:headEnd type="none" w="med" len="med"/>
            <a:tailEnd type="none" w="med" len="med"/>
          </a:ln>
        </p:spPr>
      </p:cxnSp>
      <p:cxnSp>
        <p:nvCxnSpPr>
          <p:cNvPr id="262" name="Google Shape;262;p29"/>
          <p:cNvCxnSpPr/>
          <p:nvPr/>
        </p:nvCxnSpPr>
        <p:spPr>
          <a:xfrm>
            <a:off x="1602925" y="1710307"/>
            <a:ext cx="6501900" cy="0"/>
          </a:xfrm>
          <a:prstGeom prst="straightConnector1">
            <a:avLst/>
          </a:prstGeom>
          <a:noFill/>
          <a:ln w="9525" cap="flat" cmpd="sng">
            <a:solidFill>
              <a:schemeClr val="lt1"/>
            </a:solidFill>
            <a:prstDash val="solid"/>
            <a:round/>
            <a:headEnd type="none" w="med" len="med"/>
            <a:tailEnd type="none" w="med" len="med"/>
          </a:ln>
        </p:spPr>
      </p:cxnSp>
      <p:cxnSp>
        <p:nvCxnSpPr>
          <p:cNvPr id="263" name="Google Shape;263;p29"/>
          <p:cNvCxnSpPr/>
          <p:nvPr/>
        </p:nvCxnSpPr>
        <p:spPr>
          <a:xfrm>
            <a:off x="1602925" y="2419789"/>
            <a:ext cx="6501900" cy="0"/>
          </a:xfrm>
          <a:prstGeom prst="straightConnector1">
            <a:avLst/>
          </a:prstGeom>
          <a:noFill/>
          <a:ln w="9525" cap="flat" cmpd="sng">
            <a:solidFill>
              <a:schemeClr val="lt1"/>
            </a:solidFill>
            <a:prstDash val="solid"/>
            <a:round/>
            <a:headEnd type="none" w="med" len="med"/>
            <a:tailEnd type="none" w="med" len="med"/>
          </a:ln>
        </p:spPr>
      </p:cxnSp>
      <p:cxnSp>
        <p:nvCxnSpPr>
          <p:cNvPr id="264" name="Google Shape;264;p29"/>
          <p:cNvCxnSpPr/>
          <p:nvPr/>
        </p:nvCxnSpPr>
        <p:spPr>
          <a:xfrm>
            <a:off x="1602925" y="3129272"/>
            <a:ext cx="6501900" cy="0"/>
          </a:xfrm>
          <a:prstGeom prst="straightConnector1">
            <a:avLst/>
          </a:prstGeom>
          <a:noFill/>
          <a:ln w="9525" cap="flat" cmpd="sng">
            <a:solidFill>
              <a:schemeClr val="lt1"/>
            </a:solidFill>
            <a:prstDash val="solid"/>
            <a:round/>
            <a:headEnd type="none" w="med" len="med"/>
            <a:tailEnd type="none" w="med" len="med"/>
          </a:ln>
        </p:spPr>
      </p:cxnSp>
      <p:cxnSp>
        <p:nvCxnSpPr>
          <p:cNvPr id="265" name="Google Shape;265;p29"/>
          <p:cNvCxnSpPr/>
          <p:nvPr/>
        </p:nvCxnSpPr>
        <p:spPr>
          <a:xfrm>
            <a:off x="1602925" y="3860653"/>
            <a:ext cx="6501900" cy="0"/>
          </a:xfrm>
          <a:prstGeom prst="straightConnector1">
            <a:avLst/>
          </a:prstGeom>
          <a:noFill/>
          <a:ln w="9525" cap="flat" cmpd="sng">
            <a:solidFill>
              <a:schemeClr val="lt1"/>
            </a:solidFill>
            <a:prstDash val="solid"/>
            <a:round/>
            <a:headEnd type="none" w="med" len="med"/>
            <a:tailEnd type="none" w="med" len="med"/>
          </a:ln>
        </p:spPr>
      </p:cxnSp>
      <p:sp>
        <p:nvSpPr>
          <p:cNvPr id="266" name="Google Shape;266;p29"/>
          <p:cNvSpPr txBox="1"/>
          <p:nvPr/>
        </p:nvSpPr>
        <p:spPr>
          <a:xfrm>
            <a:off x="1533440" y="842075"/>
            <a:ext cx="3579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Georgia"/>
                <a:ea typeface="Georgia"/>
                <a:cs typeface="Georgia"/>
                <a:sym typeface="Georgia"/>
              </a:rPr>
              <a:t>4000</a:t>
            </a:r>
            <a:endParaRPr sz="1000">
              <a:solidFill>
                <a:schemeClr val="dk2"/>
              </a:solidFill>
              <a:latin typeface="Georgia"/>
              <a:ea typeface="Georgia"/>
              <a:cs typeface="Georgia"/>
              <a:sym typeface="Georgia"/>
            </a:endParaRPr>
          </a:p>
          <a:p>
            <a:pPr marL="0" marR="0" lvl="0" indent="0" algn="r" rtl="0">
              <a:lnSpc>
                <a:spcPct val="100000"/>
              </a:lnSpc>
              <a:spcBef>
                <a:spcPts val="4400"/>
              </a:spcBef>
              <a:spcAft>
                <a:spcPts val="0"/>
              </a:spcAft>
              <a:buNone/>
            </a:pPr>
            <a:r>
              <a:rPr lang="en" sz="1000">
                <a:solidFill>
                  <a:schemeClr val="dk2"/>
                </a:solidFill>
                <a:latin typeface="Georgia"/>
                <a:ea typeface="Georgia"/>
                <a:cs typeface="Georgia"/>
                <a:sym typeface="Georgia"/>
              </a:rPr>
              <a:t>3000</a:t>
            </a:r>
            <a:endParaRPr sz="1000">
              <a:solidFill>
                <a:schemeClr val="dk2"/>
              </a:solidFill>
              <a:latin typeface="Georgia"/>
              <a:ea typeface="Georgia"/>
              <a:cs typeface="Georgia"/>
              <a:sym typeface="Georgia"/>
            </a:endParaRPr>
          </a:p>
          <a:p>
            <a:pPr marL="0" marR="0" lvl="0" indent="0" algn="r" rtl="0">
              <a:lnSpc>
                <a:spcPct val="100000"/>
              </a:lnSpc>
              <a:spcBef>
                <a:spcPts val="4400"/>
              </a:spcBef>
              <a:spcAft>
                <a:spcPts val="0"/>
              </a:spcAft>
              <a:buNone/>
            </a:pPr>
            <a:r>
              <a:rPr lang="en" sz="1000">
                <a:solidFill>
                  <a:schemeClr val="dk2"/>
                </a:solidFill>
                <a:latin typeface="Georgia"/>
                <a:ea typeface="Georgia"/>
                <a:cs typeface="Georgia"/>
                <a:sym typeface="Georgia"/>
              </a:rPr>
              <a:t>2000</a:t>
            </a:r>
            <a:endParaRPr sz="1000">
              <a:solidFill>
                <a:schemeClr val="dk2"/>
              </a:solidFill>
              <a:latin typeface="Georgia"/>
              <a:ea typeface="Georgia"/>
              <a:cs typeface="Georgia"/>
              <a:sym typeface="Georgia"/>
            </a:endParaRPr>
          </a:p>
          <a:p>
            <a:pPr marL="0" marR="0" lvl="0" indent="0" algn="r" rtl="0">
              <a:lnSpc>
                <a:spcPct val="100000"/>
              </a:lnSpc>
              <a:spcBef>
                <a:spcPts val="4400"/>
              </a:spcBef>
              <a:spcAft>
                <a:spcPts val="0"/>
              </a:spcAft>
              <a:buNone/>
            </a:pPr>
            <a:r>
              <a:rPr lang="en" sz="1000">
                <a:solidFill>
                  <a:schemeClr val="dk2"/>
                </a:solidFill>
                <a:latin typeface="Georgia"/>
                <a:ea typeface="Georgia"/>
                <a:cs typeface="Georgia"/>
                <a:sym typeface="Georgia"/>
              </a:rPr>
              <a:t>1000</a:t>
            </a:r>
            <a:endParaRPr sz="1000">
              <a:solidFill>
                <a:schemeClr val="dk2"/>
              </a:solidFill>
              <a:latin typeface="Georgia"/>
              <a:ea typeface="Georgia"/>
              <a:cs typeface="Georgia"/>
              <a:sym typeface="Georgia"/>
            </a:endParaRPr>
          </a:p>
          <a:p>
            <a:pPr marL="0" marR="0" lvl="0" indent="0" algn="r" rtl="0">
              <a:lnSpc>
                <a:spcPct val="100000"/>
              </a:lnSpc>
              <a:spcBef>
                <a:spcPts val="4400"/>
              </a:spcBef>
              <a:spcAft>
                <a:spcPts val="4400"/>
              </a:spcAft>
              <a:buNone/>
            </a:pPr>
            <a:r>
              <a:rPr lang="en" sz="1000">
                <a:solidFill>
                  <a:schemeClr val="dk2"/>
                </a:solidFill>
                <a:latin typeface="Georgia"/>
                <a:ea typeface="Georgia"/>
                <a:cs typeface="Georgia"/>
                <a:sym typeface="Georgia"/>
              </a:rPr>
              <a:t>0</a:t>
            </a:r>
            <a:endParaRPr sz="1000">
              <a:solidFill>
                <a:schemeClr val="dk2"/>
              </a:solidFill>
              <a:latin typeface="Georgia"/>
              <a:ea typeface="Georgia"/>
              <a:cs typeface="Georgia"/>
              <a:sym typeface="Georgia"/>
            </a:endParaRPr>
          </a:p>
        </p:txBody>
      </p:sp>
      <p:sp>
        <p:nvSpPr>
          <p:cNvPr id="267" name="Google Shape;267;p29"/>
          <p:cNvSpPr/>
          <p:nvPr/>
        </p:nvSpPr>
        <p:spPr>
          <a:xfrm>
            <a:off x="2160022" y="2307061"/>
            <a:ext cx="2100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2442255" y="1912998"/>
            <a:ext cx="2100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2724489" y="2419789"/>
            <a:ext cx="2100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734456" y="2620852"/>
            <a:ext cx="2100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4016689" y="2022468"/>
            <a:ext cx="2100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4298923" y="1155148"/>
            <a:ext cx="2100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5308890" y="2066244"/>
            <a:ext cx="2100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5591123" y="1000700"/>
            <a:ext cx="2100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5873357" y="2248687"/>
            <a:ext cx="2100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6883323" y="2679226"/>
            <a:ext cx="2100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165557" y="1219743"/>
            <a:ext cx="2100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447791" y="1533534"/>
            <a:ext cx="2100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282"/>
        <p:cNvGrpSpPr/>
        <p:nvPr/>
      </p:nvGrpSpPr>
      <p:grpSpPr>
        <a:xfrm>
          <a:off x="0" y="0"/>
          <a:ext cx="0" cy="0"/>
          <a:chOff x="0" y="0"/>
          <a:chExt cx="0" cy="0"/>
        </a:xfrm>
      </p:grpSpPr>
      <p:sp>
        <p:nvSpPr>
          <p:cNvPr id="283" name="Google Shape;283;p30"/>
          <p:cNvSpPr txBox="1">
            <a:spLocks noGrp="1"/>
          </p:cNvSpPr>
          <p:nvPr>
            <p:ph type="body" idx="4294967295"/>
          </p:nvPr>
        </p:nvSpPr>
        <p:spPr>
          <a:xfrm>
            <a:off x="1029000" y="2917400"/>
            <a:ext cx="3947400" cy="133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dirty="0"/>
              <a:t>Show and explain your web, app or software projects using these gadget templates.</a:t>
            </a:r>
            <a:endParaRPr sz="2000" dirty="0"/>
          </a:p>
        </p:txBody>
      </p:sp>
      <p:sp>
        <p:nvSpPr>
          <p:cNvPr id="284" name="Google Shape;284;p30"/>
          <p:cNvSpPr txBox="1">
            <a:spLocks noGrp="1"/>
          </p:cNvSpPr>
          <p:nvPr>
            <p:ph type="title" idx="4294967295"/>
          </p:nvPr>
        </p:nvSpPr>
        <p:spPr>
          <a:xfrm>
            <a:off x="304800" y="2360925"/>
            <a:ext cx="3038400" cy="52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Mobile project</a:t>
            </a:r>
            <a:endParaRPr/>
          </a:p>
        </p:txBody>
      </p:sp>
      <p:sp>
        <p:nvSpPr>
          <p:cNvPr id="285" name="Google Shape;285;p30"/>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39</a:t>
            </a:fld>
            <a:endParaRPr/>
          </a:p>
        </p:txBody>
      </p:sp>
      <p:grpSp>
        <p:nvGrpSpPr>
          <p:cNvPr id="286" name="Google Shape;286;p30"/>
          <p:cNvGrpSpPr/>
          <p:nvPr/>
        </p:nvGrpSpPr>
        <p:grpSpPr>
          <a:xfrm>
            <a:off x="5641925" y="373572"/>
            <a:ext cx="2119546" cy="4396359"/>
            <a:chOff x="2547150" y="238125"/>
            <a:chExt cx="2525675" cy="5238750"/>
          </a:xfrm>
        </p:grpSpPr>
        <p:sp>
          <p:nvSpPr>
            <p:cNvPr id="287" name="Google Shape;287;p30"/>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1" name="Google Shape;291;p30"/>
          <p:cNvPicPr preferRelativeResize="0"/>
          <p:nvPr/>
        </p:nvPicPr>
        <p:blipFill rotWithShape="1">
          <a:blip r:embed="rId3">
            <a:alphaModFix/>
          </a:blip>
          <a:srcRect b="23786"/>
          <a:stretch/>
        </p:blipFill>
        <p:spPr>
          <a:xfrm>
            <a:off x="5688250" y="756087"/>
            <a:ext cx="2025525" cy="363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2"/>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pic>
        <p:nvPicPr>
          <p:cNvPr id="14" name="Picture 13" descr="Chart, bar chart&#10;&#10;Description automatically generated">
            <a:extLst>
              <a:ext uri="{FF2B5EF4-FFF2-40B4-BE49-F238E27FC236}">
                <a16:creationId xmlns:a16="http://schemas.microsoft.com/office/drawing/2014/main" id="{AA893630-9110-C846-9C66-0F6FE197F791}"/>
              </a:ext>
            </a:extLst>
          </p:cNvPr>
          <p:cNvPicPr>
            <a:picLocks noChangeAspect="1"/>
          </p:cNvPicPr>
          <p:nvPr/>
        </p:nvPicPr>
        <p:blipFill>
          <a:blip r:embed="rId3"/>
          <a:stretch>
            <a:fillRect/>
          </a:stretch>
        </p:blipFill>
        <p:spPr>
          <a:xfrm>
            <a:off x="2670256" y="786469"/>
            <a:ext cx="2734501" cy="1688555"/>
          </a:xfrm>
          <a:prstGeom prst="rect">
            <a:avLst/>
          </a:prstGeom>
        </p:spPr>
      </p:pic>
      <p:sp>
        <p:nvSpPr>
          <p:cNvPr id="311" name="Google Shape;311;p32"/>
          <p:cNvSpPr txBox="1">
            <a:spLocks noGrp="1"/>
          </p:cNvSpPr>
          <p:nvPr>
            <p:ph type="title" idx="4294967295"/>
          </p:nvPr>
        </p:nvSpPr>
        <p:spPr>
          <a:xfrm>
            <a:off x="304800" y="2360925"/>
            <a:ext cx="3038400" cy="8721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pic>
        <p:nvPicPr>
          <p:cNvPr id="15" name="Content Placeholder 6" descr="Chart, histogram&#10;&#10;Description automatically generated">
            <a:extLst>
              <a:ext uri="{FF2B5EF4-FFF2-40B4-BE49-F238E27FC236}">
                <a16:creationId xmlns:a16="http://schemas.microsoft.com/office/drawing/2014/main" id="{A2718586-8C03-2B49-B286-F00952D1B1C3}"/>
              </a:ext>
            </a:extLst>
          </p:cNvPr>
          <p:cNvPicPr>
            <a:picLocks noChangeAspect="1"/>
          </p:cNvPicPr>
          <p:nvPr/>
        </p:nvPicPr>
        <p:blipFill>
          <a:blip r:embed="rId4"/>
          <a:stretch>
            <a:fillRect/>
          </a:stretch>
        </p:blipFill>
        <p:spPr bwMode="auto">
          <a:xfrm>
            <a:off x="4492486" y="2571750"/>
            <a:ext cx="3063556" cy="189174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Chart, bar chart, histogram&#10;&#10;Description automatically generated">
            <a:extLst>
              <a:ext uri="{FF2B5EF4-FFF2-40B4-BE49-F238E27FC236}">
                <a16:creationId xmlns:a16="http://schemas.microsoft.com/office/drawing/2014/main" id="{DB9122BA-47B0-C24F-8CBC-9EEAB8E11474}"/>
              </a:ext>
            </a:extLst>
          </p:cNvPr>
          <p:cNvPicPr>
            <a:picLocks noChangeAspect="1"/>
          </p:cNvPicPr>
          <p:nvPr/>
        </p:nvPicPr>
        <p:blipFill>
          <a:blip r:embed="rId5"/>
          <a:stretch>
            <a:fillRect/>
          </a:stretch>
        </p:blipFill>
        <p:spPr>
          <a:xfrm>
            <a:off x="5635314" y="786470"/>
            <a:ext cx="2734501" cy="1688554"/>
          </a:xfrm>
          <a:prstGeom prst="rect">
            <a:avLst/>
          </a:prstGeom>
        </p:spPr>
      </p:pic>
    </p:spTree>
    <p:extLst>
      <p:ext uri="{BB962C8B-B14F-4D97-AF65-F5344CB8AC3E}">
        <p14:creationId xmlns:p14="http://schemas.microsoft.com/office/powerpoint/2010/main" val="2913845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295"/>
        <p:cNvGrpSpPr/>
        <p:nvPr/>
      </p:nvGrpSpPr>
      <p:grpSpPr>
        <a:xfrm>
          <a:off x="0" y="0"/>
          <a:ext cx="0" cy="0"/>
          <a:chOff x="0" y="0"/>
          <a:chExt cx="0" cy="0"/>
        </a:xfrm>
      </p:grpSpPr>
      <p:sp>
        <p:nvSpPr>
          <p:cNvPr id="296" name="Google Shape;296;p31"/>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40</a:t>
            </a:fld>
            <a:endParaRPr/>
          </a:p>
        </p:txBody>
      </p:sp>
      <p:sp>
        <p:nvSpPr>
          <p:cNvPr id="297" name="Google Shape;297;p31"/>
          <p:cNvSpPr txBox="1">
            <a:spLocks noGrp="1"/>
          </p:cNvSpPr>
          <p:nvPr>
            <p:ph type="body" idx="4294967295"/>
          </p:nvPr>
        </p:nvSpPr>
        <p:spPr>
          <a:xfrm>
            <a:off x="1029000" y="2917400"/>
            <a:ext cx="3895800" cy="133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dirty="0"/>
              <a:t>Show and explain your web, app or software projects using these gadget templates.</a:t>
            </a:r>
            <a:endParaRPr sz="2000" dirty="0"/>
          </a:p>
        </p:txBody>
      </p:sp>
      <p:sp>
        <p:nvSpPr>
          <p:cNvPr id="298" name="Google Shape;298;p31"/>
          <p:cNvSpPr txBox="1">
            <a:spLocks noGrp="1"/>
          </p:cNvSpPr>
          <p:nvPr>
            <p:ph type="title" idx="4294967295"/>
          </p:nvPr>
        </p:nvSpPr>
        <p:spPr>
          <a:xfrm>
            <a:off x="304800" y="2360925"/>
            <a:ext cx="3038400" cy="52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Tablet project</a:t>
            </a:r>
            <a:endParaRPr/>
          </a:p>
        </p:txBody>
      </p:sp>
      <p:grpSp>
        <p:nvGrpSpPr>
          <p:cNvPr id="299" name="Google Shape;299;p31"/>
          <p:cNvGrpSpPr/>
          <p:nvPr/>
        </p:nvGrpSpPr>
        <p:grpSpPr>
          <a:xfrm>
            <a:off x="5273577" y="465959"/>
            <a:ext cx="2736410" cy="4222433"/>
            <a:chOff x="2112475" y="238125"/>
            <a:chExt cx="3395050" cy="5238750"/>
          </a:xfrm>
        </p:grpSpPr>
        <p:sp>
          <p:nvSpPr>
            <p:cNvPr id="300" name="Google Shape;300;p31"/>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4" name="Google Shape;304;p31"/>
          <p:cNvPicPr preferRelativeResize="0"/>
          <p:nvPr/>
        </p:nvPicPr>
        <p:blipFill>
          <a:blip r:embed="rId3">
            <a:alphaModFix/>
          </a:blip>
          <a:stretch>
            <a:fillRect/>
          </a:stretch>
        </p:blipFill>
        <p:spPr>
          <a:xfrm>
            <a:off x="5341163" y="839688"/>
            <a:ext cx="2597800" cy="34637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321"/>
        <p:cNvGrpSpPr/>
        <p:nvPr/>
      </p:nvGrpSpPr>
      <p:grpSpPr>
        <a:xfrm>
          <a:off x="0" y="0"/>
          <a:ext cx="0" cy="0"/>
          <a:chOff x="0" y="0"/>
          <a:chExt cx="0" cy="0"/>
        </a:xfrm>
      </p:grpSpPr>
      <p:sp>
        <p:nvSpPr>
          <p:cNvPr id="322" name="Google Shape;322;p33"/>
          <p:cNvSpPr txBox="1">
            <a:spLocks noGrp="1"/>
          </p:cNvSpPr>
          <p:nvPr>
            <p:ph type="ctrTitle" idx="4294967295"/>
          </p:nvPr>
        </p:nvSpPr>
        <p:spPr>
          <a:xfrm>
            <a:off x="2431925" y="878494"/>
            <a:ext cx="5617800" cy="5874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4000"/>
              <a:t>thanks!</a:t>
            </a:r>
            <a:endParaRPr sz="4000"/>
          </a:p>
        </p:txBody>
      </p:sp>
      <p:sp>
        <p:nvSpPr>
          <p:cNvPr id="323" name="Google Shape;323;p33"/>
          <p:cNvSpPr txBox="1">
            <a:spLocks noGrp="1"/>
          </p:cNvSpPr>
          <p:nvPr>
            <p:ph type="subTitle" idx="4294967295"/>
          </p:nvPr>
        </p:nvSpPr>
        <p:spPr>
          <a:xfrm>
            <a:off x="2431925" y="1591725"/>
            <a:ext cx="56178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4000">
                <a:solidFill>
                  <a:srgbClr val="FFFFFF"/>
                </a:solidFill>
                <a:highlight>
                  <a:srgbClr val="FF0000"/>
                </a:highlight>
              </a:rPr>
              <a:t>Any questions?</a:t>
            </a:r>
            <a:endParaRPr sz="4000">
              <a:solidFill>
                <a:srgbClr val="FFFFFF"/>
              </a:solidFill>
              <a:highlight>
                <a:srgbClr val="FF0000"/>
              </a:highlight>
            </a:endParaRPr>
          </a:p>
        </p:txBody>
      </p:sp>
      <p:sp>
        <p:nvSpPr>
          <p:cNvPr id="324" name="Google Shape;324;p33"/>
          <p:cNvSpPr txBox="1">
            <a:spLocks noGrp="1"/>
          </p:cNvSpPr>
          <p:nvPr>
            <p:ph type="body" idx="4294967295"/>
          </p:nvPr>
        </p:nvSpPr>
        <p:spPr>
          <a:xfrm>
            <a:off x="2431925" y="2496426"/>
            <a:ext cx="5617800" cy="15726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sz="2000"/>
              <a:t>You can find me at</a:t>
            </a:r>
            <a:endParaRPr sz="2000"/>
          </a:p>
          <a:p>
            <a:pPr marL="0" lvl="0" indent="0" algn="r" rtl="0">
              <a:spcBef>
                <a:spcPts val="600"/>
              </a:spcBef>
              <a:spcAft>
                <a:spcPts val="0"/>
              </a:spcAft>
              <a:buNone/>
            </a:pPr>
            <a:r>
              <a:rPr lang="en" sz="2000"/>
              <a:t>@username</a:t>
            </a:r>
            <a:endParaRPr sz="2000"/>
          </a:p>
          <a:p>
            <a:pPr marL="0" lvl="0" indent="0" algn="r" rtl="0">
              <a:spcBef>
                <a:spcPts val="600"/>
              </a:spcBef>
              <a:spcAft>
                <a:spcPts val="0"/>
              </a:spcAft>
              <a:buNone/>
            </a:pPr>
            <a:r>
              <a:rPr lang="en" sz="2000"/>
              <a:t>user@mail.me</a:t>
            </a:r>
            <a:endParaRPr sz="2000"/>
          </a:p>
        </p:txBody>
      </p:sp>
      <p:sp>
        <p:nvSpPr>
          <p:cNvPr id="325" name="Google Shape;325;p33"/>
          <p:cNvSpPr/>
          <p:nvPr/>
        </p:nvSpPr>
        <p:spPr>
          <a:xfrm>
            <a:off x="373779" y="3436766"/>
            <a:ext cx="1295700" cy="1298400"/>
          </a:xfrm>
          <a:prstGeom prst="rect">
            <a:avLst/>
          </a:prstGeom>
          <a:noFill/>
          <a:ln w="762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rgbClr val="111111"/>
                </a:solidFill>
                <a:latin typeface="Georgia"/>
                <a:ea typeface="Georgia"/>
                <a:cs typeface="Georgia"/>
                <a:sym typeface="Georgia"/>
              </a:rPr>
              <a:t>?</a:t>
            </a:r>
            <a:endParaRPr sz="6000" b="1">
              <a:solidFill>
                <a:srgbClr val="111111"/>
              </a:solidFill>
              <a:latin typeface="Georgia"/>
              <a:ea typeface="Georgia"/>
              <a:cs typeface="Georgia"/>
              <a:sym typeface="Georgia"/>
            </a:endParaRPr>
          </a:p>
        </p:txBody>
      </p:sp>
      <p:sp>
        <p:nvSpPr>
          <p:cNvPr id="326" name="Google Shape;326;p33"/>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330"/>
        <p:cNvGrpSpPr/>
        <p:nvPr/>
      </p:nvGrpSpPr>
      <p:grpSpPr>
        <a:xfrm>
          <a:off x="0" y="0"/>
          <a:ext cx="0" cy="0"/>
          <a:chOff x="0" y="0"/>
          <a:chExt cx="0" cy="0"/>
        </a:xfrm>
      </p:grpSpPr>
      <p:sp>
        <p:nvSpPr>
          <p:cNvPr id="331" name="Google Shape;331;p34"/>
          <p:cNvSpPr txBox="1">
            <a:spLocks noGrp="1"/>
          </p:cNvSpPr>
          <p:nvPr>
            <p:ph type="title"/>
          </p:nvPr>
        </p:nvSpPr>
        <p:spPr>
          <a:xfrm>
            <a:off x="533400" y="4000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Credits</a:t>
            </a:r>
            <a:endParaRPr/>
          </a:p>
        </p:txBody>
      </p:sp>
      <p:sp>
        <p:nvSpPr>
          <p:cNvPr id="332" name="Google Shape;332;p34"/>
          <p:cNvSpPr txBox="1">
            <a:spLocks noGrp="1"/>
          </p:cNvSpPr>
          <p:nvPr>
            <p:ph type="body" idx="1"/>
          </p:nvPr>
        </p:nvSpPr>
        <p:spPr>
          <a:xfrm>
            <a:off x="3203050" y="1132549"/>
            <a:ext cx="5185200" cy="32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t>Special thanks to all the people who made and released these awesome resources for free:</a:t>
            </a:r>
            <a:endParaRPr sz="2200"/>
          </a:p>
          <a:p>
            <a:pPr marL="457200" lvl="0" indent="-368300" algn="l" rtl="0">
              <a:lnSpc>
                <a:spcPct val="115000"/>
              </a:lnSpc>
              <a:spcBef>
                <a:spcPts val="600"/>
              </a:spcBef>
              <a:spcAft>
                <a:spcPts val="0"/>
              </a:spcAft>
              <a:buClr>
                <a:srgbClr val="111111"/>
              </a:buClr>
              <a:buSzPts val="2200"/>
              <a:buChar char="□"/>
            </a:pPr>
            <a:r>
              <a:rPr lang="en" sz="2200"/>
              <a:t>Presentation template by </a:t>
            </a:r>
            <a:r>
              <a:rPr lang="en" sz="2200" u="sng">
                <a:hlinkClick r:id="rId3"/>
              </a:rPr>
              <a:t>SlidesCarnival</a:t>
            </a:r>
            <a:endParaRPr sz="2200"/>
          </a:p>
          <a:p>
            <a:pPr marL="457200" lvl="0" indent="-368300" algn="l" rtl="0">
              <a:lnSpc>
                <a:spcPct val="115000"/>
              </a:lnSpc>
              <a:spcBef>
                <a:spcPts val="0"/>
              </a:spcBef>
              <a:spcAft>
                <a:spcPts val="0"/>
              </a:spcAft>
              <a:buClr>
                <a:srgbClr val="111111"/>
              </a:buClr>
              <a:buSzPts val="2200"/>
              <a:buChar char="□"/>
            </a:pPr>
            <a:r>
              <a:rPr lang="en" sz="2200"/>
              <a:t>Photographs by </a:t>
            </a:r>
            <a:r>
              <a:rPr lang="en" sz="2200" u="sng">
                <a:hlinkClick r:id="rId4"/>
              </a:rPr>
              <a:t>Unsplash</a:t>
            </a:r>
            <a:endParaRPr sz="2200"/>
          </a:p>
        </p:txBody>
      </p:sp>
      <p:sp>
        <p:nvSpPr>
          <p:cNvPr id="333" name="Google Shape;333;p34"/>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533400" y="400050"/>
            <a:ext cx="2106600" cy="923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Presentation design</a:t>
            </a:r>
            <a:endParaRPr/>
          </a:p>
        </p:txBody>
      </p:sp>
      <p:sp>
        <p:nvSpPr>
          <p:cNvPr id="339" name="Google Shape;339;p35"/>
          <p:cNvSpPr txBox="1">
            <a:spLocks noGrp="1"/>
          </p:cNvSpPr>
          <p:nvPr>
            <p:ph type="body" idx="1"/>
          </p:nvPr>
        </p:nvSpPr>
        <p:spPr>
          <a:xfrm>
            <a:off x="3028575" y="1200150"/>
            <a:ext cx="56583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This presentations uses the following typographies and colors:</a:t>
            </a:r>
            <a:endParaRPr sz="1400"/>
          </a:p>
          <a:p>
            <a:pPr marL="457200" lvl="0" indent="-317500" algn="l" rtl="0">
              <a:lnSpc>
                <a:spcPct val="115000"/>
              </a:lnSpc>
              <a:spcBef>
                <a:spcPts val="600"/>
              </a:spcBef>
              <a:spcAft>
                <a:spcPts val="0"/>
              </a:spcAft>
              <a:buSzPts val="1400"/>
              <a:buChar char="□"/>
            </a:pPr>
            <a:r>
              <a:rPr lang="en" sz="1400"/>
              <a:t>Titles: </a:t>
            </a:r>
            <a:r>
              <a:rPr lang="en" sz="1400" b="1"/>
              <a:t>Roboto Slab</a:t>
            </a:r>
            <a:endParaRPr sz="1400" b="1"/>
          </a:p>
          <a:p>
            <a:pPr marL="457200" lvl="0" indent="-317500" algn="l" rtl="0">
              <a:lnSpc>
                <a:spcPct val="115000"/>
              </a:lnSpc>
              <a:spcBef>
                <a:spcPts val="0"/>
              </a:spcBef>
              <a:spcAft>
                <a:spcPts val="0"/>
              </a:spcAft>
              <a:buSzPts val="1400"/>
              <a:buChar char="□"/>
            </a:pPr>
            <a:r>
              <a:rPr lang="en" sz="1400"/>
              <a:t>Body copy: </a:t>
            </a:r>
            <a:r>
              <a:rPr lang="en" sz="1400" b="1"/>
              <a:t>Georgia (system font)</a:t>
            </a:r>
            <a:endParaRPr sz="1400" b="1"/>
          </a:p>
          <a:p>
            <a:pPr marL="0" lvl="0" indent="0" algn="l" rtl="0">
              <a:lnSpc>
                <a:spcPct val="115000"/>
              </a:lnSpc>
              <a:spcBef>
                <a:spcPts val="600"/>
              </a:spcBef>
              <a:spcAft>
                <a:spcPts val="0"/>
              </a:spcAft>
              <a:buNone/>
            </a:pPr>
            <a:r>
              <a:rPr lang="en" sz="1400"/>
              <a:t>You can download the font on this page:</a:t>
            </a:r>
            <a:endParaRPr sz="1400"/>
          </a:p>
          <a:p>
            <a:pPr marL="0" lvl="0" indent="0" algn="l" rtl="0">
              <a:lnSpc>
                <a:spcPct val="115000"/>
              </a:lnSpc>
              <a:spcBef>
                <a:spcPts val="600"/>
              </a:spcBef>
              <a:spcAft>
                <a:spcPts val="0"/>
              </a:spcAft>
              <a:buNone/>
            </a:pPr>
            <a:r>
              <a:rPr lang="en" sz="1400" u="sng">
                <a:solidFill>
                  <a:srgbClr val="FF0000"/>
                </a:solidFill>
                <a:hlinkClick r:id="rId3">
                  <a:extLst>
                    <a:ext uri="{A12FA001-AC4F-418D-AE19-62706E023703}">
                      <ahyp:hlinkClr xmlns:ahyp="http://schemas.microsoft.com/office/drawing/2018/hyperlinkcolor" val="tx"/>
                    </a:ext>
                  </a:extLst>
                </a:hlinkClick>
              </a:rPr>
              <a:t>https://www.fontsquirrel.com/fonts/roboto-slab</a:t>
            </a:r>
            <a:endParaRPr sz="1400"/>
          </a:p>
          <a:p>
            <a:pPr marL="457200" lvl="0" indent="-317500" algn="l" rtl="0">
              <a:lnSpc>
                <a:spcPct val="115000"/>
              </a:lnSpc>
              <a:spcBef>
                <a:spcPts val="600"/>
              </a:spcBef>
              <a:spcAft>
                <a:spcPts val="0"/>
              </a:spcAft>
              <a:buSzPts val="1400"/>
              <a:buChar char="□"/>
            </a:pPr>
            <a:r>
              <a:rPr lang="en" sz="1400"/>
              <a:t>Dark gray </a:t>
            </a:r>
            <a:r>
              <a:rPr lang="en" sz="1400" b="1"/>
              <a:t>#111111</a:t>
            </a:r>
            <a:endParaRPr sz="1400" b="1"/>
          </a:p>
          <a:p>
            <a:pPr marL="457200" lvl="0" indent="-317500" algn="l" rtl="0">
              <a:lnSpc>
                <a:spcPct val="115000"/>
              </a:lnSpc>
              <a:spcBef>
                <a:spcPts val="0"/>
              </a:spcBef>
              <a:spcAft>
                <a:spcPts val="0"/>
              </a:spcAft>
              <a:buSzPts val="1400"/>
              <a:buChar char="□"/>
            </a:pPr>
            <a:r>
              <a:rPr lang="en" sz="1400"/>
              <a:t>Light gray </a:t>
            </a:r>
            <a:r>
              <a:rPr lang="en" sz="1400" b="1">
                <a:solidFill>
                  <a:srgbClr val="999999"/>
                </a:solidFill>
              </a:rPr>
              <a:t>#999999</a:t>
            </a:r>
            <a:endParaRPr sz="1400" b="1">
              <a:solidFill>
                <a:srgbClr val="999999"/>
              </a:solidFill>
            </a:endParaRPr>
          </a:p>
          <a:p>
            <a:pPr marL="457200" lvl="0" indent="-317500" algn="l" rtl="0">
              <a:lnSpc>
                <a:spcPct val="115000"/>
              </a:lnSpc>
              <a:spcBef>
                <a:spcPts val="0"/>
              </a:spcBef>
              <a:spcAft>
                <a:spcPts val="0"/>
              </a:spcAft>
              <a:buSzPts val="1400"/>
              <a:buChar char="□"/>
            </a:pPr>
            <a:r>
              <a:rPr lang="en" sz="1400"/>
              <a:t>Red </a:t>
            </a:r>
            <a:r>
              <a:rPr lang="en" sz="1400" b="1">
                <a:solidFill>
                  <a:srgbClr val="FF0000"/>
                </a:solidFill>
              </a:rPr>
              <a:t>#ff0000</a:t>
            </a:r>
            <a:endParaRPr sz="1400" b="1">
              <a:solidFill>
                <a:srgbClr val="FF0000"/>
              </a:solidFill>
            </a:endParaRPr>
          </a:p>
        </p:txBody>
      </p:sp>
      <p:sp>
        <p:nvSpPr>
          <p:cNvPr id="340" name="Google Shape;340;p35"/>
          <p:cNvSpPr txBox="1"/>
          <p:nvPr/>
        </p:nvSpPr>
        <p:spPr>
          <a:xfrm>
            <a:off x="3028575" y="3669426"/>
            <a:ext cx="5430000" cy="45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i="1">
                <a:solidFill>
                  <a:srgbClr val="999999"/>
                </a:solidFill>
                <a:latin typeface="Georgia"/>
                <a:ea typeface="Georgia"/>
                <a:cs typeface="Georgia"/>
                <a:sym typeface="Georgia"/>
              </a:rPr>
              <a:t>You don’t need to keep this slide in your presentation. It’s only here to serve you as a design guide if you need to create new slides or download the fonts to edit the presentation in PowerPoint®</a:t>
            </a:r>
            <a:endParaRPr sz="1200" i="1">
              <a:solidFill>
                <a:srgbClr val="999999"/>
              </a:solidFill>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endParaRPr sz="1200" i="1">
              <a:solidFill>
                <a:srgbClr val="999999"/>
              </a:solidFill>
              <a:latin typeface="Georgia"/>
              <a:ea typeface="Georgia"/>
              <a:cs typeface="Georgia"/>
              <a:sym typeface="Georgia"/>
            </a:endParaRPr>
          </a:p>
          <a:p>
            <a:pPr marL="0" lvl="0" indent="0" algn="l" rtl="0">
              <a:spcBef>
                <a:spcPts val="0"/>
              </a:spcBef>
              <a:spcAft>
                <a:spcPts val="0"/>
              </a:spcAft>
              <a:buNone/>
            </a:pPr>
            <a:endParaRPr sz="1200" i="1">
              <a:solidFill>
                <a:srgbClr val="999999"/>
              </a:solidFill>
              <a:latin typeface="Georgia"/>
              <a:ea typeface="Georgia"/>
              <a:cs typeface="Georgia"/>
              <a:sym typeface="Georgia"/>
            </a:endParaRPr>
          </a:p>
        </p:txBody>
      </p:sp>
      <p:sp>
        <p:nvSpPr>
          <p:cNvPr id="341" name="Google Shape;341;p35"/>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345"/>
        <p:cNvGrpSpPr/>
        <p:nvPr/>
      </p:nvGrpSpPr>
      <p:grpSpPr>
        <a:xfrm>
          <a:off x="0" y="0"/>
          <a:ext cx="0" cy="0"/>
          <a:chOff x="0" y="0"/>
          <a:chExt cx="0" cy="0"/>
        </a:xfrm>
      </p:grpSpPr>
      <p:sp>
        <p:nvSpPr>
          <p:cNvPr id="346" name="Google Shape;346;p36"/>
          <p:cNvSpPr txBox="1">
            <a:spLocks noGrp="1"/>
          </p:cNvSpPr>
          <p:nvPr>
            <p:ph type="ctrTitle"/>
          </p:nvPr>
        </p:nvSpPr>
        <p:spPr>
          <a:xfrm>
            <a:off x="533400" y="3221025"/>
            <a:ext cx="5270100" cy="738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a:solidFill>
                  <a:schemeClr val="dk1"/>
                </a:solidFill>
              </a:rPr>
              <a:t>2. </a:t>
            </a:r>
            <a:r>
              <a:rPr lang="en"/>
              <a:t>Extra Resources</a:t>
            </a:r>
            <a:endParaRPr/>
          </a:p>
        </p:txBody>
      </p:sp>
      <p:sp>
        <p:nvSpPr>
          <p:cNvPr id="347" name="Google Shape;347;p36"/>
          <p:cNvSpPr txBox="1">
            <a:spLocks noGrp="1"/>
          </p:cNvSpPr>
          <p:nvPr>
            <p:ph type="subTitle" idx="1"/>
          </p:nvPr>
        </p:nvSpPr>
        <p:spPr>
          <a:xfrm>
            <a:off x="533400" y="4111050"/>
            <a:ext cx="7783500" cy="4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351"/>
        <p:cNvGrpSpPr/>
        <p:nvPr/>
      </p:nvGrpSpPr>
      <p:grpSpPr>
        <a:xfrm>
          <a:off x="0" y="0"/>
          <a:ext cx="0" cy="0"/>
          <a:chOff x="0" y="0"/>
          <a:chExt cx="0" cy="0"/>
        </a:xfrm>
      </p:grpSpPr>
      <p:sp>
        <p:nvSpPr>
          <p:cNvPr id="352" name="Google Shape;352;p37"/>
          <p:cNvSpPr txBox="1">
            <a:spLocks noGrp="1"/>
          </p:cNvSpPr>
          <p:nvPr>
            <p:ph type="title"/>
          </p:nvPr>
        </p:nvSpPr>
        <p:spPr>
          <a:xfrm>
            <a:off x="533400" y="5524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Timeline</a:t>
            </a:r>
            <a:endParaRPr/>
          </a:p>
        </p:txBody>
      </p:sp>
      <p:sp>
        <p:nvSpPr>
          <p:cNvPr id="353" name="Google Shape;353;p37"/>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45</a:t>
            </a:fld>
            <a:endParaRPr/>
          </a:p>
        </p:txBody>
      </p:sp>
      <p:sp>
        <p:nvSpPr>
          <p:cNvPr id="354" name="Google Shape;354;p37"/>
          <p:cNvSpPr/>
          <p:nvPr/>
        </p:nvSpPr>
        <p:spPr>
          <a:xfrm>
            <a:off x="7482570" y="2755950"/>
            <a:ext cx="7257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DEC</a:t>
            </a:r>
            <a:endParaRPr sz="1000">
              <a:solidFill>
                <a:schemeClr val="lt1"/>
              </a:solidFill>
              <a:latin typeface="Georgia"/>
              <a:ea typeface="Georgia"/>
              <a:cs typeface="Georgia"/>
              <a:sym typeface="Georgia"/>
            </a:endParaRPr>
          </a:p>
        </p:txBody>
      </p:sp>
      <p:sp>
        <p:nvSpPr>
          <p:cNvPr id="355" name="Google Shape;355;p37"/>
          <p:cNvSpPr/>
          <p:nvPr/>
        </p:nvSpPr>
        <p:spPr>
          <a:xfrm>
            <a:off x="6900416" y="2755950"/>
            <a:ext cx="7257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NOV</a:t>
            </a:r>
            <a:endParaRPr sz="1000">
              <a:solidFill>
                <a:schemeClr val="lt1"/>
              </a:solidFill>
              <a:latin typeface="Georgia"/>
              <a:ea typeface="Georgia"/>
              <a:cs typeface="Georgia"/>
              <a:sym typeface="Georgia"/>
            </a:endParaRPr>
          </a:p>
        </p:txBody>
      </p:sp>
      <p:sp>
        <p:nvSpPr>
          <p:cNvPr id="356" name="Google Shape;356;p37"/>
          <p:cNvSpPr/>
          <p:nvPr/>
        </p:nvSpPr>
        <p:spPr>
          <a:xfrm>
            <a:off x="6318262" y="2755950"/>
            <a:ext cx="7257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OCT</a:t>
            </a:r>
            <a:endParaRPr sz="1000">
              <a:solidFill>
                <a:schemeClr val="lt1"/>
              </a:solidFill>
              <a:latin typeface="Georgia"/>
              <a:ea typeface="Georgia"/>
              <a:cs typeface="Georgia"/>
              <a:sym typeface="Georgia"/>
            </a:endParaRPr>
          </a:p>
        </p:txBody>
      </p:sp>
      <p:sp>
        <p:nvSpPr>
          <p:cNvPr id="357" name="Google Shape;357;p37"/>
          <p:cNvSpPr/>
          <p:nvPr/>
        </p:nvSpPr>
        <p:spPr>
          <a:xfrm>
            <a:off x="5736108" y="2755950"/>
            <a:ext cx="7257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SEP</a:t>
            </a:r>
            <a:endParaRPr sz="1000">
              <a:solidFill>
                <a:schemeClr val="lt1"/>
              </a:solidFill>
              <a:latin typeface="Georgia"/>
              <a:ea typeface="Georgia"/>
              <a:cs typeface="Georgia"/>
              <a:sym typeface="Georgia"/>
            </a:endParaRPr>
          </a:p>
        </p:txBody>
      </p:sp>
      <p:sp>
        <p:nvSpPr>
          <p:cNvPr id="358" name="Google Shape;358;p37"/>
          <p:cNvSpPr/>
          <p:nvPr/>
        </p:nvSpPr>
        <p:spPr>
          <a:xfrm>
            <a:off x="5153954" y="2755950"/>
            <a:ext cx="7257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AUG</a:t>
            </a:r>
            <a:endParaRPr sz="1000">
              <a:solidFill>
                <a:schemeClr val="lt1"/>
              </a:solidFill>
              <a:latin typeface="Georgia"/>
              <a:ea typeface="Georgia"/>
              <a:cs typeface="Georgia"/>
              <a:sym typeface="Georgia"/>
            </a:endParaRPr>
          </a:p>
        </p:txBody>
      </p:sp>
      <p:sp>
        <p:nvSpPr>
          <p:cNvPr id="359" name="Google Shape;359;p37"/>
          <p:cNvSpPr/>
          <p:nvPr/>
        </p:nvSpPr>
        <p:spPr>
          <a:xfrm>
            <a:off x="4571800" y="2755950"/>
            <a:ext cx="7257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JUL</a:t>
            </a:r>
            <a:endParaRPr sz="1000">
              <a:solidFill>
                <a:schemeClr val="lt1"/>
              </a:solidFill>
              <a:latin typeface="Georgia"/>
              <a:ea typeface="Georgia"/>
              <a:cs typeface="Georgia"/>
              <a:sym typeface="Georgia"/>
            </a:endParaRPr>
          </a:p>
        </p:txBody>
      </p:sp>
      <p:sp>
        <p:nvSpPr>
          <p:cNvPr id="360" name="Google Shape;360;p37"/>
          <p:cNvSpPr/>
          <p:nvPr/>
        </p:nvSpPr>
        <p:spPr>
          <a:xfrm>
            <a:off x="3989646" y="2755950"/>
            <a:ext cx="7257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JUN</a:t>
            </a:r>
            <a:endParaRPr sz="1000">
              <a:solidFill>
                <a:schemeClr val="lt1"/>
              </a:solidFill>
              <a:latin typeface="Georgia"/>
              <a:ea typeface="Georgia"/>
              <a:cs typeface="Georgia"/>
              <a:sym typeface="Georgia"/>
            </a:endParaRPr>
          </a:p>
        </p:txBody>
      </p:sp>
      <p:sp>
        <p:nvSpPr>
          <p:cNvPr id="361" name="Google Shape;361;p37"/>
          <p:cNvSpPr/>
          <p:nvPr/>
        </p:nvSpPr>
        <p:spPr>
          <a:xfrm>
            <a:off x="3407492" y="2755950"/>
            <a:ext cx="7257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MAY</a:t>
            </a:r>
            <a:endParaRPr sz="1000">
              <a:solidFill>
                <a:schemeClr val="lt1"/>
              </a:solidFill>
              <a:latin typeface="Georgia"/>
              <a:ea typeface="Georgia"/>
              <a:cs typeface="Georgia"/>
              <a:sym typeface="Georgia"/>
            </a:endParaRPr>
          </a:p>
        </p:txBody>
      </p:sp>
      <p:sp>
        <p:nvSpPr>
          <p:cNvPr id="362" name="Google Shape;362;p37"/>
          <p:cNvSpPr/>
          <p:nvPr/>
        </p:nvSpPr>
        <p:spPr>
          <a:xfrm>
            <a:off x="2825338" y="2755950"/>
            <a:ext cx="7257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APR</a:t>
            </a:r>
            <a:endParaRPr sz="1000">
              <a:solidFill>
                <a:schemeClr val="lt1"/>
              </a:solidFill>
              <a:latin typeface="Georgia"/>
              <a:ea typeface="Georgia"/>
              <a:cs typeface="Georgia"/>
              <a:sym typeface="Georgia"/>
            </a:endParaRPr>
          </a:p>
        </p:txBody>
      </p:sp>
      <p:sp>
        <p:nvSpPr>
          <p:cNvPr id="363" name="Google Shape;363;p37"/>
          <p:cNvSpPr/>
          <p:nvPr/>
        </p:nvSpPr>
        <p:spPr>
          <a:xfrm>
            <a:off x="2243184" y="2755950"/>
            <a:ext cx="7257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MAR</a:t>
            </a:r>
            <a:endParaRPr sz="1000">
              <a:solidFill>
                <a:schemeClr val="lt1"/>
              </a:solidFill>
              <a:latin typeface="Georgia"/>
              <a:ea typeface="Georgia"/>
              <a:cs typeface="Georgia"/>
              <a:sym typeface="Georgia"/>
            </a:endParaRPr>
          </a:p>
        </p:txBody>
      </p:sp>
      <p:sp>
        <p:nvSpPr>
          <p:cNvPr id="364" name="Google Shape;364;p37"/>
          <p:cNvSpPr/>
          <p:nvPr/>
        </p:nvSpPr>
        <p:spPr>
          <a:xfrm>
            <a:off x="1661030" y="2755950"/>
            <a:ext cx="7257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FEB</a:t>
            </a:r>
            <a:endParaRPr sz="1000">
              <a:solidFill>
                <a:schemeClr val="lt1"/>
              </a:solidFill>
              <a:latin typeface="Georgia"/>
              <a:ea typeface="Georgia"/>
              <a:cs typeface="Georgia"/>
              <a:sym typeface="Georgia"/>
            </a:endParaRPr>
          </a:p>
        </p:txBody>
      </p:sp>
      <p:sp>
        <p:nvSpPr>
          <p:cNvPr id="365" name="Google Shape;365;p37"/>
          <p:cNvSpPr/>
          <p:nvPr/>
        </p:nvSpPr>
        <p:spPr>
          <a:xfrm>
            <a:off x="1078876" y="2755950"/>
            <a:ext cx="7257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Georgia"/>
                <a:ea typeface="Georgia"/>
                <a:cs typeface="Georgia"/>
                <a:sym typeface="Georgia"/>
              </a:rPr>
              <a:t>JAN</a:t>
            </a:r>
            <a:endParaRPr sz="1000">
              <a:solidFill>
                <a:schemeClr val="lt1"/>
              </a:solidFill>
              <a:latin typeface="Georgia"/>
              <a:ea typeface="Georgia"/>
              <a:cs typeface="Georgia"/>
              <a:sym typeface="Georgia"/>
            </a:endParaRPr>
          </a:p>
        </p:txBody>
      </p:sp>
      <p:sp>
        <p:nvSpPr>
          <p:cNvPr id="366" name="Google Shape;366;p37"/>
          <p:cNvSpPr/>
          <p:nvPr/>
        </p:nvSpPr>
        <p:spPr>
          <a:xfrm>
            <a:off x="-15" y="2755950"/>
            <a:ext cx="12225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67" name="Google Shape;367;p37"/>
          <p:cNvCxnSpPr/>
          <p:nvPr/>
        </p:nvCxnSpPr>
        <p:spPr>
          <a:xfrm rot="10800000">
            <a:off x="1338730"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68" name="Google Shape;368;p37"/>
          <p:cNvSpPr txBox="1"/>
          <p:nvPr/>
        </p:nvSpPr>
        <p:spPr>
          <a:xfrm>
            <a:off x="1302551"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Blue is the colour of the clear sky and the deep sea</a:t>
            </a:r>
            <a:endParaRPr sz="900">
              <a:solidFill>
                <a:schemeClr val="dk2"/>
              </a:solidFill>
              <a:latin typeface="Georgia"/>
              <a:ea typeface="Georgia"/>
              <a:cs typeface="Georgia"/>
              <a:sym typeface="Georgia"/>
            </a:endParaRPr>
          </a:p>
        </p:txBody>
      </p:sp>
      <p:cxnSp>
        <p:nvCxnSpPr>
          <p:cNvPr id="369" name="Google Shape;369;p37"/>
          <p:cNvCxnSpPr/>
          <p:nvPr/>
        </p:nvCxnSpPr>
        <p:spPr>
          <a:xfrm rot="10800000">
            <a:off x="2503979"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70" name="Google Shape;370;p37"/>
          <p:cNvSpPr txBox="1"/>
          <p:nvPr/>
        </p:nvSpPr>
        <p:spPr>
          <a:xfrm>
            <a:off x="2469129"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Red is the colour of danger and courage</a:t>
            </a:r>
            <a:endParaRPr sz="900">
              <a:solidFill>
                <a:schemeClr val="dk2"/>
              </a:solidFill>
              <a:latin typeface="Georgia"/>
              <a:ea typeface="Georgia"/>
              <a:cs typeface="Georgia"/>
              <a:sym typeface="Georgia"/>
            </a:endParaRPr>
          </a:p>
        </p:txBody>
      </p:sp>
      <p:cxnSp>
        <p:nvCxnSpPr>
          <p:cNvPr id="371" name="Google Shape;371;p37"/>
          <p:cNvCxnSpPr/>
          <p:nvPr/>
        </p:nvCxnSpPr>
        <p:spPr>
          <a:xfrm rot="10800000">
            <a:off x="3669228"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72" name="Google Shape;372;p37"/>
          <p:cNvSpPr txBox="1"/>
          <p:nvPr/>
        </p:nvSpPr>
        <p:spPr>
          <a:xfrm>
            <a:off x="3635707"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Black is the color of ebony and of outer space</a:t>
            </a:r>
            <a:endParaRPr sz="900">
              <a:solidFill>
                <a:schemeClr val="dk2"/>
              </a:solidFill>
              <a:latin typeface="Georgia"/>
              <a:ea typeface="Georgia"/>
              <a:cs typeface="Georgia"/>
              <a:sym typeface="Georgia"/>
            </a:endParaRPr>
          </a:p>
        </p:txBody>
      </p:sp>
      <p:cxnSp>
        <p:nvCxnSpPr>
          <p:cNvPr id="373" name="Google Shape;373;p37"/>
          <p:cNvCxnSpPr/>
          <p:nvPr/>
        </p:nvCxnSpPr>
        <p:spPr>
          <a:xfrm rot="10800000">
            <a:off x="4834477"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74" name="Google Shape;374;p37"/>
          <p:cNvSpPr txBox="1"/>
          <p:nvPr/>
        </p:nvSpPr>
        <p:spPr>
          <a:xfrm>
            <a:off x="4802284"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Yellow is the color of gold, butter and ripe lemons</a:t>
            </a:r>
            <a:endParaRPr sz="900">
              <a:solidFill>
                <a:schemeClr val="dk2"/>
              </a:solidFill>
              <a:latin typeface="Georgia"/>
              <a:ea typeface="Georgia"/>
              <a:cs typeface="Georgia"/>
              <a:sym typeface="Georgia"/>
            </a:endParaRPr>
          </a:p>
        </p:txBody>
      </p:sp>
      <p:cxnSp>
        <p:nvCxnSpPr>
          <p:cNvPr id="375" name="Google Shape;375;p37"/>
          <p:cNvCxnSpPr/>
          <p:nvPr/>
        </p:nvCxnSpPr>
        <p:spPr>
          <a:xfrm rot="10800000">
            <a:off x="5999725"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76" name="Google Shape;376;p37"/>
          <p:cNvSpPr txBox="1"/>
          <p:nvPr/>
        </p:nvSpPr>
        <p:spPr>
          <a:xfrm>
            <a:off x="5968862"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White is the color of milk and fresh snow</a:t>
            </a:r>
            <a:endParaRPr sz="900">
              <a:solidFill>
                <a:schemeClr val="dk2"/>
              </a:solidFill>
              <a:latin typeface="Georgia"/>
              <a:ea typeface="Georgia"/>
              <a:cs typeface="Georgia"/>
              <a:sym typeface="Georgia"/>
            </a:endParaRPr>
          </a:p>
        </p:txBody>
      </p:sp>
      <p:cxnSp>
        <p:nvCxnSpPr>
          <p:cNvPr id="377" name="Google Shape;377;p37"/>
          <p:cNvCxnSpPr/>
          <p:nvPr/>
        </p:nvCxnSpPr>
        <p:spPr>
          <a:xfrm rot="10800000">
            <a:off x="7164974" y="2281931"/>
            <a:ext cx="0" cy="498600"/>
          </a:xfrm>
          <a:prstGeom prst="straightConnector1">
            <a:avLst/>
          </a:prstGeom>
          <a:noFill/>
          <a:ln w="9525" cap="flat" cmpd="sng">
            <a:solidFill>
              <a:schemeClr val="lt1"/>
            </a:solidFill>
            <a:prstDash val="solid"/>
            <a:round/>
            <a:headEnd type="oval" w="med" len="med"/>
            <a:tailEnd type="oval" w="med" len="med"/>
          </a:ln>
        </p:spPr>
      </p:cxnSp>
      <p:sp>
        <p:nvSpPr>
          <p:cNvPr id="378" name="Google Shape;378;p37"/>
          <p:cNvSpPr txBox="1"/>
          <p:nvPr/>
        </p:nvSpPr>
        <p:spPr>
          <a:xfrm>
            <a:off x="7135440" y="1727200"/>
            <a:ext cx="1101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Blue is the colour of the clear sky and the deep sea</a:t>
            </a:r>
            <a:endParaRPr sz="900">
              <a:solidFill>
                <a:schemeClr val="dk2"/>
              </a:solidFill>
              <a:latin typeface="Georgia"/>
              <a:ea typeface="Georgia"/>
              <a:cs typeface="Georgia"/>
              <a:sym typeface="Georgia"/>
            </a:endParaRPr>
          </a:p>
        </p:txBody>
      </p:sp>
      <p:cxnSp>
        <p:nvCxnSpPr>
          <p:cNvPr id="379" name="Google Shape;379;p37"/>
          <p:cNvCxnSpPr/>
          <p:nvPr/>
        </p:nvCxnSpPr>
        <p:spPr>
          <a:xfrm rot="10800000">
            <a:off x="1930303"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80" name="Google Shape;380;p37"/>
          <p:cNvSpPr txBox="1"/>
          <p:nvPr/>
        </p:nvSpPr>
        <p:spPr>
          <a:xfrm>
            <a:off x="1868445" y="3648150"/>
            <a:ext cx="110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Yellow is the color of gold, butter and ripe lemons</a:t>
            </a:r>
            <a:endParaRPr sz="900">
              <a:solidFill>
                <a:schemeClr val="dk2"/>
              </a:solidFill>
              <a:latin typeface="Georgia"/>
              <a:ea typeface="Georgia"/>
              <a:cs typeface="Georgia"/>
              <a:sym typeface="Georgia"/>
            </a:endParaRPr>
          </a:p>
        </p:txBody>
      </p:sp>
      <p:cxnSp>
        <p:nvCxnSpPr>
          <p:cNvPr id="381" name="Google Shape;381;p37"/>
          <p:cNvCxnSpPr/>
          <p:nvPr/>
        </p:nvCxnSpPr>
        <p:spPr>
          <a:xfrm rot="10800000">
            <a:off x="3095552"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82" name="Google Shape;382;p37"/>
          <p:cNvSpPr txBox="1"/>
          <p:nvPr/>
        </p:nvSpPr>
        <p:spPr>
          <a:xfrm>
            <a:off x="3041773" y="3648150"/>
            <a:ext cx="110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White is the color of milk and fresh snow</a:t>
            </a:r>
            <a:endParaRPr sz="900">
              <a:solidFill>
                <a:schemeClr val="dk2"/>
              </a:solidFill>
              <a:latin typeface="Georgia"/>
              <a:ea typeface="Georgia"/>
              <a:cs typeface="Georgia"/>
              <a:sym typeface="Georgia"/>
            </a:endParaRPr>
          </a:p>
        </p:txBody>
      </p:sp>
      <p:cxnSp>
        <p:nvCxnSpPr>
          <p:cNvPr id="383" name="Google Shape;383;p37"/>
          <p:cNvCxnSpPr/>
          <p:nvPr/>
        </p:nvCxnSpPr>
        <p:spPr>
          <a:xfrm rot="10800000">
            <a:off x="4260801"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84" name="Google Shape;384;p37"/>
          <p:cNvSpPr txBox="1"/>
          <p:nvPr/>
        </p:nvSpPr>
        <p:spPr>
          <a:xfrm>
            <a:off x="4215101" y="3648150"/>
            <a:ext cx="110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Blue is the colour of the clear sky and the deep sea</a:t>
            </a:r>
            <a:endParaRPr sz="900">
              <a:solidFill>
                <a:schemeClr val="dk2"/>
              </a:solidFill>
              <a:latin typeface="Georgia"/>
              <a:ea typeface="Georgia"/>
              <a:cs typeface="Georgia"/>
              <a:sym typeface="Georgia"/>
            </a:endParaRPr>
          </a:p>
        </p:txBody>
      </p:sp>
      <p:cxnSp>
        <p:nvCxnSpPr>
          <p:cNvPr id="385" name="Google Shape;385;p37"/>
          <p:cNvCxnSpPr/>
          <p:nvPr/>
        </p:nvCxnSpPr>
        <p:spPr>
          <a:xfrm rot="10800000">
            <a:off x="5426050"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86" name="Google Shape;386;p37"/>
          <p:cNvSpPr txBox="1"/>
          <p:nvPr/>
        </p:nvSpPr>
        <p:spPr>
          <a:xfrm>
            <a:off x="5388429" y="3648150"/>
            <a:ext cx="110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Red is the colour of danger and courage</a:t>
            </a:r>
            <a:endParaRPr sz="900">
              <a:solidFill>
                <a:schemeClr val="dk2"/>
              </a:solidFill>
              <a:latin typeface="Georgia"/>
              <a:ea typeface="Georgia"/>
              <a:cs typeface="Georgia"/>
              <a:sym typeface="Georgia"/>
            </a:endParaRPr>
          </a:p>
        </p:txBody>
      </p:sp>
      <p:cxnSp>
        <p:nvCxnSpPr>
          <p:cNvPr id="387" name="Google Shape;387;p37"/>
          <p:cNvCxnSpPr/>
          <p:nvPr/>
        </p:nvCxnSpPr>
        <p:spPr>
          <a:xfrm rot="10800000">
            <a:off x="6591299"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88" name="Google Shape;388;p37"/>
          <p:cNvSpPr txBox="1"/>
          <p:nvPr/>
        </p:nvSpPr>
        <p:spPr>
          <a:xfrm>
            <a:off x="6561758" y="3648150"/>
            <a:ext cx="1101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Black is the color of ebony and of outer space</a:t>
            </a:r>
            <a:endParaRPr sz="900">
              <a:solidFill>
                <a:schemeClr val="dk2"/>
              </a:solidFill>
              <a:latin typeface="Georgia"/>
              <a:ea typeface="Georgia"/>
              <a:cs typeface="Georgia"/>
              <a:sym typeface="Georgia"/>
            </a:endParaRPr>
          </a:p>
        </p:txBody>
      </p:sp>
      <p:cxnSp>
        <p:nvCxnSpPr>
          <p:cNvPr id="389" name="Google Shape;389;p37"/>
          <p:cNvCxnSpPr/>
          <p:nvPr/>
        </p:nvCxnSpPr>
        <p:spPr>
          <a:xfrm rot="10800000">
            <a:off x="7756547" y="3124969"/>
            <a:ext cx="0" cy="498600"/>
          </a:xfrm>
          <a:prstGeom prst="straightConnector1">
            <a:avLst/>
          </a:prstGeom>
          <a:noFill/>
          <a:ln w="9525" cap="flat" cmpd="sng">
            <a:solidFill>
              <a:schemeClr val="lt1"/>
            </a:solidFill>
            <a:prstDash val="solid"/>
            <a:round/>
            <a:headEnd type="oval" w="med" len="med"/>
            <a:tailEnd type="oval" w="med" len="med"/>
          </a:ln>
        </p:spPr>
      </p:cxnSp>
      <p:sp>
        <p:nvSpPr>
          <p:cNvPr id="390" name="Google Shape;390;p37"/>
          <p:cNvSpPr txBox="1"/>
          <p:nvPr/>
        </p:nvSpPr>
        <p:spPr>
          <a:xfrm>
            <a:off x="7723220" y="3648150"/>
            <a:ext cx="912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Georgia"/>
                <a:ea typeface="Georgia"/>
                <a:cs typeface="Georgia"/>
                <a:sym typeface="Georgia"/>
              </a:rPr>
              <a:t>Yellow is the color of gold, butter and ripe lemons</a:t>
            </a:r>
            <a:endParaRPr sz="900">
              <a:solidFill>
                <a:schemeClr val="dk2"/>
              </a:solidFill>
              <a:latin typeface="Georgia"/>
              <a:ea typeface="Georgia"/>
              <a:cs typeface="Georgia"/>
              <a:sym typeface="Georgi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533400" y="5524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Roadmap</a:t>
            </a:r>
            <a:endParaRPr/>
          </a:p>
        </p:txBody>
      </p:sp>
      <p:sp>
        <p:nvSpPr>
          <p:cNvPr id="396" name="Google Shape;396;p38"/>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46</a:t>
            </a:fld>
            <a:endParaRPr/>
          </a:p>
        </p:txBody>
      </p:sp>
      <p:sp>
        <p:nvSpPr>
          <p:cNvPr id="397" name="Google Shape;397;p38"/>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38"/>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399" name="Google Shape;399;p38"/>
          <p:cNvGrpSpPr/>
          <p:nvPr/>
        </p:nvGrpSpPr>
        <p:grpSpPr>
          <a:xfrm>
            <a:off x="1786339" y="1703401"/>
            <a:ext cx="473400" cy="473400"/>
            <a:chOff x="1786339" y="1703401"/>
            <a:chExt cx="473400" cy="473400"/>
          </a:xfrm>
        </p:grpSpPr>
        <p:sp>
          <p:nvSpPr>
            <p:cNvPr id="400" name="Google Shape;400;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01" name="Google Shape;401;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1</a:t>
              </a:r>
              <a:endParaRPr sz="600">
                <a:solidFill>
                  <a:schemeClr val="dk2"/>
                </a:solidFill>
                <a:latin typeface="Georgia"/>
                <a:ea typeface="Georgia"/>
                <a:cs typeface="Georgia"/>
                <a:sym typeface="Georgia"/>
              </a:endParaRPr>
            </a:p>
          </p:txBody>
        </p:sp>
      </p:grpSp>
      <p:grpSp>
        <p:nvGrpSpPr>
          <p:cNvPr id="402" name="Google Shape;402;p38"/>
          <p:cNvGrpSpPr/>
          <p:nvPr/>
        </p:nvGrpSpPr>
        <p:grpSpPr>
          <a:xfrm>
            <a:off x="3814414" y="1703401"/>
            <a:ext cx="473400" cy="473400"/>
            <a:chOff x="3814414" y="1703401"/>
            <a:chExt cx="473400" cy="473400"/>
          </a:xfrm>
        </p:grpSpPr>
        <p:sp>
          <p:nvSpPr>
            <p:cNvPr id="403" name="Google Shape;403;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04" name="Google Shape;404;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3</a:t>
              </a:r>
              <a:endParaRPr sz="600">
                <a:solidFill>
                  <a:schemeClr val="dk2"/>
                </a:solidFill>
                <a:latin typeface="Georgia"/>
                <a:ea typeface="Georgia"/>
                <a:cs typeface="Georgia"/>
                <a:sym typeface="Georgia"/>
              </a:endParaRPr>
            </a:p>
          </p:txBody>
        </p:sp>
      </p:grpSp>
      <p:grpSp>
        <p:nvGrpSpPr>
          <p:cNvPr id="405" name="Google Shape;405;p38"/>
          <p:cNvGrpSpPr/>
          <p:nvPr/>
        </p:nvGrpSpPr>
        <p:grpSpPr>
          <a:xfrm>
            <a:off x="5842489" y="1703401"/>
            <a:ext cx="473400" cy="473400"/>
            <a:chOff x="5842489" y="1703401"/>
            <a:chExt cx="473400" cy="473400"/>
          </a:xfrm>
        </p:grpSpPr>
        <p:sp>
          <p:nvSpPr>
            <p:cNvPr id="406" name="Google Shape;406;p3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07" name="Google Shape;407;p38"/>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5</a:t>
              </a:r>
              <a:endParaRPr sz="600">
                <a:solidFill>
                  <a:schemeClr val="dk2"/>
                </a:solidFill>
                <a:latin typeface="Georgia"/>
                <a:ea typeface="Georgia"/>
                <a:cs typeface="Georgia"/>
                <a:sym typeface="Georgia"/>
              </a:endParaRPr>
            </a:p>
          </p:txBody>
        </p:sp>
      </p:grpSp>
      <p:grpSp>
        <p:nvGrpSpPr>
          <p:cNvPr id="408" name="Google Shape;408;p38"/>
          <p:cNvGrpSpPr/>
          <p:nvPr/>
        </p:nvGrpSpPr>
        <p:grpSpPr>
          <a:xfrm>
            <a:off x="6880814" y="3576300"/>
            <a:ext cx="473400" cy="473400"/>
            <a:chOff x="6880814" y="3576300"/>
            <a:chExt cx="473400" cy="473400"/>
          </a:xfrm>
        </p:grpSpPr>
        <p:sp>
          <p:nvSpPr>
            <p:cNvPr id="409" name="Google Shape;409;p38"/>
            <p:cNvSpPr/>
            <p:nvPr/>
          </p:nvSpPr>
          <p:spPr>
            <a:xfrm rot="-2700000">
              <a:off x="6950142" y="3645628"/>
              <a:ext cx="334744" cy="334744"/>
            </a:xfrm>
            <a:prstGeom prst="teardrop">
              <a:avLst>
                <a:gd name="adj" fmla="val 100000"/>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10" name="Google Shape;410;p38"/>
            <p:cNvSpPr/>
            <p:nvPr/>
          </p:nvSpPr>
          <p:spPr>
            <a:xfrm flipH="1">
              <a:off x="7050464" y="3752502"/>
              <a:ext cx="134100" cy="134100"/>
            </a:xfrm>
            <a:prstGeom prst="ellipse">
              <a:avLst/>
            </a:prstGeom>
            <a:solidFill>
              <a:schemeClr val="lt1"/>
            </a:solidFill>
            <a:ln w="9525" cap="flat" cmpd="sng">
              <a:solidFill>
                <a:schemeClr val="accent5"/>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6</a:t>
              </a:r>
              <a:endParaRPr sz="600">
                <a:solidFill>
                  <a:schemeClr val="dk2"/>
                </a:solidFill>
                <a:latin typeface="Georgia"/>
                <a:ea typeface="Georgia"/>
                <a:cs typeface="Georgia"/>
                <a:sym typeface="Georgia"/>
              </a:endParaRPr>
            </a:p>
          </p:txBody>
        </p:sp>
      </p:grpSp>
      <p:grpSp>
        <p:nvGrpSpPr>
          <p:cNvPr id="411" name="Google Shape;411;p38"/>
          <p:cNvGrpSpPr/>
          <p:nvPr/>
        </p:nvGrpSpPr>
        <p:grpSpPr>
          <a:xfrm>
            <a:off x="4852739" y="3576300"/>
            <a:ext cx="473400" cy="473400"/>
            <a:chOff x="4852739" y="3576300"/>
            <a:chExt cx="473400" cy="473400"/>
          </a:xfrm>
        </p:grpSpPr>
        <p:sp>
          <p:nvSpPr>
            <p:cNvPr id="412" name="Google Shape;412;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13" name="Google Shape;413;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4</a:t>
              </a:r>
              <a:endParaRPr sz="600">
                <a:solidFill>
                  <a:schemeClr val="dk2"/>
                </a:solidFill>
                <a:latin typeface="Georgia"/>
                <a:ea typeface="Georgia"/>
                <a:cs typeface="Georgia"/>
                <a:sym typeface="Georgia"/>
              </a:endParaRPr>
            </a:p>
          </p:txBody>
        </p:sp>
      </p:grpSp>
      <p:grpSp>
        <p:nvGrpSpPr>
          <p:cNvPr id="414" name="Google Shape;414;p38"/>
          <p:cNvGrpSpPr/>
          <p:nvPr/>
        </p:nvGrpSpPr>
        <p:grpSpPr>
          <a:xfrm>
            <a:off x="2824664" y="3576300"/>
            <a:ext cx="473400" cy="473400"/>
            <a:chOff x="2824664" y="3576300"/>
            <a:chExt cx="473400" cy="473400"/>
          </a:xfrm>
        </p:grpSpPr>
        <p:sp>
          <p:nvSpPr>
            <p:cNvPr id="415" name="Google Shape;415;p38"/>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416" name="Google Shape;416;p38"/>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Georgia"/>
                  <a:ea typeface="Georgia"/>
                  <a:cs typeface="Georgia"/>
                  <a:sym typeface="Georgia"/>
                </a:rPr>
                <a:t>2</a:t>
              </a:r>
              <a:endParaRPr sz="600">
                <a:solidFill>
                  <a:schemeClr val="dk2"/>
                </a:solidFill>
                <a:latin typeface="Georgia"/>
                <a:ea typeface="Georgia"/>
                <a:cs typeface="Georgia"/>
                <a:sym typeface="Georgia"/>
              </a:endParaRPr>
            </a:p>
          </p:txBody>
        </p:sp>
      </p:grpSp>
      <p:sp>
        <p:nvSpPr>
          <p:cNvPr id="417" name="Google Shape;417;p38"/>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Blue is the colour of the clear sky and the deep sea</a:t>
            </a:r>
            <a:endParaRPr sz="900">
              <a:solidFill>
                <a:schemeClr val="dk2"/>
              </a:solidFill>
              <a:latin typeface="Georgia"/>
              <a:ea typeface="Georgia"/>
              <a:cs typeface="Georgia"/>
              <a:sym typeface="Georgia"/>
            </a:endParaRPr>
          </a:p>
        </p:txBody>
      </p:sp>
      <p:sp>
        <p:nvSpPr>
          <p:cNvPr id="418" name="Google Shape;418;p38"/>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Red is the colour of danger and courage</a:t>
            </a:r>
            <a:endParaRPr sz="900">
              <a:solidFill>
                <a:schemeClr val="dk2"/>
              </a:solidFill>
              <a:latin typeface="Georgia"/>
              <a:ea typeface="Georgia"/>
              <a:cs typeface="Georgia"/>
              <a:sym typeface="Georgia"/>
            </a:endParaRPr>
          </a:p>
        </p:txBody>
      </p:sp>
      <p:sp>
        <p:nvSpPr>
          <p:cNvPr id="419" name="Google Shape;419;p38"/>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Black is the color of ebony and of outer space</a:t>
            </a:r>
            <a:endParaRPr sz="900">
              <a:solidFill>
                <a:schemeClr val="dk2"/>
              </a:solidFill>
              <a:latin typeface="Georgia"/>
              <a:ea typeface="Georgia"/>
              <a:cs typeface="Georgia"/>
              <a:sym typeface="Georgia"/>
            </a:endParaRPr>
          </a:p>
        </p:txBody>
      </p:sp>
      <p:sp>
        <p:nvSpPr>
          <p:cNvPr id="420" name="Google Shape;420;p38"/>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Yellow is the color of gold, butter and ripe lemons</a:t>
            </a:r>
            <a:endParaRPr sz="900">
              <a:solidFill>
                <a:schemeClr val="dk2"/>
              </a:solidFill>
              <a:latin typeface="Georgia"/>
              <a:ea typeface="Georgia"/>
              <a:cs typeface="Georgia"/>
              <a:sym typeface="Georgia"/>
            </a:endParaRPr>
          </a:p>
        </p:txBody>
      </p:sp>
      <p:sp>
        <p:nvSpPr>
          <p:cNvPr id="421" name="Google Shape;421;p38"/>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White is the color of milk and fresh snow</a:t>
            </a:r>
            <a:endParaRPr sz="900">
              <a:solidFill>
                <a:schemeClr val="dk2"/>
              </a:solidFill>
              <a:latin typeface="Georgia"/>
              <a:ea typeface="Georgia"/>
              <a:cs typeface="Georgia"/>
              <a:sym typeface="Georgia"/>
            </a:endParaRPr>
          </a:p>
        </p:txBody>
      </p:sp>
      <p:sp>
        <p:nvSpPr>
          <p:cNvPr id="422" name="Google Shape;422;p38"/>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Georgia"/>
                <a:ea typeface="Georgia"/>
                <a:cs typeface="Georgia"/>
                <a:sym typeface="Georgia"/>
              </a:rPr>
              <a:t>Blue is the colour of the clear sky and the deep sea</a:t>
            </a:r>
            <a:endParaRPr sz="900">
              <a:solidFill>
                <a:schemeClr val="dk2"/>
              </a:solidFill>
              <a:latin typeface="Georgia"/>
              <a:ea typeface="Georgia"/>
              <a:cs typeface="Georgia"/>
              <a:sym typeface="Georgi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426"/>
        <p:cNvGrpSpPr/>
        <p:nvPr/>
      </p:nvGrpSpPr>
      <p:grpSpPr>
        <a:xfrm>
          <a:off x="0" y="0"/>
          <a:ext cx="0" cy="0"/>
          <a:chOff x="0" y="0"/>
          <a:chExt cx="0" cy="0"/>
        </a:xfrm>
      </p:grpSpPr>
      <p:sp>
        <p:nvSpPr>
          <p:cNvPr id="427" name="Google Shape;427;p39"/>
          <p:cNvSpPr txBox="1">
            <a:spLocks noGrp="1"/>
          </p:cNvSpPr>
          <p:nvPr>
            <p:ph type="title"/>
          </p:nvPr>
        </p:nvSpPr>
        <p:spPr>
          <a:xfrm>
            <a:off x="533400" y="5524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Gantt chart</a:t>
            </a:r>
            <a:endParaRPr/>
          </a:p>
        </p:txBody>
      </p:sp>
      <p:sp>
        <p:nvSpPr>
          <p:cNvPr id="428" name="Google Shape;428;p39"/>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47</a:t>
            </a:fld>
            <a:endParaRPr/>
          </a:p>
        </p:txBody>
      </p:sp>
      <p:graphicFrame>
        <p:nvGraphicFramePr>
          <p:cNvPr id="429" name="Google Shape;429;p39"/>
          <p:cNvGraphicFramePr/>
          <p:nvPr/>
        </p:nvGraphicFramePr>
        <p:xfrm>
          <a:off x="1176425" y="1154731"/>
          <a:ext cx="3000000" cy="3000000"/>
        </p:xfrm>
        <a:graphic>
          <a:graphicData uri="http://schemas.openxmlformats.org/drawingml/2006/table">
            <a:tbl>
              <a:tblPr>
                <a:noFill/>
                <a:tableStyleId>{88ADD2BE-D0F3-46ED-A0BE-2332052C2427}</a:tableStyleId>
              </a:tblPr>
              <a:tblGrid>
                <a:gridCol w="1280900">
                  <a:extLst>
                    <a:ext uri="{9D8B030D-6E8A-4147-A177-3AD203B41FA5}">
                      <a16:colId xmlns:a16="http://schemas.microsoft.com/office/drawing/2014/main" val="20000"/>
                    </a:ext>
                  </a:extLst>
                </a:gridCol>
                <a:gridCol w="439825">
                  <a:extLst>
                    <a:ext uri="{9D8B030D-6E8A-4147-A177-3AD203B41FA5}">
                      <a16:colId xmlns:a16="http://schemas.microsoft.com/office/drawing/2014/main" val="20001"/>
                    </a:ext>
                  </a:extLst>
                </a:gridCol>
                <a:gridCol w="439825">
                  <a:extLst>
                    <a:ext uri="{9D8B030D-6E8A-4147-A177-3AD203B41FA5}">
                      <a16:colId xmlns:a16="http://schemas.microsoft.com/office/drawing/2014/main" val="20002"/>
                    </a:ext>
                  </a:extLst>
                </a:gridCol>
                <a:gridCol w="439825">
                  <a:extLst>
                    <a:ext uri="{9D8B030D-6E8A-4147-A177-3AD203B41FA5}">
                      <a16:colId xmlns:a16="http://schemas.microsoft.com/office/drawing/2014/main" val="20003"/>
                    </a:ext>
                  </a:extLst>
                </a:gridCol>
                <a:gridCol w="439825">
                  <a:extLst>
                    <a:ext uri="{9D8B030D-6E8A-4147-A177-3AD203B41FA5}">
                      <a16:colId xmlns:a16="http://schemas.microsoft.com/office/drawing/2014/main" val="20004"/>
                    </a:ext>
                  </a:extLst>
                </a:gridCol>
                <a:gridCol w="439825">
                  <a:extLst>
                    <a:ext uri="{9D8B030D-6E8A-4147-A177-3AD203B41FA5}">
                      <a16:colId xmlns:a16="http://schemas.microsoft.com/office/drawing/2014/main" val="20005"/>
                    </a:ext>
                  </a:extLst>
                </a:gridCol>
                <a:gridCol w="439825">
                  <a:extLst>
                    <a:ext uri="{9D8B030D-6E8A-4147-A177-3AD203B41FA5}">
                      <a16:colId xmlns:a16="http://schemas.microsoft.com/office/drawing/2014/main" val="20006"/>
                    </a:ext>
                  </a:extLst>
                </a:gridCol>
                <a:gridCol w="439825">
                  <a:extLst>
                    <a:ext uri="{9D8B030D-6E8A-4147-A177-3AD203B41FA5}">
                      <a16:colId xmlns:a16="http://schemas.microsoft.com/office/drawing/2014/main" val="20007"/>
                    </a:ext>
                  </a:extLst>
                </a:gridCol>
                <a:gridCol w="439825">
                  <a:extLst>
                    <a:ext uri="{9D8B030D-6E8A-4147-A177-3AD203B41FA5}">
                      <a16:colId xmlns:a16="http://schemas.microsoft.com/office/drawing/2014/main" val="20008"/>
                    </a:ext>
                  </a:extLst>
                </a:gridCol>
                <a:gridCol w="439825">
                  <a:extLst>
                    <a:ext uri="{9D8B030D-6E8A-4147-A177-3AD203B41FA5}">
                      <a16:colId xmlns:a16="http://schemas.microsoft.com/office/drawing/2014/main" val="20009"/>
                    </a:ext>
                  </a:extLst>
                </a:gridCol>
                <a:gridCol w="439825">
                  <a:extLst>
                    <a:ext uri="{9D8B030D-6E8A-4147-A177-3AD203B41FA5}">
                      <a16:colId xmlns:a16="http://schemas.microsoft.com/office/drawing/2014/main" val="20010"/>
                    </a:ext>
                  </a:extLst>
                </a:gridCol>
                <a:gridCol w="439825">
                  <a:extLst>
                    <a:ext uri="{9D8B030D-6E8A-4147-A177-3AD203B41FA5}">
                      <a16:colId xmlns:a16="http://schemas.microsoft.com/office/drawing/2014/main" val="20011"/>
                    </a:ext>
                  </a:extLst>
                </a:gridCol>
                <a:gridCol w="439825">
                  <a:extLst>
                    <a:ext uri="{9D8B030D-6E8A-4147-A177-3AD203B41FA5}">
                      <a16:colId xmlns:a16="http://schemas.microsoft.com/office/drawing/2014/main" val="20012"/>
                    </a:ext>
                  </a:extLst>
                </a:gridCol>
                <a:gridCol w="439825">
                  <a:extLst>
                    <a:ext uri="{9D8B030D-6E8A-4147-A177-3AD203B41FA5}">
                      <a16:colId xmlns:a16="http://schemas.microsoft.com/office/drawing/2014/main" val="20013"/>
                    </a:ext>
                  </a:extLst>
                </a:gridCol>
                <a:gridCol w="439825">
                  <a:extLst>
                    <a:ext uri="{9D8B030D-6E8A-4147-A177-3AD203B41FA5}">
                      <a16:colId xmlns:a16="http://schemas.microsoft.com/office/drawing/2014/main" val="20014"/>
                    </a:ext>
                  </a:extLst>
                </a:gridCol>
              </a:tblGrid>
              <a:tr h="343300">
                <a:tc>
                  <a:txBody>
                    <a:bodyPr/>
                    <a:lstStyle/>
                    <a:p>
                      <a:pPr marL="0" lvl="0" indent="0" algn="l" rtl="0">
                        <a:spcBef>
                          <a:spcPts val="0"/>
                        </a:spcBef>
                        <a:spcAft>
                          <a:spcPts val="0"/>
                        </a:spcAft>
                        <a:buNone/>
                      </a:pP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Georgia"/>
                          <a:ea typeface="Georgia"/>
                          <a:cs typeface="Georgia"/>
                          <a:sym typeface="Georgia"/>
                        </a:rPr>
                        <a:t>Week 1</a:t>
                      </a:r>
                      <a:endParaRPr sz="800" b="1">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Georgia"/>
                          <a:ea typeface="Georgia"/>
                          <a:cs typeface="Georgia"/>
                          <a:sym typeface="Georgia"/>
                        </a:rPr>
                        <a:t>Week 2</a:t>
                      </a:r>
                      <a:endParaRPr sz="800" b="1">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3300">
                <a:tc>
                  <a:txBody>
                    <a:bodyPr/>
                    <a:lstStyle/>
                    <a:p>
                      <a:pPr marL="0" lvl="0" indent="0" algn="l" rtl="0">
                        <a:spcBef>
                          <a:spcPts val="0"/>
                        </a:spcBef>
                        <a:spcAft>
                          <a:spcPts val="0"/>
                        </a:spcAft>
                        <a:buNone/>
                      </a:pP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2</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3</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4</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5</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6</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7</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8</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9</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10</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11</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12</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13</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14</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433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Task 1</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2</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a:t>
                      </a: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3</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4</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a:t>
                      </a: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5</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a:t>
                      </a: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6</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7</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3433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Georgia"/>
                          <a:ea typeface="Georgia"/>
                          <a:cs typeface="Georgia"/>
                          <a:sym typeface="Georgia"/>
                        </a:rPr>
                        <a:t>Task 8</a:t>
                      </a:r>
                      <a:endParaRPr sz="800">
                        <a:solidFill>
                          <a:schemeClr val="dk2"/>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Georgia"/>
                        <a:ea typeface="Georgia"/>
                        <a:cs typeface="Georgia"/>
                        <a:sym typeface="Georgi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433"/>
        <p:cNvGrpSpPr/>
        <p:nvPr/>
      </p:nvGrpSpPr>
      <p:grpSpPr>
        <a:xfrm>
          <a:off x="0" y="0"/>
          <a:ext cx="0" cy="0"/>
          <a:chOff x="0" y="0"/>
          <a:chExt cx="0" cy="0"/>
        </a:xfrm>
      </p:grpSpPr>
      <p:sp>
        <p:nvSpPr>
          <p:cNvPr id="434" name="Google Shape;434;p40"/>
          <p:cNvSpPr txBox="1">
            <a:spLocks noGrp="1"/>
          </p:cNvSpPr>
          <p:nvPr>
            <p:ph type="title"/>
          </p:nvPr>
        </p:nvSpPr>
        <p:spPr>
          <a:xfrm>
            <a:off x="533400" y="552450"/>
            <a:ext cx="2106600" cy="923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SWOT Analysis</a:t>
            </a:r>
            <a:endParaRPr/>
          </a:p>
        </p:txBody>
      </p:sp>
      <p:sp>
        <p:nvSpPr>
          <p:cNvPr id="435" name="Google Shape;435;p40"/>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48</a:t>
            </a:fld>
            <a:endParaRPr/>
          </a:p>
        </p:txBody>
      </p:sp>
      <p:sp>
        <p:nvSpPr>
          <p:cNvPr id="436" name="Google Shape;436;p40"/>
          <p:cNvSpPr/>
          <p:nvPr/>
        </p:nvSpPr>
        <p:spPr>
          <a:xfrm>
            <a:off x="1534200" y="1681074"/>
            <a:ext cx="3291300" cy="1239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Georgia"/>
                <a:ea typeface="Georgia"/>
                <a:cs typeface="Georgia"/>
                <a:sym typeface="Georgia"/>
              </a:rPr>
              <a:t>STRENGTHS</a:t>
            </a:r>
            <a:endParaRPr b="1">
              <a:solidFill>
                <a:schemeClr val="dk1"/>
              </a:solidFill>
              <a:latin typeface="Georgia"/>
              <a:ea typeface="Georgia"/>
              <a:cs typeface="Georgia"/>
              <a:sym typeface="Georgia"/>
            </a:endParaRPr>
          </a:p>
          <a:p>
            <a:pPr marL="0" lvl="0" indent="0" algn="l" rtl="0">
              <a:spcBef>
                <a:spcPts val="600"/>
              </a:spcBef>
              <a:spcAft>
                <a:spcPts val="600"/>
              </a:spcAft>
              <a:buNone/>
            </a:pPr>
            <a:r>
              <a:rPr lang="en">
                <a:solidFill>
                  <a:schemeClr val="dk1"/>
                </a:solidFill>
                <a:latin typeface="Georgia"/>
                <a:ea typeface="Georgia"/>
                <a:cs typeface="Georgia"/>
                <a:sym typeface="Georgia"/>
              </a:rPr>
              <a:t>Blue is the colour of the clear sky and the deep sea</a:t>
            </a:r>
            <a:endParaRPr>
              <a:solidFill>
                <a:schemeClr val="dk1"/>
              </a:solidFill>
              <a:latin typeface="Georgia"/>
              <a:ea typeface="Georgia"/>
              <a:cs typeface="Georgia"/>
              <a:sym typeface="Georgia"/>
            </a:endParaRPr>
          </a:p>
        </p:txBody>
      </p:sp>
      <p:sp>
        <p:nvSpPr>
          <p:cNvPr id="437" name="Google Shape;437;p40"/>
          <p:cNvSpPr/>
          <p:nvPr/>
        </p:nvSpPr>
        <p:spPr>
          <a:xfrm>
            <a:off x="4961769" y="1681074"/>
            <a:ext cx="3291300" cy="1239900"/>
          </a:xfrm>
          <a:prstGeom prst="rect">
            <a:avLst/>
          </a:prstGeom>
          <a:noFill/>
          <a:ln w="9525" cap="flat" cmpd="sng">
            <a:solidFill>
              <a:schemeClr val="lt1"/>
            </a:solidFill>
            <a:prstDash val="solid"/>
            <a:round/>
            <a:headEnd type="none" w="sm" len="sm"/>
            <a:tailEnd type="none" w="sm" len="sm"/>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Georgia"/>
                <a:ea typeface="Georgia"/>
                <a:cs typeface="Georgia"/>
                <a:sym typeface="Georgia"/>
              </a:rPr>
              <a:t>WEAKNESSES</a:t>
            </a:r>
            <a:endParaRPr b="1">
              <a:solidFill>
                <a:schemeClr val="dk1"/>
              </a:solidFill>
              <a:latin typeface="Georgia"/>
              <a:ea typeface="Georgia"/>
              <a:cs typeface="Georgia"/>
              <a:sym typeface="Georgia"/>
            </a:endParaRPr>
          </a:p>
          <a:p>
            <a:pPr marL="0" lvl="0" indent="0" algn="r" rtl="0">
              <a:spcBef>
                <a:spcPts val="600"/>
              </a:spcBef>
              <a:spcAft>
                <a:spcPts val="600"/>
              </a:spcAft>
              <a:buNone/>
            </a:pPr>
            <a:r>
              <a:rPr lang="en">
                <a:solidFill>
                  <a:schemeClr val="dk1"/>
                </a:solidFill>
                <a:latin typeface="Georgia"/>
                <a:ea typeface="Georgia"/>
                <a:cs typeface="Georgia"/>
                <a:sym typeface="Georgia"/>
              </a:rPr>
              <a:t>Yellow is the color of gold, butter and ripe lemons</a:t>
            </a:r>
            <a:endParaRPr>
              <a:solidFill>
                <a:schemeClr val="dk1"/>
              </a:solidFill>
              <a:latin typeface="Georgia"/>
              <a:ea typeface="Georgia"/>
              <a:cs typeface="Georgia"/>
              <a:sym typeface="Georgia"/>
            </a:endParaRPr>
          </a:p>
        </p:txBody>
      </p:sp>
      <p:sp>
        <p:nvSpPr>
          <p:cNvPr id="438" name="Google Shape;438;p40"/>
          <p:cNvSpPr/>
          <p:nvPr/>
        </p:nvSpPr>
        <p:spPr>
          <a:xfrm>
            <a:off x="1534200" y="3057085"/>
            <a:ext cx="3291300" cy="1239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Georgia"/>
              <a:ea typeface="Georgia"/>
              <a:cs typeface="Georgia"/>
              <a:sym typeface="Georgia"/>
            </a:endParaRPr>
          </a:p>
          <a:p>
            <a:pPr marL="0" lvl="0" indent="0" algn="l" rtl="0">
              <a:spcBef>
                <a:spcPts val="600"/>
              </a:spcBef>
              <a:spcAft>
                <a:spcPts val="0"/>
              </a:spcAft>
              <a:buClr>
                <a:schemeClr val="dk1"/>
              </a:buClr>
              <a:buSzPts val="1100"/>
              <a:buFont typeface="Arial"/>
              <a:buNone/>
            </a:pPr>
            <a:r>
              <a:rPr lang="en">
                <a:solidFill>
                  <a:schemeClr val="dk1"/>
                </a:solidFill>
                <a:latin typeface="Georgia"/>
                <a:ea typeface="Georgia"/>
                <a:cs typeface="Georgia"/>
                <a:sym typeface="Georgia"/>
              </a:rPr>
              <a:t>Black is the color of ebony and of outer space</a:t>
            </a:r>
            <a:endParaRPr>
              <a:solidFill>
                <a:schemeClr val="dk1"/>
              </a:solidFill>
              <a:latin typeface="Georgia"/>
              <a:ea typeface="Georgia"/>
              <a:cs typeface="Georgia"/>
              <a:sym typeface="Georgia"/>
            </a:endParaRPr>
          </a:p>
          <a:p>
            <a:pPr marL="0" lvl="0" indent="0" algn="l" rtl="0">
              <a:spcBef>
                <a:spcPts val="600"/>
              </a:spcBef>
              <a:spcAft>
                <a:spcPts val="600"/>
              </a:spcAft>
              <a:buClr>
                <a:schemeClr val="dk1"/>
              </a:buClr>
              <a:buSzPts val="1100"/>
              <a:buFont typeface="Arial"/>
              <a:buNone/>
            </a:pPr>
            <a:r>
              <a:rPr lang="en" b="1">
                <a:solidFill>
                  <a:schemeClr val="dk1"/>
                </a:solidFill>
                <a:latin typeface="Georgia"/>
                <a:ea typeface="Georgia"/>
                <a:cs typeface="Georgia"/>
                <a:sym typeface="Georgia"/>
              </a:rPr>
              <a:t>OPPORTUNITIES</a:t>
            </a:r>
            <a:endParaRPr>
              <a:solidFill>
                <a:schemeClr val="dk1"/>
              </a:solidFill>
              <a:latin typeface="Georgia"/>
              <a:ea typeface="Georgia"/>
              <a:cs typeface="Georgia"/>
              <a:sym typeface="Georgia"/>
            </a:endParaRPr>
          </a:p>
        </p:txBody>
      </p:sp>
      <p:sp>
        <p:nvSpPr>
          <p:cNvPr id="439" name="Google Shape;439;p40"/>
          <p:cNvSpPr/>
          <p:nvPr/>
        </p:nvSpPr>
        <p:spPr>
          <a:xfrm>
            <a:off x="4961769" y="3057085"/>
            <a:ext cx="3291300" cy="1239900"/>
          </a:xfrm>
          <a:prstGeom prst="rect">
            <a:avLst/>
          </a:prstGeom>
          <a:noFill/>
          <a:ln w="9525" cap="flat" cmpd="sng">
            <a:solidFill>
              <a:schemeClr val="lt1"/>
            </a:solidFill>
            <a:prstDash val="solid"/>
            <a:round/>
            <a:headEnd type="none" w="sm" len="sm"/>
            <a:tailEnd type="none" w="sm" len="sm"/>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White is the color of milk and fresh snow</a:t>
            </a:r>
            <a:endParaRPr>
              <a:solidFill>
                <a:schemeClr val="dk1"/>
              </a:solidFill>
              <a:latin typeface="Georgia"/>
              <a:ea typeface="Georgia"/>
              <a:cs typeface="Georgia"/>
              <a:sym typeface="Georgia"/>
            </a:endParaRPr>
          </a:p>
          <a:p>
            <a:pPr marL="0" lvl="0" indent="0" algn="r" rtl="0">
              <a:spcBef>
                <a:spcPts val="600"/>
              </a:spcBef>
              <a:spcAft>
                <a:spcPts val="600"/>
              </a:spcAft>
              <a:buNone/>
            </a:pPr>
            <a:r>
              <a:rPr lang="en" b="1">
                <a:solidFill>
                  <a:schemeClr val="dk1"/>
                </a:solidFill>
                <a:latin typeface="Georgia"/>
                <a:ea typeface="Georgia"/>
                <a:cs typeface="Georgia"/>
                <a:sym typeface="Georgia"/>
              </a:rPr>
              <a:t>THREATS</a:t>
            </a:r>
            <a:endParaRPr>
              <a:solidFill>
                <a:schemeClr val="dk1"/>
              </a:solidFill>
              <a:latin typeface="Georgia"/>
              <a:ea typeface="Georgia"/>
              <a:cs typeface="Georgia"/>
              <a:sym typeface="Georgia"/>
            </a:endParaRPr>
          </a:p>
        </p:txBody>
      </p:sp>
      <p:sp>
        <p:nvSpPr>
          <p:cNvPr id="440" name="Google Shape;440;p40"/>
          <p:cNvSpPr/>
          <p:nvPr/>
        </p:nvSpPr>
        <p:spPr>
          <a:xfrm>
            <a:off x="3880789" y="1974499"/>
            <a:ext cx="1891500" cy="18915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5400000">
            <a:off x="4017014" y="1974499"/>
            <a:ext cx="1891500" cy="18915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a:off x="4017014" y="2111779"/>
            <a:ext cx="1891500" cy="18915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5400000">
            <a:off x="3880789" y="2111779"/>
            <a:ext cx="1891500" cy="18915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4316229" y="2369023"/>
            <a:ext cx="257588" cy="353269"/>
          </a:xfrm>
          <a:prstGeom prst="rect">
            <a:avLst/>
          </a:prstGeom>
        </p:spPr>
        <p:txBody>
          <a:bodyPr>
            <a:prstTxWarp prst="textPlain">
              <a:avLst/>
            </a:prstTxWarp>
          </a:bodyPr>
          <a:lstStyle/>
          <a:p>
            <a:pPr lvl="0" algn="ctr"/>
            <a:r>
              <a:rPr b="1" i="0">
                <a:ln>
                  <a:noFill/>
                </a:ln>
                <a:solidFill>
                  <a:schemeClr val="lt1"/>
                </a:solidFill>
                <a:latin typeface="Roboto Slab"/>
              </a:rPr>
              <a:t>S</a:t>
            </a:r>
          </a:p>
        </p:txBody>
      </p:sp>
      <p:sp>
        <p:nvSpPr>
          <p:cNvPr id="445" name="Google Shape;445;p40"/>
          <p:cNvSpPr/>
          <p:nvPr/>
        </p:nvSpPr>
        <p:spPr>
          <a:xfrm>
            <a:off x="5110948" y="2375063"/>
            <a:ext cx="503578" cy="343603"/>
          </a:xfrm>
          <a:prstGeom prst="rect">
            <a:avLst/>
          </a:prstGeom>
        </p:spPr>
        <p:txBody>
          <a:bodyPr>
            <a:prstTxWarp prst="textPlain">
              <a:avLst/>
            </a:prstTxWarp>
          </a:bodyPr>
          <a:lstStyle/>
          <a:p>
            <a:pPr lvl="0" algn="ctr"/>
            <a:r>
              <a:rPr b="1" i="0">
                <a:ln>
                  <a:noFill/>
                </a:ln>
                <a:solidFill>
                  <a:schemeClr val="lt1"/>
                </a:solidFill>
                <a:latin typeface="Roboto Slab"/>
              </a:rPr>
              <a:t>W</a:t>
            </a:r>
          </a:p>
        </p:txBody>
      </p:sp>
      <p:sp>
        <p:nvSpPr>
          <p:cNvPr id="446" name="Google Shape;446;p40"/>
          <p:cNvSpPr/>
          <p:nvPr/>
        </p:nvSpPr>
        <p:spPr>
          <a:xfrm>
            <a:off x="4289165" y="3234752"/>
            <a:ext cx="311716" cy="353269"/>
          </a:xfrm>
          <a:prstGeom prst="rect">
            <a:avLst/>
          </a:prstGeom>
        </p:spPr>
        <p:txBody>
          <a:bodyPr>
            <a:prstTxWarp prst="textPlain">
              <a:avLst/>
            </a:prstTxWarp>
          </a:bodyPr>
          <a:lstStyle/>
          <a:p>
            <a:pPr lvl="0" algn="ctr"/>
            <a:r>
              <a:rPr b="1" i="0">
                <a:ln>
                  <a:noFill/>
                </a:ln>
                <a:solidFill>
                  <a:schemeClr val="lt1"/>
                </a:solidFill>
                <a:latin typeface="Roboto Slab"/>
              </a:rPr>
              <a:t>O</a:t>
            </a:r>
          </a:p>
        </p:txBody>
      </p:sp>
      <p:sp>
        <p:nvSpPr>
          <p:cNvPr id="447" name="Google Shape;447;p40"/>
          <p:cNvSpPr/>
          <p:nvPr/>
        </p:nvSpPr>
        <p:spPr>
          <a:xfrm>
            <a:off x="5200355" y="3240792"/>
            <a:ext cx="306400" cy="343603"/>
          </a:xfrm>
          <a:prstGeom prst="rect">
            <a:avLst/>
          </a:prstGeom>
        </p:spPr>
        <p:txBody>
          <a:bodyPr>
            <a:prstTxWarp prst="textPlain">
              <a:avLst/>
            </a:prstTxWarp>
          </a:bodyPr>
          <a:lstStyle/>
          <a:p>
            <a:pPr lvl="0" algn="ctr"/>
            <a:r>
              <a:rPr b="1" i="0">
                <a:ln>
                  <a:noFill/>
                </a:ln>
                <a:solidFill>
                  <a:schemeClr val="lt1"/>
                </a:solidFill>
                <a:latin typeface="Roboto Slab"/>
              </a:rPr>
              <a:t>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451"/>
        <p:cNvGrpSpPr/>
        <p:nvPr/>
      </p:nvGrpSpPr>
      <p:grpSpPr>
        <a:xfrm>
          <a:off x="0" y="0"/>
          <a:ext cx="0" cy="0"/>
          <a:chOff x="0" y="0"/>
          <a:chExt cx="0" cy="0"/>
        </a:xfrm>
      </p:grpSpPr>
      <p:sp>
        <p:nvSpPr>
          <p:cNvPr id="452" name="Google Shape;452;p41"/>
          <p:cNvSpPr txBox="1">
            <a:spLocks noGrp="1"/>
          </p:cNvSpPr>
          <p:nvPr>
            <p:ph type="title" idx="4294967295"/>
          </p:nvPr>
        </p:nvSpPr>
        <p:spPr>
          <a:xfrm>
            <a:off x="262200" y="0"/>
            <a:ext cx="8619600" cy="4671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3" name="Google Shape;453;p41"/>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49</a:t>
            </a:fld>
            <a:endParaRPr/>
          </a:p>
        </p:txBody>
      </p:sp>
      <p:sp>
        <p:nvSpPr>
          <p:cNvPr id="454" name="Google Shape;454;p41"/>
          <p:cNvSpPr txBox="1"/>
          <p:nvPr/>
        </p:nvSpPr>
        <p:spPr>
          <a:xfrm>
            <a:off x="1986120" y="467025"/>
            <a:ext cx="1723800" cy="15945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Key Activities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800" b="1">
              <a:solidFill>
                <a:schemeClr val="dk2"/>
              </a:solidFill>
              <a:latin typeface="Georgia"/>
              <a:ea typeface="Georgia"/>
              <a:cs typeface="Georgia"/>
              <a:sym typeface="Georgia"/>
            </a:endParaRPr>
          </a:p>
        </p:txBody>
      </p:sp>
      <p:sp>
        <p:nvSpPr>
          <p:cNvPr id="455" name="Google Shape;455;p41"/>
          <p:cNvSpPr txBox="1"/>
          <p:nvPr/>
        </p:nvSpPr>
        <p:spPr>
          <a:xfrm>
            <a:off x="1986120" y="2061694"/>
            <a:ext cx="1723800" cy="15945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Key Resources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56" name="Google Shape;456;p41"/>
          <p:cNvSpPr txBox="1"/>
          <p:nvPr/>
        </p:nvSpPr>
        <p:spPr>
          <a:xfrm>
            <a:off x="3710040" y="467025"/>
            <a:ext cx="1723800" cy="31893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Value Propositions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57" name="Google Shape;457;p41"/>
          <p:cNvSpPr txBox="1"/>
          <p:nvPr/>
        </p:nvSpPr>
        <p:spPr>
          <a:xfrm>
            <a:off x="5433959" y="467025"/>
            <a:ext cx="1723800" cy="15945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Customer Relationships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58" name="Google Shape;458;p41"/>
          <p:cNvSpPr txBox="1"/>
          <p:nvPr/>
        </p:nvSpPr>
        <p:spPr>
          <a:xfrm>
            <a:off x="5433959" y="2061694"/>
            <a:ext cx="1723800" cy="15945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Channels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59" name="Google Shape;459;p41"/>
          <p:cNvSpPr txBox="1"/>
          <p:nvPr/>
        </p:nvSpPr>
        <p:spPr>
          <a:xfrm>
            <a:off x="7157879" y="467025"/>
            <a:ext cx="1723800" cy="31893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Customer Segments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60" name="Google Shape;460;p41"/>
          <p:cNvSpPr txBox="1"/>
          <p:nvPr/>
        </p:nvSpPr>
        <p:spPr>
          <a:xfrm>
            <a:off x="262200" y="467025"/>
            <a:ext cx="1723800" cy="31893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Key Partners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800" b="1">
              <a:solidFill>
                <a:schemeClr val="dk2"/>
              </a:solidFill>
              <a:latin typeface="Georgia"/>
              <a:ea typeface="Georgia"/>
              <a:cs typeface="Georgia"/>
              <a:sym typeface="Georgia"/>
            </a:endParaRPr>
          </a:p>
        </p:txBody>
      </p:sp>
      <p:sp>
        <p:nvSpPr>
          <p:cNvPr id="461" name="Google Shape;461;p41"/>
          <p:cNvSpPr txBox="1"/>
          <p:nvPr/>
        </p:nvSpPr>
        <p:spPr>
          <a:xfrm>
            <a:off x="262200" y="3656363"/>
            <a:ext cx="4309800" cy="12351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Cost Structure</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62" name="Google Shape;462;p41"/>
          <p:cNvSpPr txBox="1"/>
          <p:nvPr/>
        </p:nvSpPr>
        <p:spPr>
          <a:xfrm>
            <a:off x="4571999" y="3656363"/>
            <a:ext cx="4309800" cy="12351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Georgia"/>
                <a:ea typeface="Georgia"/>
                <a:cs typeface="Georgia"/>
                <a:sym typeface="Georgia"/>
              </a:rPr>
              <a:t>Revenue Streams</a:t>
            </a:r>
            <a:endParaRPr sz="900" b="1">
              <a:solidFill>
                <a:schemeClr val="dk1"/>
              </a:solidFill>
              <a:latin typeface="Georgia"/>
              <a:ea typeface="Georgia"/>
              <a:cs typeface="Georgia"/>
              <a:sym typeface="Georgia"/>
            </a:endParaRPr>
          </a:p>
          <a:p>
            <a:pPr marL="0" lvl="0" indent="0" algn="l" rtl="0">
              <a:spcBef>
                <a:spcPts val="400"/>
              </a:spcBef>
              <a:spcAft>
                <a:spcPts val="400"/>
              </a:spcAft>
              <a:buNone/>
            </a:pPr>
            <a:r>
              <a:rPr lang="en" sz="800">
                <a:solidFill>
                  <a:schemeClr val="dk2"/>
                </a:solidFill>
                <a:latin typeface="Georgia"/>
                <a:ea typeface="Georgia"/>
                <a:cs typeface="Georgia"/>
                <a:sym typeface="Georgia"/>
              </a:rPr>
              <a:t>Insert your content</a:t>
            </a:r>
            <a:endParaRPr sz="900" b="1">
              <a:solidFill>
                <a:schemeClr val="dk1"/>
              </a:solidFill>
              <a:latin typeface="Georgia"/>
              <a:ea typeface="Georgia"/>
              <a:cs typeface="Georgia"/>
              <a:sym typeface="Georgia"/>
            </a:endParaRPr>
          </a:p>
        </p:txBody>
      </p:sp>
      <p:sp>
        <p:nvSpPr>
          <p:cNvPr id="463" name="Google Shape;463;p41"/>
          <p:cNvSpPr/>
          <p:nvPr/>
        </p:nvSpPr>
        <p:spPr>
          <a:xfrm>
            <a:off x="4279392" y="3732401"/>
            <a:ext cx="216410" cy="2151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1"/>
          <p:cNvSpPr/>
          <p:nvPr/>
        </p:nvSpPr>
        <p:spPr>
          <a:xfrm>
            <a:off x="6865890" y="543301"/>
            <a:ext cx="215789" cy="193705"/>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1702233" y="543296"/>
            <a:ext cx="207590" cy="207590"/>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8608121" y="543223"/>
            <a:ext cx="197487" cy="208211"/>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41"/>
          <p:cNvGrpSpPr/>
          <p:nvPr/>
        </p:nvGrpSpPr>
        <p:grpSpPr>
          <a:xfrm>
            <a:off x="8577842" y="3732406"/>
            <a:ext cx="227770" cy="165313"/>
            <a:chOff x="4604550" y="3714775"/>
            <a:chExt cx="439625" cy="319075"/>
          </a:xfrm>
        </p:grpSpPr>
        <p:sp>
          <p:nvSpPr>
            <p:cNvPr id="468" name="Google Shape;468;p41"/>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41"/>
          <p:cNvGrpSpPr/>
          <p:nvPr/>
        </p:nvGrpSpPr>
        <p:grpSpPr>
          <a:xfrm>
            <a:off x="5169094" y="543218"/>
            <a:ext cx="188666" cy="240398"/>
            <a:chOff x="1959600" y="4980625"/>
            <a:chExt cx="364150" cy="464000"/>
          </a:xfrm>
        </p:grpSpPr>
        <p:sp>
          <p:nvSpPr>
            <p:cNvPr id="471" name="Google Shape;471;p41"/>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41"/>
          <p:cNvGrpSpPr/>
          <p:nvPr/>
        </p:nvGrpSpPr>
        <p:grpSpPr>
          <a:xfrm>
            <a:off x="6802664" y="2137732"/>
            <a:ext cx="278880" cy="267521"/>
            <a:chOff x="5233525" y="4954450"/>
            <a:chExt cx="538275" cy="516350"/>
          </a:xfrm>
        </p:grpSpPr>
        <p:sp>
          <p:nvSpPr>
            <p:cNvPr id="479" name="Google Shape;479;p41"/>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1"/>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41"/>
          <p:cNvGrpSpPr/>
          <p:nvPr/>
        </p:nvGrpSpPr>
        <p:grpSpPr>
          <a:xfrm>
            <a:off x="3358097" y="2137734"/>
            <a:ext cx="283932" cy="258066"/>
            <a:chOff x="4556450" y="4963575"/>
            <a:chExt cx="548025" cy="498100"/>
          </a:xfrm>
        </p:grpSpPr>
        <p:sp>
          <p:nvSpPr>
            <p:cNvPr id="491" name="Google Shape;491;p41"/>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41"/>
          <p:cNvSpPr/>
          <p:nvPr/>
        </p:nvSpPr>
        <p:spPr>
          <a:xfrm>
            <a:off x="3406103" y="543301"/>
            <a:ext cx="227743" cy="227797"/>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1"/>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297" name="Google Shape;297;p31"/>
          <p:cNvSpPr txBox="1">
            <a:spLocks noGrp="1"/>
          </p:cNvSpPr>
          <p:nvPr>
            <p:ph type="body" idx="4294967295"/>
          </p:nvPr>
        </p:nvSpPr>
        <p:spPr>
          <a:xfrm>
            <a:off x="1029000" y="2378557"/>
            <a:ext cx="3992036" cy="1333200"/>
          </a:xfrm>
          <a:prstGeom prst="rect">
            <a:avLst/>
          </a:prstGeom>
        </p:spPr>
        <p:txBody>
          <a:bodyPr spcFirstLastPara="1" wrap="square" lIns="91425" tIns="91425" rIns="91425" bIns="91425" anchor="t" anchorCtr="0">
            <a:noAutofit/>
          </a:bodyPr>
          <a:lstStyle/>
          <a:p>
            <a:pPr marL="342900" indent="-342900"/>
            <a:r>
              <a:rPr lang="en-US" sz="1600" b="1" dirty="0"/>
              <a:t>A</a:t>
            </a:r>
            <a:r>
              <a:rPr lang="en-US" sz="1600" dirty="0"/>
              <a:t> Asian</a:t>
            </a:r>
          </a:p>
          <a:p>
            <a:pPr marL="342900" indent="-342900"/>
            <a:r>
              <a:rPr lang="en-US" sz="1600" b="1" dirty="0"/>
              <a:t>B</a:t>
            </a:r>
            <a:r>
              <a:rPr lang="en-US" sz="1600" dirty="0"/>
              <a:t> Black or African American</a:t>
            </a:r>
          </a:p>
          <a:p>
            <a:pPr marL="342900" indent="-342900"/>
            <a:r>
              <a:rPr lang="en-US" sz="1600" b="1" dirty="0"/>
              <a:t>H</a:t>
            </a:r>
            <a:r>
              <a:rPr lang="en-US" sz="1600" dirty="0"/>
              <a:t> Hispanic</a:t>
            </a:r>
          </a:p>
          <a:p>
            <a:pPr marL="342900" indent="-342900"/>
            <a:r>
              <a:rPr lang="en-US" sz="1600" b="1" dirty="0"/>
              <a:t>N</a:t>
            </a:r>
            <a:r>
              <a:rPr lang="en-US" sz="1600" dirty="0"/>
              <a:t> American Native or Alaskan Native </a:t>
            </a:r>
          </a:p>
          <a:p>
            <a:pPr marL="342900" indent="-342900"/>
            <a:r>
              <a:rPr lang="en-US" sz="1600" b="1" dirty="0"/>
              <a:t>O</a:t>
            </a:r>
            <a:r>
              <a:rPr lang="en-US" sz="1600" dirty="0"/>
              <a:t> Unknown/Other/Two or More</a:t>
            </a:r>
          </a:p>
          <a:p>
            <a:pPr marL="342900" indent="-342900"/>
            <a:r>
              <a:rPr lang="en-US" sz="1600" b="1" dirty="0"/>
              <a:t>W</a:t>
            </a:r>
            <a:r>
              <a:rPr lang="en-US" sz="1600" dirty="0"/>
              <a:t> White</a:t>
            </a:r>
            <a:endParaRPr sz="1600" dirty="0"/>
          </a:p>
        </p:txBody>
      </p:sp>
      <p:sp>
        <p:nvSpPr>
          <p:cNvPr id="298" name="Google Shape;298;p31"/>
          <p:cNvSpPr txBox="1">
            <a:spLocks noGrp="1"/>
          </p:cNvSpPr>
          <p:nvPr>
            <p:ph type="title" idx="4294967295"/>
          </p:nvPr>
        </p:nvSpPr>
        <p:spPr>
          <a:xfrm>
            <a:off x="304800" y="1522753"/>
            <a:ext cx="3038400" cy="8558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Shootings Over Time by Race</a:t>
            </a:r>
            <a:endParaRPr dirty="0"/>
          </a:p>
        </p:txBody>
      </p:sp>
      <p:pic>
        <p:nvPicPr>
          <p:cNvPr id="11" name="Content Placeholder 9" descr="Chart, histogram&#10;&#10;Description automatically generated">
            <a:extLst>
              <a:ext uri="{FF2B5EF4-FFF2-40B4-BE49-F238E27FC236}">
                <a16:creationId xmlns:a16="http://schemas.microsoft.com/office/drawing/2014/main" id="{CDC3F3AC-55CA-2443-BDEA-91B6E00612E3}"/>
              </a:ext>
            </a:extLst>
          </p:cNvPr>
          <p:cNvPicPr>
            <a:picLocks noChangeAspect="1"/>
          </p:cNvPicPr>
          <p:nvPr/>
        </p:nvPicPr>
        <p:blipFill>
          <a:blip r:embed="rId3"/>
          <a:stretch>
            <a:fillRect/>
          </a:stretch>
        </p:blipFill>
        <p:spPr>
          <a:xfrm>
            <a:off x="5420446" y="767975"/>
            <a:ext cx="2925891" cy="1803775"/>
          </a:xfrm>
          <a:prstGeom prst="rect">
            <a:avLst/>
          </a:prstGeom>
        </p:spPr>
      </p:pic>
      <p:pic>
        <p:nvPicPr>
          <p:cNvPr id="12" name="Content Placeholder 4" descr="Chart, line chart&#10;&#10;Description automatically generated">
            <a:extLst>
              <a:ext uri="{FF2B5EF4-FFF2-40B4-BE49-F238E27FC236}">
                <a16:creationId xmlns:a16="http://schemas.microsoft.com/office/drawing/2014/main" id="{4545B322-11D4-994E-9600-29F452F6F0EE}"/>
              </a:ext>
            </a:extLst>
          </p:cNvPr>
          <p:cNvPicPr>
            <a:picLocks noChangeAspect="1"/>
          </p:cNvPicPr>
          <p:nvPr/>
        </p:nvPicPr>
        <p:blipFill rotWithShape="1">
          <a:blip r:embed="rId4"/>
          <a:srcRect t="8907" r="-1" b="-1"/>
          <a:stretch/>
        </p:blipFill>
        <p:spPr>
          <a:xfrm>
            <a:off x="5438337" y="2739775"/>
            <a:ext cx="2908000" cy="1635750"/>
          </a:xfrm>
          <a:prstGeom prst="rect">
            <a:avLst/>
          </a:prstGeom>
          <a:ln w="28575">
            <a:solidFill>
              <a:schemeClr val="bg1"/>
            </a:solidFill>
          </a:ln>
        </p:spPr>
      </p:pic>
    </p:spTree>
    <p:extLst>
      <p:ext uri="{BB962C8B-B14F-4D97-AF65-F5344CB8AC3E}">
        <p14:creationId xmlns:p14="http://schemas.microsoft.com/office/powerpoint/2010/main" val="979756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500"/>
        <p:cNvGrpSpPr/>
        <p:nvPr/>
      </p:nvGrpSpPr>
      <p:grpSpPr>
        <a:xfrm>
          <a:off x="0" y="0"/>
          <a:ext cx="0" cy="0"/>
          <a:chOff x="0" y="0"/>
          <a:chExt cx="0" cy="0"/>
        </a:xfrm>
      </p:grpSpPr>
      <p:sp>
        <p:nvSpPr>
          <p:cNvPr id="501" name="Google Shape;501;p42"/>
          <p:cNvSpPr txBox="1">
            <a:spLocks noGrp="1"/>
          </p:cNvSpPr>
          <p:nvPr>
            <p:ph type="title"/>
          </p:nvPr>
        </p:nvSpPr>
        <p:spPr>
          <a:xfrm>
            <a:off x="533400" y="552450"/>
            <a:ext cx="2106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Funnel</a:t>
            </a:r>
            <a:endParaRPr/>
          </a:p>
        </p:txBody>
      </p:sp>
      <p:sp>
        <p:nvSpPr>
          <p:cNvPr id="502" name="Google Shape;502;p42"/>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50</a:t>
            </a:fld>
            <a:endParaRPr/>
          </a:p>
        </p:txBody>
      </p:sp>
      <p:grpSp>
        <p:nvGrpSpPr>
          <p:cNvPr id="503" name="Google Shape;503;p42"/>
          <p:cNvGrpSpPr/>
          <p:nvPr/>
        </p:nvGrpSpPr>
        <p:grpSpPr>
          <a:xfrm>
            <a:off x="1560990" y="1413229"/>
            <a:ext cx="3265782" cy="2936001"/>
            <a:chOff x="3778727" y="4460423"/>
            <a:chExt cx="720160" cy="647438"/>
          </a:xfrm>
        </p:grpSpPr>
        <p:sp>
          <p:nvSpPr>
            <p:cNvPr id="504" name="Google Shape;504;p42"/>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PURCHASE</a:t>
              </a:r>
              <a:endParaRPr sz="1200" b="1" i="0" u="none" strike="noStrike" cap="none">
                <a:solidFill>
                  <a:schemeClr val="lt1"/>
                </a:solidFill>
                <a:latin typeface="Georgia"/>
                <a:ea typeface="Georgia"/>
                <a:cs typeface="Georgia"/>
                <a:sym typeface="Georgia"/>
              </a:endParaRPr>
            </a:p>
          </p:txBody>
        </p:sp>
        <p:sp>
          <p:nvSpPr>
            <p:cNvPr id="505" name="Google Shape;505;p42"/>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rgbClr val="D9D9D9"/>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LOYALTY</a:t>
              </a:r>
              <a:endParaRPr sz="1200" b="1" i="0" u="none" strike="noStrike" cap="none">
                <a:solidFill>
                  <a:schemeClr val="lt1"/>
                </a:solidFill>
                <a:latin typeface="Georgia"/>
                <a:ea typeface="Georgia"/>
                <a:cs typeface="Georgia"/>
                <a:sym typeface="Georgia"/>
              </a:endParaRPr>
            </a:p>
          </p:txBody>
        </p:sp>
        <p:sp>
          <p:nvSpPr>
            <p:cNvPr id="506" name="Google Shape;506;p42"/>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AWARENESS</a:t>
              </a:r>
              <a:endParaRPr sz="1200" b="1" i="0" u="none" strike="noStrike" cap="none">
                <a:solidFill>
                  <a:schemeClr val="lt1"/>
                </a:solidFill>
                <a:latin typeface="Georgia"/>
                <a:ea typeface="Georgia"/>
                <a:cs typeface="Georgia"/>
                <a:sym typeface="Georgia"/>
              </a:endParaRPr>
            </a:p>
          </p:txBody>
        </p:sp>
        <p:sp>
          <p:nvSpPr>
            <p:cNvPr id="507" name="Google Shape;507;p42"/>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EVALUATION</a:t>
              </a:r>
              <a:endParaRPr sz="1200" b="1" i="0" u="none" strike="noStrike" cap="none">
                <a:solidFill>
                  <a:schemeClr val="lt1"/>
                </a:solidFill>
                <a:latin typeface="Georgia"/>
                <a:ea typeface="Georgia"/>
                <a:cs typeface="Georgia"/>
                <a:sym typeface="Georgia"/>
              </a:endParaRPr>
            </a:p>
          </p:txBody>
        </p:sp>
        <p:sp>
          <p:nvSpPr>
            <p:cNvPr id="508" name="Google Shape;508;p42"/>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DISCOVERY</a:t>
              </a:r>
              <a:endParaRPr sz="1200" b="1" i="0" u="none" strike="noStrike" cap="none">
                <a:solidFill>
                  <a:schemeClr val="lt1"/>
                </a:solidFill>
                <a:latin typeface="Georgia"/>
                <a:ea typeface="Georgia"/>
                <a:cs typeface="Georgia"/>
                <a:sym typeface="Georgia"/>
              </a:endParaRPr>
            </a:p>
          </p:txBody>
        </p:sp>
        <p:sp>
          <p:nvSpPr>
            <p:cNvPr id="509" name="Google Shape;509;p42"/>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Georgia"/>
                  <a:ea typeface="Georgia"/>
                  <a:cs typeface="Georgia"/>
                  <a:sym typeface="Georgia"/>
                </a:rPr>
                <a:t>INTENT</a:t>
              </a:r>
              <a:endParaRPr sz="1200" b="1" i="0" u="none" strike="noStrike" cap="none">
                <a:solidFill>
                  <a:schemeClr val="lt1"/>
                </a:solidFill>
                <a:latin typeface="Georgia"/>
                <a:ea typeface="Georgia"/>
                <a:cs typeface="Georgia"/>
                <a:sym typeface="Georgia"/>
              </a:endParaRPr>
            </a:p>
          </p:txBody>
        </p:sp>
        <p:sp>
          <p:nvSpPr>
            <p:cNvPr id="510" name="Google Shape;510;p42"/>
            <p:cNvSpPr/>
            <p:nvPr/>
          </p:nvSpPr>
          <p:spPr>
            <a:xfrm>
              <a:off x="3778727" y="4460423"/>
              <a:ext cx="719100" cy="792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Georgia"/>
                <a:ea typeface="Georgia"/>
                <a:cs typeface="Georgia"/>
                <a:sym typeface="Georgia"/>
              </a:endParaRPr>
            </a:p>
          </p:txBody>
        </p:sp>
      </p:grpSp>
      <p:cxnSp>
        <p:nvCxnSpPr>
          <p:cNvPr id="511" name="Google Shape;511;p42"/>
          <p:cNvCxnSpPr/>
          <p:nvPr/>
        </p:nvCxnSpPr>
        <p:spPr>
          <a:xfrm>
            <a:off x="4754205" y="1899110"/>
            <a:ext cx="956700" cy="0"/>
          </a:xfrm>
          <a:prstGeom prst="straightConnector1">
            <a:avLst/>
          </a:prstGeom>
          <a:noFill/>
          <a:ln w="9525" cap="flat" cmpd="sng">
            <a:solidFill>
              <a:schemeClr val="accent1"/>
            </a:solidFill>
            <a:prstDash val="solid"/>
            <a:round/>
            <a:headEnd type="oval" w="med" len="med"/>
            <a:tailEnd type="oval" w="med" len="med"/>
          </a:ln>
        </p:spPr>
      </p:cxnSp>
      <p:sp>
        <p:nvSpPr>
          <p:cNvPr id="512" name="Google Shape;512;p42"/>
          <p:cNvSpPr txBox="1"/>
          <p:nvPr/>
        </p:nvSpPr>
        <p:spPr>
          <a:xfrm>
            <a:off x="5766545" y="1743390"/>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cxnSp>
        <p:nvCxnSpPr>
          <p:cNvPr id="513" name="Google Shape;513;p42"/>
          <p:cNvCxnSpPr/>
          <p:nvPr/>
        </p:nvCxnSpPr>
        <p:spPr>
          <a:xfrm>
            <a:off x="4613306" y="2335023"/>
            <a:ext cx="1097400" cy="0"/>
          </a:xfrm>
          <a:prstGeom prst="straightConnector1">
            <a:avLst/>
          </a:prstGeom>
          <a:noFill/>
          <a:ln w="9525" cap="flat" cmpd="sng">
            <a:solidFill>
              <a:schemeClr val="accent2"/>
            </a:solidFill>
            <a:prstDash val="solid"/>
            <a:round/>
            <a:headEnd type="oval" w="med" len="med"/>
            <a:tailEnd type="oval" w="med" len="med"/>
          </a:ln>
        </p:spPr>
      </p:cxnSp>
      <p:sp>
        <p:nvSpPr>
          <p:cNvPr id="514" name="Google Shape;514;p42"/>
          <p:cNvSpPr txBox="1"/>
          <p:nvPr/>
        </p:nvSpPr>
        <p:spPr>
          <a:xfrm>
            <a:off x="5766545" y="2179294"/>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cxnSp>
        <p:nvCxnSpPr>
          <p:cNvPr id="515" name="Google Shape;515;p42"/>
          <p:cNvCxnSpPr/>
          <p:nvPr/>
        </p:nvCxnSpPr>
        <p:spPr>
          <a:xfrm>
            <a:off x="4413078" y="2770936"/>
            <a:ext cx="1297500" cy="0"/>
          </a:xfrm>
          <a:prstGeom prst="straightConnector1">
            <a:avLst/>
          </a:prstGeom>
          <a:noFill/>
          <a:ln w="9525" cap="flat" cmpd="sng">
            <a:solidFill>
              <a:schemeClr val="accent3"/>
            </a:solidFill>
            <a:prstDash val="solid"/>
            <a:round/>
            <a:headEnd type="oval" w="med" len="med"/>
            <a:tailEnd type="oval" w="med" len="med"/>
          </a:ln>
        </p:spPr>
      </p:cxnSp>
      <p:sp>
        <p:nvSpPr>
          <p:cNvPr id="516" name="Google Shape;516;p42"/>
          <p:cNvSpPr txBox="1"/>
          <p:nvPr/>
        </p:nvSpPr>
        <p:spPr>
          <a:xfrm>
            <a:off x="5766545" y="2615197"/>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cxnSp>
        <p:nvCxnSpPr>
          <p:cNvPr id="517" name="Google Shape;517;p42"/>
          <p:cNvCxnSpPr/>
          <p:nvPr/>
        </p:nvCxnSpPr>
        <p:spPr>
          <a:xfrm>
            <a:off x="4242514" y="3206826"/>
            <a:ext cx="1468200" cy="0"/>
          </a:xfrm>
          <a:prstGeom prst="straightConnector1">
            <a:avLst/>
          </a:prstGeom>
          <a:noFill/>
          <a:ln w="9525" cap="flat" cmpd="sng">
            <a:solidFill>
              <a:schemeClr val="accent4"/>
            </a:solidFill>
            <a:prstDash val="solid"/>
            <a:round/>
            <a:headEnd type="oval" w="med" len="med"/>
            <a:tailEnd type="oval" w="med" len="med"/>
          </a:ln>
        </p:spPr>
      </p:cxnSp>
      <p:sp>
        <p:nvSpPr>
          <p:cNvPr id="518" name="Google Shape;518;p42"/>
          <p:cNvSpPr txBox="1"/>
          <p:nvPr/>
        </p:nvSpPr>
        <p:spPr>
          <a:xfrm>
            <a:off x="5766545" y="3051101"/>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cxnSp>
        <p:nvCxnSpPr>
          <p:cNvPr id="519" name="Google Shape;519;p42"/>
          <p:cNvCxnSpPr/>
          <p:nvPr/>
        </p:nvCxnSpPr>
        <p:spPr>
          <a:xfrm>
            <a:off x="4057107" y="3642739"/>
            <a:ext cx="1653600" cy="0"/>
          </a:xfrm>
          <a:prstGeom prst="straightConnector1">
            <a:avLst/>
          </a:prstGeom>
          <a:noFill/>
          <a:ln w="9525" cap="flat" cmpd="sng">
            <a:solidFill>
              <a:schemeClr val="accent5"/>
            </a:solidFill>
            <a:prstDash val="solid"/>
            <a:round/>
            <a:headEnd type="oval" w="med" len="med"/>
            <a:tailEnd type="oval" w="med" len="med"/>
          </a:ln>
        </p:spPr>
      </p:cxnSp>
      <p:sp>
        <p:nvSpPr>
          <p:cNvPr id="520" name="Google Shape;520;p42"/>
          <p:cNvSpPr txBox="1"/>
          <p:nvPr/>
        </p:nvSpPr>
        <p:spPr>
          <a:xfrm>
            <a:off x="5766545" y="3487005"/>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cxnSp>
        <p:nvCxnSpPr>
          <p:cNvPr id="521" name="Google Shape;521;p42"/>
          <p:cNvCxnSpPr/>
          <p:nvPr/>
        </p:nvCxnSpPr>
        <p:spPr>
          <a:xfrm>
            <a:off x="3864301" y="4078629"/>
            <a:ext cx="1838700" cy="0"/>
          </a:xfrm>
          <a:prstGeom prst="straightConnector1">
            <a:avLst/>
          </a:prstGeom>
          <a:noFill/>
          <a:ln w="9525" cap="flat" cmpd="sng">
            <a:solidFill>
              <a:srgbClr val="D9D9D9"/>
            </a:solidFill>
            <a:prstDash val="solid"/>
            <a:round/>
            <a:headEnd type="oval" w="med" len="med"/>
            <a:tailEnd type="oval" w="med" len="med"/>
          </a:ln>
        </p:spPr>
      </p:cxnSp>
      <p:sp>
        <p:nvSpPr>
          <p:cNvPr id="522" name="Google Shape;522;p42"/>
          <p:cNvSpPr txBox="1"/>
          <p:nvPr/>
        </p:nvSpPr>
        <p:spPr>
          <a:xfrm>
            <a:off x="5766545" y="3922909"/>
            <a:ext cx="25221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Georgia"/>
                <a:ea typeface="Georgia"/>
                <a:cs typeface="Georgia"/>
                <a:sym typeface="Georgia"/>
              </a:rPr>
              <a:t>Insert your content</a:t>
            </a:r>
            <a:endParaRPr sz="1000">
              <a:solidFill>
                <a:schemeClr val="dk2"/>
              </a:solidFill>
              <a:latin typeface="Georgia"/>
              <a:ea typeface="Georgia"/>
              <a:cs typeface="Georgia"/>
              <a:sym typeface="Georgi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526"/>
        <p:cNvGrpSpPr/>
        <p:nvPr/>
      </p:nvGrpSpPr>
      <p:grpSpPr>
        <a:xfrm>
          <a:off x="0" y="0"/>
          <a:ext cx="0" cy="0"/>
          <a:chOff x="0" y="0"/>
          <a:chExt cx="0" cy="0"/>
        </a:xfrm>
      </p:grpSpPr>
      <p:sp>
        <p:nvSpPr>
          <p:cNvPr id="527" name="Google Shape;527;p43"/>
          <p:cNvSpPr txBox="1">
            <a:spLocks noGrp="1"/>
          </p:cNvSpPr>
          <p:nvPr>
            <p:ph type="title"/>
          </p:nvPr>
        </p:nvSpPr>
        <p:spPr>
          <a:xfrm>
            <a:off x="533400" y="552450"/>
            <a:ext cx="2106600" cy="923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Team Presentation</a:t>
            </a:r>
            <a:endParaRPr/>
          </a:p>
        </p:txBody>
      </p:sp>
      <p:sp>
        <p:nvSpPr>
          <p:cNvPr id="528" name="Google Shape;528;p43"/>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51</a:t>
            </a:fld>
            <a:endParaRPr/>
          </a:p>
        </p:txBody>
      </p:sp>
      <p:pic>
        <p:nvPicPr>
          <p:cNvPr id="529" name="Google Shape;529;p43"/>
          <p:cNvPicPr preferRelativeResize="0"/>
          <p:nvPr/>
        </p:nvPicPr>
        <p:blipFill rotWithShape="1">
          <a:blip r:embed="rId3">
            <a:alphaModFix/>
          </a:blip>
          <a:srcRect l="19633" t="9820" b="9812"/>
          <a:stretch/>
        </p:blipFill>
        <p:spPr>
          <a:xfrm>
            <a:off x="1509500" y="1967075"/>
            <a:ext cx="1358400" cy="1358400"/>
          </a:xfrm>
          <a:prstGeom prst="ellipse">
            <a:avLst/>
          </a:prstGeom>
          <a:noFill/>
          <a:ln>
            <a:noFill/>
          </a:ln>
        </p:spPr>
      </p:pic>
      <p:sp>
        <p:nvSpPr>
          <p:cNvPr id="530" name="Google Shape;530;p43"/>
          <p:cNvSpPr txBox="1"/>
          <p:nvPr/>
        </p:nvSpPr>
        <p:spPr>
          <a:xfrm>
            <a:off x="1514082" y="3443604"/>
            <a:ext cx="1358400" cy="669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Georgia"/>
                <a:ea typeface="Georgia"/>
                <a:cs typeface="Georgia"/>
                <a:sym typeface="Georgia"/>
              </a:rPr>
              <a:t>Imani Jackson</a:t>
            </a:r>
            <a:br>
              <a:rPr lang="en">
                <a:latin typeface="Georgia"/>
                <a:ea typeface="Georgia"/>
                <a:cs typeface="Georgia"/>
                <a:sym typeface="Georgia"/>
              </a:rPr>
            </a:br>
            <a:r>
              <a:rPr lang="en" sz="800">
                <a:solidFill>
                  <a:schemeClr val="dk2"/>
                </a:solidFill>
                <a:latin typeface="Georgia"/>
                <a:ea typeface="Georgia"/>
                <a:cs typeface="Georgia"/>
                <a:sym typeface="Georgia"/>
              </a:rPr>
              <a:t>JOB TITLE</a:t>
            </a:r>
            <a:endParaRPr sz="800">
              <a:solidFill>
                <a:schemeClr val="dk2"/>
              </a:solidFill>
              <a:latin typeface="Georgia"/>
              <a:ea typeface="Georgia"/>
              <a:cs typeface="Georgia"/>
              <a:sym typeface="Georgia"/>
            </a:endParaRPr>
          </a:p>
          <a:p>
            <a:pPr marL="0" lvl="0" indent="0" algn="ctr" rtl="0">
              <a:spcBef>
                <a:spcPts val="400"/>
              </a:spcBef>
              <a:spcAft>
                <a:spcPts val="0"/>
              </a:spcAft>
              <a:buNone/>
            </a:pPr>
            <a:r>
              <a:rPr lang="en" sz="900">
                <a:solidFill>
                  <a:schemeClr val="dk2"/>
                </a:solidFill>
                <a:latin typeface="Georgia"/>
                <a:ea typeface="Georgia"/>
                <a:cs typeface="Georgia"/>
                <a:sym typeface="Georgia"/>
              </a:rPr>
              <a:t>Blue is the colour of the clear sky and the deep sea</a:t>
            </a:r>
            <a:endParaRPr>
              <a:latin typeface="Georgia"/>
              <a:ea typeface="Georgia"/>
              <a:cs typeface="Georgia"/>
              <a:sym typeface="Georgia"/>
            </a:endParaRPr>
          </a:p>
          <a:p>
            <a:pPr marL="0" lvl="0" indent="0" algn="ctr" rtl="0">
              <a:spcBef>
                <a:spcPts val="400"/>
              </a:spcBef>
              <a:spcAft>
                <a:spcPts val="400"/>
              </a:spcAft>
              <a:buNone/>
            </a:pPr>
            <a:endParaRPr>
              <a:latin typeface="Georgia"/>
              <a:ea typeface="Georgia"/>
              <a:cs typeface="Georgia"/>
              <a:sym typeface="Georgia"/>
            </a:endParaRPr>
          </a:p>
        </p:txBody>
      </p:sp>
      <p:pic>
        <p:nvPicPr>
          <p:cNvPr id="531" name="Google Shape;531;p43"/>
          <p:cNvPicPr preferRelativeResize="0"/>
          <p:nvPr/>
        </p:nvPicPr>
        <p:blipFill rotWithShape="1">
          <a:blip r:embed="rId4">
            <a:alphaModFix/>
          </a:blip>
          <a:srcRect/>
          <a:stretch/>
        </p:blipFill>
        <p:spPr>
          <a:xfrm>
            <a:off x="3314988" y="1967075"/>
            <a:ext cx="1358400" cy="1358400"/>
          </a:xfrm>
          <a:prstGeom prst="ellipse">
            <a:avLst/>
          </a:prstGeom>
          <a:noFill/>
          <a:ln>
            <a:noFill/>
          </a:ln>
        </p:spPr>
      </p:pic>
      <p:sp>
        <p:nvSpPr>
          <p:cNvPr id="532" name="Google Shape;532;p43"/>
          <p:cNvSpPr txBox="1"/>
          <p:nvPr/>
        </p:nvSpPr>
        <p:spPr>
          <a:xfrm>
            <a:off x="3319571" y="3443604"/>
            <a:ext cx="1358400" cy="669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Georgia"/>
                <a:ea typeface="Georgia"/>
                <a:cs typeface="Georgia"/>
                <a:sym typeface="Georgia"/>
              </a:rPr>
              <a:t>Marcos Galán</a:t>
            </a:r>
            <a:br>
              <a:rPr lang="en">
                <a:latin typeface="Georgia"/>
                <a:ea typeface="Georgia"/>
                <a:cs typeface="Georgia"/>
                <a:sym typeface="Georgia"/>
              </a:rPr>
            </a:br>
            <a:r>
              <a:rPr lang="en" sz="800">
                <a:solidFill>
                  <a:schemeClr val="dk2"/>
                </a:solidFill>
                <a:latin typeface="Georgia"/>
                <a:ea typeface="Georgia"/>
                <a:cs typeface="Georgia"/>
                <a:sym typeface="Georgia"/>
              </a:rPr>
              <a:t>JOB TITLE</a:t>
            </a:r>
            <a:endParaRPr sz="800">
              <a:solidFill>
                <a:schemeClr val="dk2"/>
              </a:solidFill>
              <a:latin typeface="Georgia"/>
              <a:ea typeface="Georgia"/>
              <a:cs typeface="Georgia"/>
              <a:sym typeface="Georgia"/>
            </a:endParaRPr>
          </a:p>
          <a:p>
            <a:pPr marL="0" lvl="0" indent="0" algn="ctr" rtl="0">
              <a:spcBef>
                <a:spcPts val="400"/>
              </a:spcBef>
              <a:spcAft>
                <a:spcPts val="0"/>
              </a:spcAft>
              <a:buNone/>
            </a:pPr>
            <a:r>
              <a:rPr lang="en" sz="900">
                <a:solidFill>
                  <a:schemeClr val="dk2"/>
                </a:solidFill>
                <a:latin typeface="Georgia"/>
                <a:ea typeface="Georgia"/>
                <a:cs typeface="Georgia"/>
                <a:sym typeface="Georgia"/>
              </a:rPr>
              <a:t>Blue is the colour of the clear sky and the deep sea</a:t>
            </a:r>
            <a:endParaRPr>
              <a:latin typeface="Georgia"/>
              <a:ea typeface="Georgia"/>
              <a:cs typeface="Georgia"/>
              <a:sym typeface="Georgia"/>
            </a:endParaRPr>
          </a:p>
          <a:p>
            <a:pPr marL="0" lvl="0" indent="0" algn="ctr" rtl="0">
              <a:spcBef>
                <a:spcPts val="400"/>
              </a:spcBef>
              <a:spcAft>
                <a:spcPts val="400"/>
              </a:spcAft>
              <a:buNone/>
            </a:pPr>
            <a:endParaRPr>
              <a:latin typeface="Georgia"/>
              <a:ea typeface="Georgia"/>
              <a:cs typeface="Georgia"/>
              <a:sym typeface="Georgia"/>
            </a:endParaRPr>
          </a:p>
        </p:txBody>
      </p:sp>
      <p:pic>
        <p:nvPicPr>
          <p:cNvPr id="533" name="Google Shape;533;p43"/>
          <p:cNvPicPr preferRelativeResize="0"/>
          <p:nvPr/>
        </p:nvPicPr>
        <p:blipFill rotWithShape="1">
          <a:blip r:embed="rId5">
            <a:alphaModFix/>
          </a:blip>
          <a:srcRect l="47271" t="22330" b="24940"/>
          <a:stretch/>
        </p:blipFill>
        <p:spPr>
          <a:xfrm>
            <a:off x="5120476" y="1967075"/>
            <a:ext cx="1358400" cy="1358400"/>
          </a:xfrm>
          <a:prstGeom prst="ellipse">
            <a:avLst/>
          </a:prstGeom>
          <a:noFill/>
          <a:ln>
            <a:noFill/>
          </a:ln>
        </p:spPr>
      </p:pic>
      <p:sp>
        <p:nvSpPr>
          <p:cNvPr id="534" name="Google Shape;534;p43"/>
          <p:cNvSpPr txBox="1"/>
          <p:nvPr/>
        </p:nvSpPr>
        <p:spPr>
          <a:xfrm>
            <a:off x="5125059" y="3443604"/>
            <a:ext cx="1358400" cy="669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Georgia"/>
                <a:ea typeface="Georgia"/>
                <a:cs typeface="Georgia"/>
                <a:sym typeface="Georgia"/>
              </a:rPr>
              <a:t>Ixchel Valdía</a:t>
            </a:r>
            <a:br>
              <a:rPr lang="en">
                <a:latin typeface="Georgia"/>
                <a:ea typeface="Georgia"/>
                <a:cs typeface="Georgia"/>
                <a:sym typeface="Georgia"/>
              </a:rPr>
            </a:br>
            <a:r>
              <a:rPr lang="en" sz="800">
                <a:solidFill>
                  <a:schemeClr val="dk2"/>
                </a:solidFill>
                <a:latin typeface="Georgia"/>
                <a:ea typeface="Georgia"/>
                <a:cs typeface="Georgia"/>
                <a:sym typeface="Georgia"/>
              </a:rPr>
              <a:t>JOB TITLE</a:t>
            </a:r>
            <a:endParaRPr sz="800">
              <a:solidFill>
                <a:schemeClr val="dk2"/>
              </a:solidFill>
              <a:latin typeface="Georgia"/>
              <a:ea typeface="Georgia"/>
              <a:cs typeface="Georgia"/>
              <a:sym typeface="Georgia"/>
            </a:endParaRPr>
          </a:p>
          <a:p>
            <a:pPr marL="0" lvl="0" indent="0" algn="ctr" rtl="0">
              <a:spcBef>
                <a:spcPts val="400"/>
              </a:spcBef>
              <a:spcAft>
                <a:spcPts val="0"/>
              </a:spcAft>
              <a:buNone/>
            </a:pPr>
            <a:r>
              <a:rPr lang="en" sz="900">
                <a:solidFill>
                  <a:schemeClr val="dk2"/>
                </a:solidFill>
                <a:latin typeface="Georgia"/>
                <a:ea typeface="Georgia"/>
                <a:cs typeface="Georgia"/>
                <a:sym typeface="Georgia"/>
              </a:rPr>
              <a:t>Blue is the colour of the clear sky and the deep sea</a:t>
            </a:r>
            <a:endParaRPr>
              <a:latin typeface="Georgia"/>
              <a:ea typeface="Georgia"/>
              <a:cs typeface="Georgia"/>
              <a:sym typeface="Georgia"/>
            </a:endParaRPr>
          </a:p>
          <a:p>
            <a:pPr marL="0" lvl="0" indent="0" algn="ctr" rtl="0">
              <a:spcBef>
                <a:spcPts val="400"/>
              </a:spcBef>
              <a:spcAft>
                <a:spcPts val="400"/>
              </a:spcAft>
              <a:buNone/>
            </a:pPr>
            <a:endParaRPr>
              <a:latin typeface="Georgia"/>
              <a:ea typeface="Georgia"/>
              <a:cs typeface="Georgia"/>
              <a:sym typeface="Georgia"/>
            </a:endParaRPr>
          </a:p>
        </p:txBody>
      </p:sp>
      <p:pic>
        <p:nvPicPr>
          <p:cNvPr id="535" name="Google Shape;535;p43"/>
          <p:cNvPicPr preferRelativeResize="0"/>
          <p:nvPr/>
        </p:nvPicPr>
        <p:blipFill rotWithShape="1">
          <a:blip r:embed="rId6">
            <a:alphaModFix/>
          </a:blip>
          <a:srcRect t="3926" b="29406"/>
          <a:stretch/>
        </p:blipFill>
        <p:spPr>
          <a:xfrm>
            <a:off x="6925965" y="1967075"/>
            <a:ext cx="1358400" cy="1358400"/>
          </a:xfrm>
          <a:prstGeom prst="ellipse">
            <a:avLst/>
          </a:prstGeom>
          <a:noFill/>
          <a:ln>
            <a:noFill/>
          </a:ln>
        </p:spPr>
      </p:pic>
      <p:sp>
        <p:nvSpPr>
          <p:cNvPr id="536" name="Google Shape;536;p43"/>
          <p:cNvSpPr txBox="1"/>
          <p:nvPr/>
        </p:nvSpPr>
        <p:spPr>
          <a:xfrm>
            <a:off x="6930547" y="3443604"/>
            <a:ext cx="1358400" cy="669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Georgia"/>
                <a:ea typeface="Georgia"/>
                <a:cs typeface="Georgia"/>
                <a:sym typeface="Georgia"/>
              </a:rPr>
              <a:t>Nils Årud</a:t>
            </a:r>
            <a:br>
              <a:rPr lang="en">
                <a:latin typeface="Georgia"/>
                <a:ea typeface="Georgia"/>
                <a:cs typeface="Georgia"/>
                <a:sym typeface="Georgia"/>
              </a:rPr>
            </a:br>
            <a:r>
              <a:rPr lang="en" sz="800">
                <a:solidFill>
                  <a:schemeClr val="dk2"/>
                </a:solidFill>
                <a:latin typeface="Georgia"/>
                <a:ea typeface="Georgia"/>
                <a:cs typeface="Georgia"/>
                <a:sym typeface="Georgia"/>
              </a:rPr>
              <a:t>JOB TITLE</a:t>
            </a:r>
            <a:endParaRPr sz="800">
              <a:solidFill>
                <a:schemeClr val="dk2"/>
              </a:solidFill>
              <a:latin typeface="Georgia"/>
              <a:ea typeface="Georgia"/>
              <a:cs typeface="Georgia"/>
              <a:sym typeface="Georgia"/>
            </a:endParaRPr>
          </a:p>
          <a:p>
            <a:pPr marL="0" lvl="0" indent="0" algn="ctr" rtl="0">
              <a:spcBef>
                <a:spcPts val="400"/>
              </a:spcBef>
              <a:spcAft>
                <a:spcPts val="0"/>
              </a:spcAft>
              <a:buNone/>
            </a:pPr>
            <a:r>
              <a:rPr lang="en" sz="900">
                <a:solidFill>
                  <a:schemeClr val="dk2"/>
                </a:solidFill>
                <a:latin typeface="Georgia"/>
                <a:ea typeface="Georgia"/>
                <a:cs typeface="Georgia"/>
                <a:sym typeface="Georgia"/>
              </a:rPr>
              <a:t>Blue is the colour of the clear sky and the deep sea</a:t>
            </a:r>
            <a:endParaRPr>
              <a:latin typeface="Georgia"/>
              <a:ea typeface="Georgia"/>
              <a:cs typeface="Georgia"/>
              <a:sym typeface="Georgia"/>
            </a:endParaRPr>
          </a:p>
          <a:p>
            <a:pPr marL="0" lvl="0" indent="0" algn="ctr" rtl="0">
              <a:spcBef>
                <a:spcPts val="400"/>
              </a:spcBef>
              <a:spcAft>
                <a:spcPts val="400"/>
              </a:spcAft>
              <a:buNone/>
            </a:pPr>
            <a:endParaRPr>
              <a:latin typeface="Georgia"/>
              <a:ea typeface="Georgia"/>
              <a:cs typeface="Georgia"/>
              <a:sym typeface="Georgi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Shape 540"/>
        <p:cNvGrpSpPr/>
        <p:nvPr/>
      </p:nvGrpSpPr>
      <p:grpSpPr>
        <a:xfrm>
          <a:off x="0" y="0"/>
          <a:ext cx="0" cy="0"/>
          <a:chOff x="0" y="0"/>
          <a:chExt cx="0" cy="0"/>
        </a:xfrm>
      </p:grpSpPr>
      <p:sp>
        <p:nvSpPr>
          <p:cNvPr id="541" name="Google Shape;541;p44"/>
          <p:cNvSpPr txBox="1">
            <a:spLocks noGrp="1"/>
          </p:cNvSpPr>
          <p:nvPr>
            <p:ph type="title" idx="4294967295"/>
          </p:nvPr>
        </p:nvSpPr>
        <p:spPr>
          <a:xfrm>
            <a:off x="467100" y="0"/>
            <a:ext cx="8209800" cy="4671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Competitor Matrix</a:t>
            </a:r>
            <a:endParaRPr sz="1200">
              <a:solidFill>
                <a:schemeClr val="lt1"/>
              </a:solidFill>
            </a:endParaRPr>
          </a:p>
        </p:txBody>
      </p:sp>
      <p:sp>
        <p:nvSpPr>
          <p:cNvPr id="542" name="Google Shape;542;p44"/>
          <p:cNvSpPr/>
          <p:nvPr/>
        </p:nvSpPr>
        <p:spPr>
          <a:xfrm>
            <a:off x="467100" y="467100"/>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44"/>
          <p:cNvGrpSpPr/>
          <p:nvPr/>
        </p:nvGrpSpPr>
        <p:grpSpPr>
          <a:xfrm>
            <a:off x="638150" y="467111"/>
            <a:ext cx="7867750" cy="4209098"/>
            <a:chOff x="638138" y="467100"/>
            <a:chExt cx="7867750" cy="4194000"/>
          </a:xfrm>
        </p:grpSpPr>
        <p:cxnSp>
          <p:nvCxnSpPr>
            <p:cNvPr id="544" name="Google Shape;544;p44"/>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5" name="Google Shape;545;p44"/>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6" name="Google Shape;546;p44"/>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7" name="Google Shape;547;p44"/>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8" name="Google Shape;548;p44"/>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9" name="Google Shape;549;p44"/>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0" name="Google Shape;550;p44"/>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1" name="Google Shape;551;p44"/>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2" name="Google Shape;552;p44"/>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3" name="Google Shape;553;p44"/>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4" name="Google Shape;554;p44"/>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5" name="Google Shape;555;p44"/>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6" name="Google Shape;556;p44"/>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7" name="Google Shape;557;p44"/>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8" name="Google Shape;558;p44"/>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9" name="Google Shape;559;p44"/>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0" name="Google Shape;560;p44"/>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1" name="Google Shape;561;p44"/>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2" name="Google Shape;562;p44"/>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3" name="Google Shape;563;p44"/>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4" name="Google Shape;564;p44"/>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5" name="Google Shape;565;p44"/>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6" name="Google Shape;566;p44"/>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7" name="Google Shape;567;p44"/>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8" name="Google Shape;568;p44"/>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9" name="Google Shape;569;p44"/>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0" name="Google Shape;570;p44"/>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1" name="Google Shape;571;p44"/>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2" name="Google Shape;572;p44"/>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3" name="Google Shape;573;p44"/>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4" name="Google Shape;574;p44"/>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5" name="Google Shape;575;p44"/>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6" name="Google Shape;576;p44"/>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7" name="Google Shape;577;p44"/>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8" name="Google Shape;578;p44"/>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9" name="Google Shape;579;p44"/>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0" name="Google Shape;580;p44"/>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1" name="Google Shape;581;p44"/>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2" name="Google Shape;582;p44"/>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3" name="Google Shape;583;p44"/>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4" name="Google Shape;584;p44"/>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5" name="Google Shape;585;p44"/>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6" name="Google Shape;586;p44"/>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7" name="Google Shape;587;p44"/>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8" name="Google Shape;588;p44"/>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9" name="Google Shape;589;p44"/>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590" name="Google Shape;590;p44"/>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52</a:t>
            </a:fld>
            <a:endParaRPr/>
          </a:p>
        </p:txBody>
      </p:sp>
      <p:grpSp>
        <p:nvGrpSpPr>
          <p:cNvPr id="591" name="Google Shape;591;p44"/>
          <p:cNvGrpSpPr/>
          <p:nvPr/>
        </p:nvGrpSpPr>
        <p:grpSpPr>
          <a:xfrm>
            <a:off x="467107" y="642473"/>
            <a:ext cx="8209755" cy="3858239"/>
            <a:chOff x="467088" y="642474"/>
            <a:chExt cx="4194000" cy="3858239"/>
          </a:xfrm>
        </p:grpSpPr>
        <p:cxnSp>
          <p:nvCxnSpPr>
            <p:cNvPr id="592" name="Google Shape;592;p44"/>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3" name="Google Shape;593;p44"/>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4" name="Google Shape;594;p44"/>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5" name="Google Shape;595;p44"/>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6" name="Google Shape;596;p44"/>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7" name="Google Shape;597;p44"/>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8" name="Google Shape;598;p44"/>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9" name="Google Shape;599;p44"/>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0" name="Google Shape;600;p44"/>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1" name="Google Shape;601;p44"/>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2" name="Google Shape;602;p44"/>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3" name="Google Shape;603;p44"/>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4" name="Google Shape;604;p44"/>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5" name="Google Shape;605;p44"/>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6" name="Google Shape;606;p44"/>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7" name="Google Shape;607;p44"/>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8" name="Google Shape;608;p44"/>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9" name="Google Shape;609;p44"/>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0" name="Google Shape;610;p44"/>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1" name="Google Shape;611;p44"/>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2" name="Google Shape;612;p44"/>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3" name="Google Shape;613;p44"/>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614" name="Google Shape;614;p44"/>
          <p:cNvCxnSpPr/>
          <p:nvPr/>
        </p:nvCxnSpPr>
        <p:spPr>
          <a:xfrm>
            <a:off x="4572000" y="467100"/>
            <a:ext cx="0" cy="4209000"/>
          </a:xfrm>
          <a:prstGeom prst="straightConnector1">
            <a:avLst/>
          </a:prstGeom>
          <a:noFill/>
          <a:ln w="19050" cap="flat" cmpd="sng">
            <a:solidFill>
              <a:schemeClr val="dk2"/>
            </a:solidFill>
            <a:prstDash val="solid"/>
            <a:round/>
            <a:headEnd type="triangle" w="sm" len="sm"/>
            <a:tailEnd type="triangle" w="sm" len="sm"/>
          </a:ln>
        </p:spPr>
      </p:cxnSp>
      <p:cxnSp>
        <p:nvCxnSpPr>
          <p:cNvPr id="615" name="Google Shape;615;p44"/>
          <p:cNvCxnSpPr/>
          <p:nvPr/>
        </p:nvCxnSpPr>
        <p:spPr>
          <a:xfrm>
            <a:off x="467100" y="2571600"/>
            <a:ext cx="8209800" cy="0"/>
          </a:xfrm>
          <a:prstGeom prst="straightConnector1">
            <a:avLst/>
          </a:prstGeom>
          <a:noFill/>
          <a:ln w="19050" cap="flat" cmpd="sng">
            <a:solidFill>
              <a:schemeClr val="dk2"/>
            </a:solidFill>
            <a:prstDash val="solid"/>
            <a:round/>
            <a:headEnd type="triangle" w="sm" len="sm"/>
            <a:tailEnd type="triangle" w="sm" len="sm"/>
          </a:ln>
        </p:spPr>
      </p:cxnSp>
      <p:sp>
        <p:nvSpPr>
          <p:cNvPr id="616" name="Google Shape;616;p44"/>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Georgia"/>
                <a:ea typeface="Georgia"/>
                <a:cs typeface="Georgia"/>
                <a:sym typeface="Georgia"/>
              </a:rPr>
              <a:t>LOW VALUE 1</a:t>
            </a:r>
            <a:endParaRPr sz="800">
              <a:solidFill>
                <a:schemeClr val="lt1"/>
              </a:solidFill>
              <a:latin typeface="Georgia"/>
              <a:ea typeface="Georgia"/>
              <a:cs typeface="Georgia"/>
              <a:sym typeface="Georgia"/>
            </a:endParaRPr>
          </a:p>
        </p:txBody>
      </p:sp>
      <p:sp>
        <p:nvSpPr>
          <p:cNvPr id="617" name="Google Shape;617;p44"/>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Georgia"/>
                <a:ea typeface="Georgia"/>
                <a:cs typeface="Georgia"/>
                <a:sym typeface="Georgia"/>
              </a:rPr>
              <a:t>HIGH VALUE 1</a:t>
            </a:r>
            <a:endParaRPr sz="800">
              <a:solidFill>
                <a:schemeClr val="lt1"/>
              </a:solidFill>
              <a:latin typeface="Georgia"/>
              <a:ea typeface="Georgia"/>
              <a:cs typeface="Georgia"/>
              <a:sym typeface="Georgia"/>
            </a:endParaRPr>
          </a:p>
        </p:txBody>
      </p:sp>
      <p:sp>
        <p:nvSpPr>
          <p:cNvPr id="618" name="Google Shape;618;p44"/>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Georgia"/>
                <a:ea typeface="Georgia"/>
                <a:cs typeface="Georgia"/>
                <a:sym typeface="Georgia"/>
              </a:rPr>
              <a:t>LOW VALUE 2</a:t>
            </a:r>
            <a:endParaRPr sz="800">
              <a:solidFill>
                <a:schemeClr val="lt1"/>
              </a:solidFill>
              <a:latin typeface="Georgia"/>
              <a:ea typeface="Georgia"/>
              <a:cs typeface="Georgia"/>
              <a:sym typeface="Georgia"/>
            </a:endParaRPr>
          </a:p>
        </p:txBody>
      </p:sp>
      <p:sp>
        <p:nvSpPr>
          <p:cNvPr id="619" name="Google Shape;619;p44"/>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Georgia"/>
                <a:ea typeface="Georgia"/>
                <a:cs typeface="Georgia"/>
                <a:sym typeface="Georgia"/>
              </a:rPr>
              <a:t>HIGH VALUE 2</a:t>
            </a:r>
            <a:endParaRPr sz="800">
              <a:solidFill>
                <a:schemeClr val="lt1"/>
              </a:solidFill>
              <a:latin typeface="Georgia"/>
              <a:ea typeface="Georgia"/>
              <a:cs typeface="Georgia"/>
              <a:sym typeface="Georgia"/>
            </a:endParaRPr>
          </a:p>
        </p:txBody>
      </p:sp>
      <p:sp>
        <p:nvSpPr>
          <p:cNvPr id="620" name="Google Shape;620;p44"/>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Our company</a:t>
            </a:r>
            <a:endParaRPr sz="800">
              <a:solidFill>
                <a:schemeClr val="lt1"/>
              </a:solidFill>
              <a:latin typeface="Georgia"/>
              <a:ea typeface="Georgia"/>
              <a:cs typeface="Georgia"/>
              <a:sym typeface="Georgia"/>
            </a:endParaRPr>
          </a:p>
        </p:txBody>
      </p:sp>
      <p:sp>
        <p:nvSpPr>
          <p:cNvPr id="621" name="Google Shape;621;p44"/>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Competitor</a:t>
            </a:r>
            <a:endParaRPr sz="800">
              <a:solidFill>
                <a:schemeClr val="lt1"/>
              </a:solidFill>
              <a:latin typeface="Georgia"/>
              <a:ea typeface="Georgia"/>
              <a:cs typeface="Georgia"/>
              <a:sym typeface="Georgia"/>
            </a:endParaRPr>
          </a:p>
        </p:txBody>
      </p:sp>
      <p:sp>
        <p:nvSpPr>
          <p:cNvPr id="622" name="Google Shape;622;p44"/>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Competitor</a:t>
            </a:r>
            <a:endParaRPr sz="800">
              <a:solidFill>
                <a:schemeClr val="lt1"/>
              </a:solidFill>
              <a:latin typeface="Georgia"/>
              <a:ea typeface="Georgia"/>
              <a:cs typeface="Georgia"/>
              <a:sym typeface="Georgia"/>
            </a:endParaRPr>
          </a:p>
        </p:txBody>
      </p:sp>
      <p:sp>
        <p:nvSpPr>
          <p:cNvPr id="623" name="Google Shape;623;p44"/>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Competitor</a:t>
            </a:r>
            <a:endParaRPr sz="800">
              <a:solidFill>
                <a:schemeClr val="lt1"/>
              </a:solidFill>
              <a:latin typeface="Georgia"/>
              <a:ea typeface="Georgia"/>
              <a:cs typeface="Georgia"/>
              <a:sym typeface="Georgia"/>
            </a:endParaRPr>
          </a:p>
        </p:txBody>
      </p:sp>
      <p:sp>
        <p:nvSpPr>
          <p:cNvPr id="624" name="Google Shape;624;p44"/>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Competitor</a:t>
            </a:r>
            <a:endParaRPr sz="800">
              <a:solidFill>
                <a:schemeClr val="lt1"/>
              </a:solidFill>
              <a:latin typeface="Georgia"/>
              <a:ea typeface="Georgia"/>
              <a:cs typeface="Georgia"/>
              <a:sym typeface="Georgia"/>
            </a:endParaRPr>
          </a:p>
        </p:txBody>
      </p:sp>
      <p:sp>
        <p:nvSpPr>
          <p:cNvPr id="625" name="Google Shape;625;p44"/>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Georgia"/>
                <a:ea typeface="Georgia"/>
                <a:cs typeface="Georgia"/>
                <a:sym typeface="Georgia"/>
              </a:rPr>
              <a:t>Competitor</a:t>
            </a:r>
            <a:endParaRPr sz="800">
              <a:solidFill>
                <a:schemeClr val="lt1"/>
              </a:solidFill>
              <a:latin typeface="Georgia"/>
              <a:ea typeface="Georgia"/>
              <a:cs typeface="Georgia"/>
              <a:sym typeface="Georgia"/>
            </a:endParaRPr>
          </a:p>
        </p:txBody>
      </p:sp>
      <p:sp>
        <p:nvSpPr>
          <p:cNvPr id="626" name="Google Shape;626;p44"/>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2"/>
                </a:solidFill>
                <a:latin typeface="Georgia"/>
                <a:ea typeface="Georgia"/>
                <a:cs typeface="Georgia"/>
                <a:sym typeface="Georgia"/>
              </a:rPr>
              <a:t>Competitor</a:t>
            </a:r>
            <a:endParaRPr sz="800">
              <a:solidFill>
                <a:schemeClr val="dk2"/>
              </a:solidFill>
              <a:latin typeface="Georgia"/>
              <a:ea typeface="Georgia"/>
              <a:cs typeface="Georgia"/>
              <a:sym typeface="Georgi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630"/>
        <p:cNvGrpSpPr/>
        <p:nvPr/>
      </p:nvGrpSpPr>
      <p:grpSpPr>
        <a:xfrm>
          <a:off x="0" y="0"/>
          <a:ext cx="0" cy="0"/>
          <a:chOff x="0" y="0"/>
          <a:chExt cx="0" cy="0"/>
        </a:xfrm>
      </p:grpSpPr>
      <p:sp>
        <p:nvSpPr>
          <p:cNvPr id="631" name="Google Shape;631;p45"/>
          <p:cNvSpPr txBox="1">
            <a:spLocks noGrp="1"/>
          </p:cNvSpPr>
          <p:nvPr>
            <p:ph type="title"/>
          </p:nvPr>
        </p:nvSpPr>
        <p:spPr>
          <a:xfrm>
            <a:off x="533400" y="552450"/>
            <a:ext cx="2106600" cy="923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Weekly Planner</a:t>
            </a:r>
            <a:endParaRPr/>
          </a:p>
        </p:txBody>
      </p:sp>
      <p:sp>
        <p:nvSpPr>
          <p:cNvPr id="632" name="Google Shape;632;p45"/>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53</a:t>
            </a:fld>
            <a:endParaRPr/>
          </a:p>
        </p:txBody>
      </p:sp>
      <p:graphicFrame>
        <p:nvGraphicFramePr>
          <p:cNvPr id="633" name="Google Shape;633;p45"/>
          <p:cNvGraphicFramePr/>
          <p:nvPr/>
        </p:nvGraphicFramePr>
        <p:xfrm>
          <a:off x="1165275" y="1528154"/>
          <a:ext cx="3000000" cy="3000000"/>
        </p:xfrm>
        <a:graphic>
          <a:graphicData uri="http://schemas.openxmlformats.org/drawingml/2006/table">
            <a:tbl>
              <a:tblPr>
                <a:noFill/>
                <a:tableStyleId>{59B7DDB2-A729-435D-8956-4EC6CEC22427}</a:tableStyleId>
              </a:tblPr>
              <a:tblGrid>
                <a:gridCol w="824325">
                  <a:extLst>
                    <a:ext uri="{9D8B030D-6E8A-4147-A177-3AD203B41FA5}">
                      <a16:colId xmlns:a16="http://schemas.microsoft.com/office/drawing/2014/main" val="20000"/>
                    </a:ext>
                  </a:extLst>
                </a:gridCol>
                <a:gridCol w="944800">
                  <a:extLst>
                    <a:ext uri="{9D8B030D-6E8A-4147-A177-3AD203B41FA5}">
                      <a16:colId xmlns:a16="http://schemas.microsoft.com/office/drawing/2014/main" val="20001"/>
                    </a:ext>
                  </a:extLst>
                </a:gridCol>
                <a:gridCol w="944800">
                  <a:extLst>
                    <a:ext uri="{9D8B030D-6E8A-4147-A177-3AD203B41FA5}">
                      <a16:colId xmlns:a16="http://schemas.microsoft.com/office/drawing/2014/main" val="20002"/>
                    </a:ext>
                  </a:extLst>
                </a:gridCol>
                <a:gridCol w="944800">
                  <a:extLst>
                    <a:ext uri="{9D8B030D-6E8A-4147-A177-3AD203B41FA5}">
                      <a16:colId xmlns:a16="http://schemas.microsoft.com/office/drawing/2014/main" val="20003"/>
                    </a:ext>
                  </a:extLst>
                </a:gridCol>
                <a:gridCol w="944800">
                  <a:extLst>
                    <a:ext uri="{9D8B030D-6E8A-4147-A177-3AD203B41FA5}">
                      <a16:colId xmlns:a16="http://schemas.microsoft.com/office/drawing/2014/main" val="20004"/>
                    </a:ext>
                  </a:extLst>
                </a:gridCol>
                <a:gridCol w="944800">
                  <a:extLst>
                    <a:ext uri="{9D8B030D-6E8A-4147-A177-3AD203B41FA5}">
                      <a16:colId xmlns:a16="http://schemas.microsoft.com/office/drawing/2014/main" val="20005"/>
                    </a:ext>
                  </a:extLst>
                </a:gridCol>
                <a:gridCol w="944800">
                  <a:extLst>
                    <a:ext uri="{9D8B030D-6E8A-4147-A177-3AD203B41FA5}">
                      <a16:colId xmlns:a16="http://schemas.microsoft.com/office/drawing/2014/main" val="20006"/>
                    </a:ext>
                  </a:extLst>
                </a:gridCol>
                <a:gridCol w="944800">
                  <a:extLst>
                    <a:ext uri="{9D8B030D-6E8A-4147-A177-3AD203B41FA5}">
                      <a16:colId xmlns:a16="http://schemas.microsoft.com/office/drawing/2014/main" val="20007"/>
                    </a:ext>
                  </a:extLst>
                </a:gridCol>
              </a:tblGrid>
              <a:tr h="312775">
                <a:tc>
                  <a:txBody>
                    <a:bodyPr/>
                    <a:lstStyle/>
                    <a:p>
                      <a:pPr marL="0" lvl="0" indent="0" algn="r" rtl="0">
                        <a:spcBef>
                          <a:spcPts val="0"/>
                        </a:spcBef>
                        <a:spcAft>
                          <a:spcPts val="0"/>
                        </a:spcAft>
                        <a:buNone/>
                      </a:pP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SUNDAY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MONDAY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TUESDAY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WEDNESDAY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THURSDAY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FRIDAY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Georgia"/>
                          <a:ea typeface="Georgia"/>
                          <a:cs typeface="Georgia"/>
                          <a:sym typeface="Georgia"/>
                        </a:rPr>
                        <a:t>SATURDAY</a:t>
                      </a:r>
                      <a:endParaRPr sz="700">
                        <a:solidFill>
                          <a:schemeClr val="lt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09:00 - 09:45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10:00 - 10:45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11:00 - 11:45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12:00 - 13:15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 Free time</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13:30 - 14:15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14:30 - 15:15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393200">
                <a:tc>
                  <a:txBody>
                    <a:bodyPr/>
                    <a:lstStyle/>
                    <a:p>
                      <a:pPr marL="0" lvl="0" indent="0" algn="r" rtl="0">
                        <a:spcBef>
                          <a:spcPts val="0"/>
                        </a:spcBef>
                        <a:spcAft>
                          <a:spcPts val="0"/>
                        </a:spcAft>
                        <a:buNone/>
                      </a:pPr>
                      <a:r>
                        <a:rPr lang="en" sz="800">
                          <a:solidFill>
                            <a:schemeClr val="dk2"/>
                          </a:solidFill>
                          <a:latin typeface="Georgia"/>
                          <a:ea typeface="Georgia"/>
                          <a:cs typeface="Georgia"/>
                          <a:sym typeface="Georgia"/>
                        </a:rPr>
                        <a:t>15:30 - 16:15</a:t>
                      </a:r>
                      <a:endParaRPr sz="800">
                        <a:solidFill>
                          <a:schemeClr val="dk2"/>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Georgia"/>
                          <a:ea typeface="Georgia"/>
                          <a:cs typeface="Georgia"/>
                          <a:sym typeface="Georgia"/>
                        </a:rPr>
                        <a:t>Task</a:t>
                      </a:r>
                      <a:endParaRPr sz="800">
                        <a:solidFill>
                          <a:schemeClr val="dk1"/>
                        </a:solidFill>
                        <a:latin typeface="Georgia"/>
                        <a:ea typeface="Georgia"/>
                        <a:cs typeface="Georgia"/>
                        <a:sym typeface="Georgia"/>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Shape 637"/>
        <p:cNvGrpSpPr/>
        <p:nvPr/>
      </p:nvGrpSpPr>
      <p:grpSpPr>
        <a:xfrm>
          <a:off x="0" y="0"/>
          <a:ext cx="0" cy="0"/>
          <a:chOff x="0" y="0"/>
          <a:chExt cx="0" cy="0"/>
        </a:xfrm>
      </p:grpSpPr>
      <p:sp>
        <p:nvSpPr>
          <p:cNvPr id="638" name="Google Shape;638;p46"/>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54</a:t>
            </a:fld>
            <a:endParaRPr/>
          </a:p>
        </p:txBody>
      </p:sp>
      <p:sp>
        <p:nvSpPr>
          <p:cNvPr id="639" name="Google Shape;639;p46"/>
          <p:cNvSpPr txBox="1"/>
          <p:nvPr/>
        </p:nvSpPr>
        <p:spPr>
          <a:xfrm>
            <a:off x="5362000" y="896538"/>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900" b="1">
                <a:solidFill>
                  <a:srgbClr val="1D1D1B"/>
                </a:solidFill>
                <a:latin typeface="Georgia"/>
                <a:ea typeface="Georgia"/>
                <a:cs typeface="Georgia"/>
                <a:sym typeface="Georgia"/>
              </a:rPr>
              <a:t>SlidesCarnival icons are editable shapes</a:t>
            </a:r>
            <a:r>
              <a:rPr lang="en" sz="900">
                <a:solidFill>
                  <a:srgbClr val="1D1D1B"/>
                </a:solidFill>
                <a:latin typeface="Georgia"/>
                <a:ea typeface="Georgia"/>
                <a:cs typeface="Georgia"/>
                <a:sym typeface="Georgia"/>
              </a:rPr>
              <a:t>. </a:t>
            </a:r>
            <a:endParaRPr sz="900">
              <a:solidFill>
                <a:srgbClr val="1D1D1B"/>
              </a:solidFill>
              <a:latin typeface="Georgia"/>
              <a:ea typeface="Georgia"/>
              <a:cs typeface="Georgia"/>
              <a:sym typeface="Georgia"/>
            </a:endParaRPr>
          </a:p>
          <a:p>
            <a:pPr marL="0" lvl="0" indent="0" algn="l" rtl="0">
              <a:spcBef>
                <a:spcPts val="0"/>
              </a:spcBef>
              <a:spcAft>
                <a:spcPts val="0"/>
              </a:spcAft>
              <a:buClr>
                <a:srgbClr val="000000"/>
              </a:buClr>
              <a:buSzPts val="1100"/>
              <a:buFont typeface="Arial"/>
              <a:buNone/>
            </a:pPr>
            <a:endParaRPr sz="900">
              <a:solidFill>
                <a:srgbClr val="1D1D1B"/>
              </a:solidFill>
              <a:latin typeface="Georgia"/>
              <a:ea typeface="Georgia"/>
              <a:cs typeface="Georgia"/>
              <a:sym typeface="Georgia"/>
            </a:endParaRPr>
          </a:p>
          <a:p>
            <a:pPr marL="0" lvl="0" indent="0" algn="l" rtl="0">
              <a:spcBef>
                <a:spcPts val="0"/>
              </a:spcBef>
              <a:spcAft>
                <a:spcPts val="0"/>
              </a:spcAft>
              <a:buClr>
                <a:srgbClr val="000000"/>
              </a:buClr>
              <a:buSzPts val="1100"/>
              <a:buFont typeface="Arial"/>
              <a:buNone/>
            </a:pPr>
            <a:r>
              <a:rPr lang="en" sz="900">
                <a:solidFill>
                  <a:srgbClr val="1D1D1B"/>
                </a:solidFill>
                <a:latin typeface="Georgia"/>
                <a:ea typeface="Georgia"/>
                <a:cs typeface="Georgia"/>
                <a:sym typeface="Georgia"/>
              </a:rPr>
              <a:t>This means that you can:</a:t>
            </a:r>
            <a:endParaRPr sz="900">
              <a:solidFill>
                <a:srgbClr val="1D1D1B"/>
              </a:solidFill>
              <a:latin typeface="Georgia"/>
              <a:ea typeface="Georgia"/>
              <a:cs typeface="Georgia"/>
              <a:sym typeface="Georgia"/>
            </a:endParaRPr>
          </a:p>
          <a:p>
            <a:pPr marL="457200" lvl="0" indent="-285750" algn="l" rtl="0">
              <a:spcBef>
                <a:spcPts val="0"/>
              </a:spcBef>
              <a:spcAft>
                <a:spcPts val="0"/>
              </a:spcAft>
              <a:buClr>
                <a:srgbClr val="1D1D1B"/>
              </a:buClr>
              <a:buSzPts val="900"/>
              <a:buFont typeface="Georgia"/>
              <a:buChar char="●"/>
            </a:pPr>
            <a:r>
              <a:rPr lang="en" sz="900">
                <a:solidFill>
                  <a:srgbClr val="1D1D1B"/>
                </a:solidFill>
                <a:latin typeface="Georgia"/>
                <a:ea typeface="Georgia"/>
                <a:cs typeface="Georgia"/>
                <a:sym typeface="Georgia"/>
              </a:rPr>
              <a:t>Resize them without losing quality.</a:t>
            </a:r>
            <a:endParaRPr sz="900">
              <a:solidFill>
                <a:srgbClr val="1D1D1B"/>
              </a:solidFill>
              <a:latin typeface="Georgia"/>
              <a:ea typeface="Georgia"/>
              <a:cs typeface="Georgia"/>
              <a:sym typeface="Georgia"/>
            </a:endParaRPr>
          </a:p>
          <a:p>
            <a:pPr marL="457200" lvl="0" indent="-285750" algn="l" rtl="0">
              <a:spcBef>
                <a:spcPts val="0"/>
              </a:spcBef>
              <a:spcAft>
                <a:spcPts val="0"/>
              </a:spcAft>
              <a:buClr>
                <a:srgbClr val="1D1D1B"/>
              </a:buClr>
              <a:buSzPts val="900"/>
              <a:buFont typeface="Georgia"/>
              <a:buChar char="●"/>
            </a:pPr>
            <a:r>
              <a:rPr lang="en" sz="900">
                <a:solidFill>
                  <a:srgbClr val="1D1D1B"/>
                </a:solidFill>
                <a:latin typeface="Georgia"/>
                <a:ea typeface="Georgia"/>
                <a:cs typeface="Georgia"/>
                <a:sym typeface="Georgia"/>
              </a:rPr>
              <a:t>Change line color, width and style.</a:t>
            </a:r>
            <a:endParaRPr sz="900">
              <a:solidFill>
                <a:srgbClr val="1D1D1B"/>
              </a:solidFill>
              <a:latin typeface="Georgia"/>
              <a:ea typeface="Georgia"/>
              <a:cs typeface="Georgia"/>
              <a:sym typeface="Georgia"/>
            </a:endParaRPr>
          </a:p>
          <a:p>
            <a:pPr marL="0" lvl="0" indent="0" algn="l" rtl="0">
              <a:spcBef>
                <a:spcPts val="0"/>
              </a:spcBef>
              <a:spcAft>
                <a:spcPts val="0"/>
              </a:spcAft>
              <a:buNone/>
            </a:pPr>
            <a:endParaRPr sz="900">
              <a:solidFill>
                <a:srgbClr val="1D1D1B"/>
              </a:solidFill>
              <a:latin typeface="Georgia"/>
              <a:ea typeface="Georgia"/>
              <a:cs typeface="Georgia"/>
              <a:sym typeface="Georgia"/>
            </a:endParaRPr>
          </a:p>
          <a:p>
            <a:pPr marL="0" lvl="0" indent="0" algn="l" rtl="0">
              <a:spcBef>
                <a:spcPts val="0"/>
              </a:spcBef>
              <a:spcAft>
                <a:spcPts val="0"/>
              </a:spcAft>
              <a:buNone/>
            </a:pPr>
            <a:r>
              <a:rPr lang="en" sz="900">
                <a:solidFill>
                  <a:srgbClr val="1D1D1B"/>
                </a:solidFill>
                <a:latin typeface="Georgia"/>
                <a:ea typeface="Georgia"/>
                <a:cs typeface="Georgia"/>
                <a:sym typeface="Georgia"/>
              </a:rPr>
              <a:t>Isn’t that nice? :)</a:t>
            </a:r>
            <a:endParaRPr sz="900">
              <a:solidFill>
                <a:srgbClr val="1D1D1B"/>
              </a:solidFill>
              <a:latin typeface="Georgia"/>
              <a:ea typeface="Georgia"/>
              <a:cs typeface="Georgia"/>
              <a:sym typeface="Georgia"/>
            </a:endParaRPr>
          </a:p>
          <a:p>
            <a:pPr marL="0" lvl="0" indent="0" algn="l" rtl="0">
              <a:spcBef>
                <a:spcPts val="0"/>
              </a:spcBef>
              <a:spcAft>
                <a:spcPts val="0"/>
              </a:spcAft>
              <a:buNone/>
            </a:pPr>
            <a:endParaRPr sz="900">
              <a:solidFill>
                <a:srgbClr val="1D1D1B"/>
              </a:solidFill>
              <a:latin typeface="Georgia"/>
              <a:ea typeface="Georgia"/>
              <a:cs typeface="Georgia"/>
              <a:sym typeface="Georgia"/>
            </a:endParaRPr>
          </a:p>
          <a:p>
            <a:pPr marL="0" lvl="0" indent="0" algn="l" rtl="0">
              <a:spcBef>
                <a:spcPts val="0"/>
              </a:spcBef>
              <a:spcAft>
                <a:spcPts val="0"/>
              </a:spcAft>
              <a:buNone/>
            </a:pPr>
            <a:r>
              <a:rPr lang="en" sz="900">
                <a:solidFill>
                  <a:srgbClr val="1D1D1B"/>
                </a:solidFill>
                <a:latin typeface="Georgia"/>
                <a:ea typeface="Georgia"/>
                <a:cs typeface="Georgia"/>
                <a:sym typeface="Georgia"/>
              </a:rPr>
              <a:t>Examples:</a:t>
            </a:r>
            <a:endParaRPr sz="900">
              <a:solidFill>
                <a:srgbClr val="1D1D1B"/>
              </a:solidFill>
              <a:latin typeface="Georgia"/>
              <a:ea typeface="Georgia"/>
              <a:cs typeface="Georgia"/>
              <a:sym typeface="Georgia"/>
            </a:endParaRPr>
          </a:p>
          <a:p>
            <a:pPr marL="0" lvl="0" indent="0" algn="l" rtl="0">
              <a:spcBef>
                <a:spcPts val="0"/>
              </a:spcBef>
              <a:spcAft>
                <a:spcPts val="0"/>
              </a:spcAft>
              <a:buClr>
                <a:srgbClr val="000000"/>
              </a:buClr>
              <a:buSzPts val="1100"/>
              <a:buFont typeface="Arial"/>
              <a:buNone/>
            </a:pPr>
            <a:endParaRPr sz="900">
              <a:solidFill>
                <a:srgbClr val="1D1D1B"/>
              </a:solidFill>
              <a:latin typeface="Georgia"/>
              <a:ea typeface="Georgia"/>
              <a:cs typeface="Georgia"/>
              <a:sym typeface="Georgia"/>
            </a:endParaRPr>
          </a:p>
          <a:p>
            <a:pPr marL="0" lvl="0" indent="0" algn="l" rtl="0">
              <a:spcBef>
                <a:spcPts val="0"/>
              </a:spcBef>
              <a:spcAft>
                <a:spcPts val="0"/>
              </a:spcAft>
              <a:buNone/>
            </a:pPr>
            <a:endParaRPr sz="900">
              <a:solidFill>
                <a:srgbClr val="1D1D1B"/>
              </a:solidFill>
              <a:latin typeface="Georgia"/>
              <a:ea typeface="Georgia"/>
              <a:cs typeface="Georgia"/>
              <a:sym typeface="Georgia"/>
            </a:endParaRPr>
          </a:p>
        </p:txBody>
      </p:sp>
      <p:grpSp>
        <p:nvGrpSpPr>
          <p:cNvPr id="640" name="Google Shape;640;p46"/>
          <p:cNvGrpSpPr/>
          <p:nvPr/>
        </p:nvGrpSpPr>
        <p:grpSpPr>
          <a:xfrm>
            <a:off x="850021" y="859155"/>
            <a:ext cx="260084" cy="339262"/>
            <a:chOff x="590250" y="244200"/>
            <a:chExt cx="407975" cy="532175"/>
          </a:xfrm>
        </p:grpSpPr>
        <p:sp>
          <p:nvSpPr>
            <p:cNvPr id="641" name="Google Shape;641;p4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46"/>
          <p:cNvGrpSpPr/>
          <p:nvPr/>
        </p:nvGrpSpPr>
        <p:grpSpPr>
          <a:xfrm>
            <a:off x="1269225" y="909230"/>
            <a:ext cx="282604" cy="235238"/>
            <a:chOff x="1247825" y="322750"/>
            <a:chExt cx="443300" cy="369000"/>
          </a:xfrm>
        </p:grpSpPr>
        <p:sp>
          <p:nvSpPr>
            <p:cNvPr id="656" name="Google Shape;656;p46"/>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6"/>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6"/>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6"/>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6"/>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46"/>
          <p:cNvGrpSpPr/>
          <p:nvPr/>
        </p:nvGrpSpPr>
        <p:grpSpPr>
          <a:xfrm>
            <a:off x="1703968" y="908067"/>
            <a:ext cx="270173" cy="237564"/>
            <a:chOff x="1929775" y="320925"/>
            <a:chExt cx="423800" cy="372650"/>
          </a:xfrm>
        </p:grpSpPr>
        <p:sp>
          <p:nvSpPr>
            <p:cNvPr id="662" name="Google Shape;662;p46"/>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6"/>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6"/>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6"/>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6"/>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7" name="Google Shape;667;p46"/>
          <p:cNvSpPr/>
          <p:nvPr/>
        </p:nvSpPr>
        <p:spPr>
          <a:xfrm>
            <a:off x="2156962" y="899525"/>
            <a:ext cx="221260" cy="254649"/>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6"/>
          <p:cNvSpPr/>
          <p:nvPr/>
        </p:nvSpPr>
        <p:spPr>
          <a:xfrm>
            <a:off x="2600635" y="900306"/>
            <a:ext cx="190979" cy="25308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9" name="Google Shape;669;p46"/>
          <p:cNvGrpSpPr/>
          <p:nvPr/>
        </p:nvGrpSpPr>
        <p:grpSpPr>
          <a:xfrm>
            <a:off x="3425441" y="881276"/>
            <a:ext cx="255430" cy="291130"/>
            <a:chOff x="4630125" y="278900"/>
            <a:chExt cx="400675" cy="456675"/>
          </a:xfrm>
        </p:grpSpPr>
        <p:sp>
          <p:nvSpPr>
            <p:cNvPr id="670" name="Google Shape;670;p46"/>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6"/>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6"/>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6"/>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46"/>
          <p:cNvSpPr/>
          <p:nvPr/>
        </p:nvSpPr>
        <p:spPr>
          <a:xfrm>
            <a:off x="3835374" y="899143"/>
            <a:ext cx="292692" cy="255414"/>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46"/>
          <p:cNvGrpSpPr/>
          <p:nvPr/>
        </p:nvGrpSpPr>
        <p:grpSpPr>
          <a:xfrm>
            <a:off x="853910" y="1295826"/>
            <a:ext cx="260068" cy="317140"/>
            <a:chOff x="596350" y="929175"/>
            <a:chExt cx="407950" cy="497475"/>
          </a:xfrm>
        </p:grpSpPr>
        <p:sp>
          <p:nvSpPr>
            <p:cNvPr id="676" name="Google Shape;676;p46"/>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6"/>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6"/>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6"/>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6"/>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6"/>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6"/>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46"/>
          <p:cNvGrpSpPr/>
          <p:nvPr/>
        </p:nvGrpSpPr>
        <p:grpSpPr>
          <a:xfrm>
            <a:off x="1706677" y="1342029"/>
            <a:ext cx="264754" cy="226695"/>
            <a:chOff x="1934025" y="1001650"/>
            <a:chExt cx="415300" cy="355600"/>
          </a:xfrm>
        </p:grpSpPr>
        <p:sp>
          <p:nvSpPr>
            <p:cNvPr id="684" name="Google Shape;684;p46"/>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6"/>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6"/>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6"/>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8" name="Google Shape;688;p46"/>
          <p:cNvSpPr/>
          <p:nvPr/>
        </p:nvSpPr>
        <p:spPr>
          <a:xfrm>
            <a:off x="2134458" y="1323003"/>
            <a:ext cx="266284" cy="264738"/>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6"/>
          <p:cNvSpPr/>
          <p:nvPr/>
        </p:nvSpPr>
        <p:spPr>
          <a:xfrm>
            <a:off x="2563373" y="1336199"/>
            <a:ext cx="265519" cy="238345"/>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6"/>
          <p:cNvSpPr/>
          <p:nvPr/>
        </p:nvSpPr>
        <p:spPr>
          <a:xfrm>
            <a:off x="2995778" y="1338144"/>
            <a:ext cx="257757" cy="234457"/>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6"/>
          <p:cNvSpPr/>
          <p:nvPr/>
        </p:nvSpPr>
        <p:spPr>
          <a:xfrm>
            <a:off x="3432852" y="1340471"/>
            <a:ext cx="240672" cy="22980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46"/>
          <p:cNvGrpSpPr/>
          <p:nvPr/>
        </p:nvGrpSpPr>
        <p:grpSpPr>
          <a:xfrm>
            <a:off x="3848916" y="1324944"/>
            <a:ext cx="265519" cy="265901"/>
            <a:chOff x="5294400" y="974850"/>
            <a:chExt cx="416500" cy="417100"/>
          </a:xfrm>
        </p:grpSpPr>
        <p:sp>
          <p:nvSpPr>
            <p:cNvPr id="693" name="Google Shape;693;p46"/>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6"/>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46"/>
          <p:cNvGrpSpPr/>
          <p:nvPr/>
        </p:nvGrpSpPr>
        <p:grpSpPr>
          <a:xfrm>
            <a:off x="4245617" y="1295061"/>
            <a:ext cx="329173" cy="320631"/>
            <a:chOff x="5916675" y="927975"/>
            <a:chExt cx="516350" cy="502950"/>
          </a:xfrm>
        </p:grpSpPr>
        <p:sp>
          <p:nvSpPr>
            <p:cNvPr id="696" name="Google Shape;696;p4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6"/>
          <p:cNvGrpSpPr/>
          <p:nvPr/>
        </p:nvGrpSpPr>
        <p:grpSpPr>
          <a:xfrm>
            <a:off x="833717" y="1787625"/>
            <a:ext cx="296565" cy="200302"/>
            <a:chOff x="564675" y="1700625"/>
            <a:chExt cx="465200" cy="314200"/>
          </a:xfrm>
        </p:grpSpPr>
        <p:sp>
          <p:nvSpPr>
            <p:cNvPr id="699" name="Google Shape;699;p46"/>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6"/>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6"/>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46"/>
          <p:cNvGrpSpPr/>
          <p:nvPr/>
        </p:nvGrpSpPr>
        <p:grpSpPr>
          <a:xfrm>
            <a:off x="1262244" y="1738713"/>
            <a:ext cx="296565" cy="290365"/>
            <a:chOff x="1236875" y="1623900"/>
            <a:chExt cx="465200" cy="455475"/>
          </a:xfrm>
        </p:grpSpPr>
        <p:sp>
          <p:nvSpPr>
            <p:cNvPr id="703" name="Google Shape;703;p46"/>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6"/>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46"/>
          <p:cNvGrpSpPr/>
          <p:nvPr/>
        </p:nvGrpSpPr>
        <p:grpSpPr>
          <a:xfrm>
            <a:off x="1700079" y="1744929"/>
            <a:ext cx="277950" cy="277934"/>
            <a:chOff x="1923675" y="1633650"/>
            <a:chExt cx="436000" cy="435975"/>
          </a:xfrm>
        </p:grpSpPr>
        <p:sp>
          <p:nvSpPr>
            <p:cNvPr id="711" name="Google Shape;711;p4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46"/>
          <p:cNvGrpSpPr/>
          <p:nvPr/>
        </p:nvGrpSpPr>
        <p:grpSpPr>
          <a:xfrm>
            <a:off x="2127443" y="1743765"/>
            <a:ext cx="280261" cy="280261"/>
            <a:chOff x="2594050" y="1631825"/>
            <a:chExt cx="439625" cy="439625"/>
          </a:xfrm>
        </p:grpSpPr>
        <p:sp>
          <p:nvSpPr>
            <p:cNvPr id="718" name="Google Shape;718;p4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46"/>
          <p:cNvSpPr/>
          <p:nvPr/>
        </p:nvSpPr>
        <p:spPr>
          <a:xfrm>
            <a:off x="2568409" y="1756187"/>
            <a:ext cx="255430" cy="255430"/>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46"/>
          <p:cNvGrpSpPr/>
          <p:nvPr/>
        </p:nvGrpSpPr>
        <p:grpSpPr>
          <a:xfrm>
            <a:off x="3010891" y="1722808"/>
            <a:ext cx="227476" cy="322177"/>
            <a:chOff x="3979850" y="1598950"/>
            <a:chExt cx="356825" cy="505375"/>
          </a:xfrm>
        </p:grpSpPr>
        <p:sp>
          <p:nvSpPr>
            <p:cNvPr id="724" name="Google Shape;724;p46"/>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6"/>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46"/>
          <p:cNvGrpSpPr/>
          <p:nvPr/>
        </p:nvGrpSpPr>
        <p:grpSpPr>
          <a:xfrm>
            <a:off x="3403320" y="1791897"/>
            <a:ext cx="299673" cy="183998"/>
            <a:chOff x="4595425" y="1707325"/>
            <a:chExt cx="470075" cy="288625"/>
          </a:xfrm>
        </p:grpSpPr>
        <p:sp>
          <p:nvSpPr>
            <p:cNvPr id="727" name="Google Shape;727;p46"/>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6"/>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6"/>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6"/>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6"/>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46"/>
          <p:cNvGrpSpPr/>
          <p:nvPr/>
        </p:nvGrpSpPr>
        <p:grpSpPr>
          <a:xfrm>
            <a:off x="3846207" y="1746873"/>
            <a:ext cx="270953" cy="274045"/>
            <a:chOff x="5290150" y="1636700"/>
            <a:chExt cx="425025" cy="429875"/>
          </a:xfrm>
        </p:grpSpPr>
        <p:sp>
          <p:nvSpPr>
            <p:cNvPr id="733" name="Google Shape;733;p46"/>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6"/>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6"/>
          <p:cNvGrpSpPr/>
          <p:nvPr/>
        </p:nvGrpSpPr>
        <p:grpSpPr>
          <a:xfrm>
            <a:off x="4273954" y="1738713"/>
            <a:ext cx="272499" cy="285712"/>
            <a:chOff x="5961125" y="1623900"/>
            <a:chExt cx="427450" cy="448175"/>
          </a:xfrm>
        </p:grpSpPr>
        <p:sp>
          <p:nvSpPr>
            <p:cNvPr id="736" name="Google Shape;736;p46"/>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6"/>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6"/>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6"/>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6"/>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6"/>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6"/>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46"/>
          <p:cNvGrpSpPr/>
          <p:nvPr/>
        </p:nvGrpSpPr>
        <p:grpSpPr>
          <a:xfrm>
            <a:off x="4693158" y="1746092"/>
            <a:ext cx="291130" cy="275607"/>
            <a:chOff x="6618700" y="1635475"/>
            <a:chExt cx="456675" cy="432325"/>
          </a:xfrm>
        </p:grpSpPr>
        <p:sp>
          <p:nvSpPr>
            <p:cNvPr id="744" name="Google Shape;744;p46"/>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6"/>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6"/>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6"/>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6"/>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46"/>
          <p:cNvGrpSpPr/>
          <p:nvPr/>
        </p:nvGrpSpPr>
        <p:grpSpPr>
          <a:xfrm>
            <a:off x="866707" y="2188597"/>
            <a:ext cx="230584" cy="247653"/>
            <a:chOff x="616425" y="2329600"/>
            <a:chExt cx="361700" cy="388475"/>
          </a:xfrm>
        </p:grpSpPr>
        <p:sp>
          <p:nvSpPr>
            <p:cNvPr id="750" name="Google Shape;750;p46"/>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6"/>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6"/>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6"/>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6"/>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6"/>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6"/>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6"/>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46"/>
          <p:cNvGrpSpPr/>
          <p:nvPr/>
        </p:nvGrpSpPr>
        <p:grpSpPr>
          <a:xfrm>
            <a:off x="1289035" y="2190924"/>
            <a:ext cx="242999" cy="242999"/>
            <a:chOff x="1278900" y="2333250"/>
            <a:chExt cx="381175" cy="381175"/>
          </a:xfrm>
        </p:grpSpPr>
        <p:sp>
          <p:nvSpPr>
            <p:cNvPr id="759" name="Google Shape;759;p46"/>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6"/>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6"/>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6"/>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46"/>
          <p:cNvGrpSpPr/>
          <p:nvPr/>
        </p:nvGrpSpPr>
        <p:grpSpPr>
          <a:xfrm>
            <a:off x="1717547" y="2190924"/>
            <a:ext cx="243015" cy="242999"/>
            <a:chOff x="1951075" y="2333250"/>
            <a:chExt cx="381200" cy="381175"/>
          </a:xfrm>
        </p:grpSpPr>
        <p:sp>
          <p:nvSpPr>
            <p:cNvPr id="764" name="Google Shape;764;p46"/>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6"/>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6"/>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6"/>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46"/>
          <p:cNvGrpSpPr/>
          <p:nvPr/>
        </p:nvGrpSpPr>
        <p:grpSpPr>
          <a:xfrm>
            <a:off x="2146074" y="2190924"/>
            <a:ext cx="242999" cy="242999"/>
            <a:chOff x="2623275" y="2333250"/>
            <a:chExt cx="381175" cy="381175"/>
          </a:xfrm>
        </p:grpSpPr>
        <p:sp>
          <p:nvSpPr>
            <p:cNvPr id="769" name="Google Shape;769;p46"/>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6"/>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6"/>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773;p46"/>
          <p:cNvGrpSpPr/>
          <p:nvPr/>
        </p:nvGrpSpPr>
        <p:grpSpPr>
          <a:xfrm>
            <a:off x="2631275" y="2149008"/>
            <a:ext cx="129652" cy="323738"/>
            <a:chOff x="3384375" y="2267500"/>
            <a:chExt cx="203375" cy="507825"/>
          </a:xfrm>
        </p:grpSpPr>
        <p:sp>
          <p:nvSpPr>
            <p:cNvPr id="774" name="Google Shape;774;p46"/>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6"/>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6"/>
          <p:cNvGrpSpPr/>
          <p:nvPr/>
        </p:nvGrpSpPr>
        <p:grpSpPr>
          <a:xfrm>
            <a:off x="3499965" y="2190143"/>
            <a:ext cx="106367" cy="241453"/>
            <a:chOff x="4747025" y="2332025"/>
            <a:chExt cx="166850" cy="378750"/>
          </a:xfrm>
        </p:grpSpPr>
        <p:sp>
          <p:nvSpPr>
            <p:cNvPr id="777" name="Google Shape;777;p46"/>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6"/>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6"/>
          <p:cNvGrpSpPr/>
          <p:nvPr/>
        </p:nvGrpSpPr>
        <p:grpSpPr>
          <a:xfrm>
            <a:off x="3069509" y="2150554"/>
            <a:ext cx="110240" cy="320631"/>
            <a:chOff x="4071800" y="2269925"/>
            <a:chExt cx="172925" cy="502950"/>
          </a:xfrm>
        </p:grpSpPr>
        <p:sp>
          <p:nvSpPr>
            <p:cNvPr id="780" name="Google Shape;780;p46"/>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6"/>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46"/>
          <p:cNvSpPr/>
          <p:nvPr/>
        </p:nvSpPr>
        <p:spPr>
          <a:xfrm>
            <a:off x="3860221" y="2184334"/>
            <a:ext cx="242999" cy="256195"/>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46"/>
          <p:cNvGrpSpPr/>
          <p:nvPr/>
        </p:nvGrpSpPr>
        <p:grpSpPr>
          <a:xfrm>
            <a:off x="4281333" y="2188980"/>
            <a:ext cx="262411" cy="246888"/>
            <a:chOff x="5972700" y="2330200"/>
            <a:chExt cx="411625" cy="387275"/>
          </a:xfrm>
        </p:grpSpPr>
        <p:sp>
          <p:nvSpPr>
            <p:cNvPr id="784" name="Google Shape;784;p4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46"/>
          <p:cNvGrpSpPr/>
          <p:nvPr/>
        </p:nvGrpSpPr>
        <p:grpSpPr>
          <a:xfrm>
            <a:off x="940466" y="2589553"/>
            <a:ext cx="83082" cy="302781"/>
            <a:chOff x="732125" y="2958550"/>
            <a:chExt cx="130325" cy="474950"/>
          </a:xfrm>
        </p:grpSpPr>
        <p:sp>
          <p:nvSpPr>
            <p:cNvPr id="787" name="Google Shape;787;p46"/>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6"/>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6"/>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6"/>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6"/>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6"/>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6"/>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6"/>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46"/>
          <p:cNvSpPr/>
          <p:nvPr/>
        </p:nvSpPr>
        <p:spPr>
          <a:xfrm>
            <a:off x="1711743" y="2577531"/>
            <a:ext cx="254649" cy="326846"/>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6"/>
          <p:cNvSpPr/>
          <p:nvPr/>
        </p:nvSpPr>
        <p:spPr>
          <a:xfrm>
            <a:off x="1316202" y="2577531"/>
            <a:ext cx="188668" cy="326846"/>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46"/>
          <p:cNvGrpSpPr/>
          <p:nvPr/>
        </p:nvGrpSpPr>
        <p:grpSpPr>
          <a:xfrm>
            <a:off x="2120463" y="2599259"/>
            <a:ext cx="294238" cy="278715"/>
            <a:chOff x="2583100" y="2973775"/>
            <a:chExt cx="461550" cy="437200"/>
          </a:xfrm>
        </p:grpSpPr>
        <p:sp>
          <p:nvSpPr>
            <p:cNvPr id="798" name="Google Shape;798;p46"/>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6"/>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0" name="Google Shape;800;p46"/>
          <p:cNvSpPr/>
          <p:nvPr/>
        </p:nvSpPr>
        <p:spPr>
          <a:xfrm>
            <a:off x="3418094" y="2605868"/>
            <a:ext cx="270172" cy="270172"/>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46"/>
          <p:cNvGrpSpPr/>
          <p:nvPr/>
        </p:nvGrpSpPr>
        <p:grpSpPr>
          <a:xfrm>
            <a:off x="3819034" y="2620615"/>
            <a:ext cx="329954" cy="245326"/>
            <a:chOff x="5247525" y="3007275"/>
            <a:chExt cx="517575" cy="384825"/>
          </a:xfrm>
        </p:grpSpPr>
        <p:sp>
          <p:nvSpPr>
            <p:cNvPr id="802" name="Google Shape;802;p46"/>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6"/>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6"/>
          <p:cNvGrpSpPr/>
          <p:nvPr/>
        </p:nvGrpSpPr>
        <p:grpSpPr>
          <a:xfrm>
            <a:off x="2993041" y="2606638"/>
            <a:ext cx="260068" cy="265519"/>
            <a:chOff x="3951850" y="2985350"/>
            <a:chExt cx="407950" cy="416500"/>
          </a:xfrm>
        </p:grpSpPr>
        <p:sp>
          <p:nvSpPr>
            <p:cNvPr id="805" name="Google Shape;805;p4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46"/>
          <p:cNvGrpSpPr/>
          <p:nvPr/>
        </p:nvGrpSpPr>
        <p:grpSpPr>
          <a:xfrm>
            <a:off x="836442" y="3053796"/>
            <a:ext cx="301219" cy="231349"/>
            <a:chOff x="568950" y="3686775"/>
            <a:chExt cx="472500" cy="362900"/>
          </a:xfrm>
        </p:grpSpPr>
        <p:sp>
          <p:nvSpPr>
            <p:cNvPr id="810" name="Google Shape;810;p46"/>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6"/>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6"/>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46"/>
          <p:cNvSpPr/>
          <p:nvPr/>
        </p:nvSpPr>
        <p:spPr>
          <a:xfrm>
            <a:off x="4307767" y="2593452"/>
            <a:ext cx="204956" cy="295019"/>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46"/>
          <p:cNvGrpSpPr/>
          <p:nvPr/>
        </p:nvGrpSpPr>
        <p:grpSpPr>
          <a:xfrm>
            <a:off x="1267296" y="3073208"/>
            <a:ext cx="286477" cy="192541"/>
            <a:chOff x="1244800" y="3717225"/>
            <a:chExt cx="449375" cy="302025"/>
          </a:xfrm>
        </p:grpSpPr>
        <p:sp>
          <p:nvSpPr>
            <p:cNvPr id="815" name="Google Shape;815;p46"/>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46"/>
          <p:cNvGrpSpPr/>
          <p:nvPr/>
        </p:nvGrpSpPr>
        <p:grpSpPr>
          <a:xfrm>
            <a:off x="1699697" y="3058450"/>
            <a:ext cx="278715" cy="217770"/>
            <a:chOff x="1923075" y="3694075"/>
            <a:chExt cx="437200" cy="341600"/>
          </a:xfrm>
        </p:grpSpPr>
        <p:sp>
          <p:nvSpPr>
            <p:cNvPr id="822" name="Google Shape;822;p46"/>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6"/>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46"/>
          <p:cNvGrpSpPr/>
          <p:nvPr/>
        </p:nvGrpSpPr>
        <p:grpSpPr>
          <a:xfrm>
            <a:off x="2130934" y="3054960"/>
            <a:ext cx="273280" cy="224368"/>
            <a:chOff x="2599525" y="3688600"/>
            <a:chExt cx="428675" cy="351950"/>
          </a:xfrm>
        </p:grpSpPr>
        <p:sp>
          <p:nvSpPr>
            <p:cNvPr id="832" name="Google Shape;832;p46"/>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6"/>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6"/>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46"/>
          <p:cNvGrpSpPr/>
          <p:nvPr/>
        </p:nvGrpSpPr>
        <p:grpSpPr>
          <a:xfrm>
            <a:off x="2572657" y="3039436"/>
            <a:ext cx="253103" cy="249597"/>
            <a:chOff x="3292425" y="3664250"/>
            <a:chExt cx="397025" cy="391525"/>
          </a:xfrm>
        </p:grpSpPr>
        <p:sp>
          <p:nvSpPr>
            <p:cNvPr id="836" name="Google Shape;836;p46"/>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6"/>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6"/>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46"/>
          <p:cNvGrpSpPr/>
          <p:nvPr/>
        </p:nvGrpSpPr>
        <p:grpSpPr>
          <a:xfrm>
            <a:off x="2980610" y="3071646"/>
            <a:ext cx="280277" cy="203410"/>
            <a:chOff x="3932350" y="3714775"/>
            <a:chExt cx="439650" cy="319075"/>
          </a:xfrm>
        </p:grpSpPr>
        <p:sp>
          <p:nvSpPr>
            <p:cNvPr id="840" name="Google Shape;840;p46"/>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6"/>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6"/>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6"/>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6"/>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6"/>
          <p:cNvGrpSpPr/>
          <p:nvPr/>
        </p:nvGrpSpPr>
        <p:grpSpPr>
          <a:xfrm>
            <a:off x="3409137" y="3071646"/>
            <a:ext cx="280261" cy="203410"/>
            <a:chOff x="4604550" y="3714775"/>
            <a:chExt cx="439625" cy="319075"/>
          </a:xfrm>
        </p:grpSpPr>
        <p:sp>
          <p:nvSpPr>
            <p:cNvPr id="846" name="Google Shape;846;p46"/>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6"/>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6"/>
          <p:cNvGrpSpPr/>
          <p:nvPr/>
        </p:nvGrpSpPr>
        <p:grpSpPr>
          <a:xfrm>
            <a:off x="3847753" y="3050688"/>
            <a:ext cx="267846" cy="237963"/>
            <a:chOff x="5292575" y="3681900"/>
            <a:chExt cx="420150" cy="373275"/>
          </a:xfrm>
        </p:grpSpPr>
        <p:sp>
          <p:nvSpPr>
            <p:cNvPr id="849" name="Google Shape;849;p46"/>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6"/>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6"/>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6"/>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6"/>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6"/>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6"/>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6"/>
          <p:cNvGrpSpPr/>
          <p:nvPr/>
        </p:nvGrpSpPr>
        <p:grpSpPr>
          <a:xfrm>
            <a:off x="4261140" y="3020407"/>
            <a:ext cx="298127" cy="298127"/>
            <a:chOff x="5941025" y="3634400"/>
            <a:chExt cx="467650" cy="467650"/>
          </a:xfrm>
        </p:grpSpPr>
        <p:sp>
          <p:nvSpPr>
            <p:cNvPr id="857" name="Google Shape;857;p46"/>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6"/>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6"/>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6"/>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6"/>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6"/>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6"/>
          <p:cNvGrpSpPr/>
          <p:nvPr/>
        </p:nvGrpSpPr>
        <p:grpSpPr>
          <a:xfrm>
            <a:off x="4708697" y="3039436"/>
            <a:ext cx="260068" cy="260084"/>
            <a:chOff x="6643075" y="3664250"/>
            <a:chExt cx="407950" cy="407975"/>
          </a:xfrm>
        </p:grpSpPr>
        <p:sp>
          <p:nvSpPr>
            <p:cNvPr id="864" name="Google Shape;864;p46"/>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6"/>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6"/>
          <p:cNvGrpSpPr/>
          <p:nvPr/>
        </p:nvGrpSpPr>
        <p:grpSpPr>
          <a:xfrm>
            <a:off x="841096" y="3457095"/>
            <a:ext cx="281823" cy="281807"/>
            <a:chOff x="576250" y="4319400"/>
            <a:chExt cx="442075" cy="442050"/>
          </a:xfrm>
        </p:grpSpPr>
        <p:sp>
          <p:nvSpPr>
            <p:cNvPr id="867" name="Google Shape;867;p46"/>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6"/>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6"/>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6"/>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1" name="Google Shape;871;p46"/>
          <p:cNvSpPr/>
          <p:nvPr/>
        </p:nvSpPr>
        <p:spPr>
          <a:xfrm>
            <a:off x="1257982" y="3511840"/>
            <a:ext cx="305108" cy="172348"/>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6"/>
          <p:cNvSpPr/>
          <p:nvPr/>
        </p:nvSpPr>
        <p:spPr>
          <a:xfrm>
            <a:off x="2995395" y="3468745"/>
            <a:ext cx="258522" cy="25853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6"/>
          <p:cNvSpPr/>
          <p:nvPr/>
        </p:nvSpPr>
        <p:spPr>
          <a:xfrm>
            <a:off x="2566863" y="3485049"/>
            <a:ext cx="258522" cy="225930"/>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6"/>
          <p:cNvSpPr/>
          <p:nvPr/>
        </p:nvSpPr>
        <p:spPr>
          <a:xfrm>
            <a:off x="3422764" y="3467581"/>
            <a:ext cx="260849" cy="260865"/>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46"/>
          <p:cNvGrpSpPr/>
          <p:nvPr/>
        </p:nvGrpSpPr>
        <p:grpSpPr>
          <a:xfrm>
            <a:off x="3832230" y="3471454"/>
            <a:ext cx="298892" cy="246888"/>
            <a:chOff x="5268225" y="4341925"/>
            <a:chExt cx="468850" cy="387275"/>
          </a:xfrm>
        </p:grpSpPr>
        <p:sp>
          <p:nvSpPr>
            <p:cNvPr id="876" name="Google Shape;876;p46"/>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6"/>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6"/>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6"/>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6"/>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6"/>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6"/>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6"/>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46"/>
          <p:cNvGrpSpPr/>
          <p:nvPr/>
        </p:nvGrpSpPr>
        <p:grpSpPr>
          <a:xfrm>
            <a:off x="4275898" y="3463693"/>
            <a:ext cx="268611" cy="268611"/>
            <a:chOff x="5964175" y="4329750"/>
            <a:chExt cx="421350" cy="421350"/>
          </a:xfrm>
        </p:grpSpPr>
        <p:sp>
          <p:nvSpPr>
            <p:cNvPr id="885" name="Google Shape;885;p46"/>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6"/>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6"/>
          <p:cNvGrpSpPr/>
          <p:nvPr/>
        </p:nvGrpSpPr>
        <p:grpSpPr>
          <a:xfrm>
            <a:off x="1269225" y="3892220"/>
            <a:ext cx="282604" cy="273280"/>
            <a:chOff x="1247825" y="5001950"/>
            <a:chExt cx="443300" cy="428675"/>
          </a:xfrm>
        </p:grpSpPr>
        <p:sp>
          <p:nvSpPr>
            <p:cNvPr id="888" name="Google Shape;888;p46"/>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6"/>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6"/>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6"/>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6"/>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6"/>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46"/>
          <p:cNvGrpSpPr/>
          <p:nvPr/>
        </p:nvGrpSpPr>
        <p:grpSpPr>
          <a:xfrm>
            <a:off x="1722981" y="3878625"/>
            <a:ext cx="232146" cy="295800"/>
            <a:chOff x="1959600" y="4980625"/>
            <a:chExt cx="364150" cy="464000"/>
          </a:xfrm>
        </p:grpSpPr>
        <p:sp>
          <p:nvSpPr>
            <p:cNvPr id="895" name="Google Shape;895;p46"/>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6"/>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6"/>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6"/>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6"/>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6"/>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6"/>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46"/>
          <p:cNvGrpSpPr/>
          <p:nvPr/>
        </p:nvGrpSpPr>
        <p:grpSpPr>
          <a:xfrm>
            <a:off x="2134440" y="3889893"/>
            <a:ext cx="266284" cy="273663"/>
            <a:chOff x="2605025" y="4998300"/>
            <a:chExt cx="417700" cy="429275"/>
          </a:xfrm>
        </p:grpSpPr>
        <p:sp>
          <p:nvSpPr>
            <p:cNvPr id="903" name="Google Shape;903;p46"/>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6"/>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6"/>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46"/>
          <p:cNvGrpSpPr/>
          <p:nvPr/>
        </p:nvGrpSpPr>
        <p:grpSpPr>
          <a:xfrm>
            <a:off x="2536957" y="3892220"/>
            <a:ext cx="318304" cy="265120"/>
            <a:chOff x="3236425" y="5001950"/>
            <a:chExt cx="499300" cy="415875"/>
          </a:xfrm>
        </p:grpSpPr>
        <p:sp>
          <p:nvSpPr>
            <p:cNvPr id="907" name="Google Shape;907;p46"/>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6"/>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6"/>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6"/>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6"/>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6"/>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6"/>
          <p:cNvGrpSpPr/>
          <p:nvPr/>
        </p:nvGrpSpPr>
        <p:grpSpPr>
          <a:xfrm>
            <a:off x="3003512" y="3878625"/>
            <a:ext cx="242234" cy="288421"/>
            <a:chOff x="3968275" y="4980625"/>
            <a:chExt cx="379975" cy="452425"/>
          </a:xfrm>
        </p:grpSpPr>
        <p:sp>
          <p:nvSpPr>
            <p:cNvPr id="914" name="Google Shape;914;p46"/>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6"/>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6"/>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6"/>
          <p:cNvGrpSpPr/>
          <p:nvPr/>
        </p:nvGrpSpPr>
        <p:grpSpPr>
          <a:xfrm>
            <a:off x="4259195" y="3943061"/>
            <a:ext cx="306669" cy="166929"/>
            <a:chOff x="5937975" y="5081700"/>
            <a:chExt cx="481050" cy="261850"/>
          </a:xfrm>
        </p:grpSpPr>
        <p:sp>
          <p:nvSpPr>
            <p:cNvPr id="918" name="Google Shape;918;p46"/>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6"/>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6"/>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solidFill>
              <a:srgbClr val="000000"/>
            </a:solidFill>
            <a:ln w="9525" cap="flat"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46"/>
          <p:cNvGrpSpPr/>
          <p:nvPr/>
        </p:nvGrpSpPr>
        <p:grpSpPr>
          <a:xfrm>
            <a:off x="4728093" y="3910851"/>
            <a:ext cx="220097" cy="253088"/>
            <a:chOff x="6673500" y="5031175"/>
            <a:chExt cx="345250" cy="397000"/>
          </a:xfrm>
        </p:grpSpPr>
        <p:sp>
          <p:nvSpPr>
            <p:cNvPr id="922" name="Google Shape;922;p46"/>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6"/>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6"/>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6"/>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6"/>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46"/>
          <p:cNvGrpSpPr/>
          <p:nvPr/>
        </p:nvGrpSpPr>
        <p:grpSpPr>
          <a:xfrm>
            <a:off x="2977518" y="895635"/>
            <a:ext cx="294238" cy="262411"/>
            <a:chOff x="3927500" y="301425"/>
            <a:chExt cx="461550" cy="411625"/>
          </a:xfrm>
        </p:grpSpPr>
        <p:sp>
          <p:nvSpPr>
            <p:cNvPr id="928" name="Google Shape;928;p46"/>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6"/>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6"/>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6"/>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6"/>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6"/>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6"/>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6"/>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6"/>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6"/>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6"/>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6"/>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6"/>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6"/>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6"/>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6"/>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6"/>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6"/>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6"/>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6"/>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6"/>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6"/>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6"/>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6"/>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6"/>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6"/>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6"/>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46"/>
          <p:cNvGrpSpPr/>
          <p:nvPr/>
        </p:nvGrpSpPr>
        <p:grpSpPr>
          <a:xfrm>
            <a:off x="4712570" y="900688"/>
            <a:ext cx="252322" cy="252322"/>
            <a:chOff x="6649150" y="309350"/>
            <a:chExt cx="395800" cy="395800"/>
          </a:xfrm>
        </p:grpSpPr>
        <p:sp>
          <p:nvSpPr>
            <p:cNvPr id="956" name="Google Shape;956;p46"/>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6"/>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6"/>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6"/>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6"/>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6"/>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6"/>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6"/>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6"/>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6"/>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6"/>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6"/>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6"/>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6"/>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6"/>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6"/>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6"/>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6"/>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6"/>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6"/>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6"/>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6"/>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6"/>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6"/>
          <p:cNvGrpSpPr/>
          <p:nvPr/>
        </p:nvGrpSpPr>
        <p:grpSpPr>
          <a:xfrm>
            <a:off x="4282098" y="906505"/>
            <a:ext cx="256211" cy="242617"/>
            <a:chOff x="5973900" y="318475"/>
            <a:chExt cx="401900" cy="380575"/>
          </a:xfrm>
        </p:grpSpPr>
        <p:sp>
          <p:nvSpPr>
            <p:cNvPr id="980" name="Google Shape;980;p46"/>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6"/>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6"/>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6"/>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6"/>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6"/>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6"/>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6"/>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6"/>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46"/>
          <p:cNvGrpSpPr/>
          <p:nvPr/>
        </p:nvGrpSpPr>
        <p:grpSpPr>
          <a:xfrm>
            <a:off x="1282437" y="1295826"/>
            <a:ext cx="260068" cy="317140"/>
            <a:chOff x="1268550" y="929175"/>
            <a:chExt cx="407950" cy="497475"/>
          </a:xfrm>
        </p:grpSpPr>
        <p:sp>
          <p:nvSpPr>
            <p:cNvPr id="995" name="Google Shape;995;p46"/>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46"/>
          <p:cNvGrpSpPr/>
          <p:nvPr/>
        </p:nvGrpSpPr>
        <p:grpSpPr>
          <a:xfrm>
            <a:off x="4685014" y="1307859"/>
            <a:ext cx="307434" cy="295019"/>
            <a:chOff x="6605925" y="948050"/>
            <a:chExt cx="482250" cy="462775"/>
          </a:xfrm>
        </p:grpSpPr>
        <p:sp>
          <p:nvSpPr>
            <p:cNvPr id="999" name="Google Shape;999;p46"/>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6"/>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6"/>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6"/>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6"/>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6"/>
          <p:cNvGrpSpPr/>
          <p:nvPr/>
        </p:nvGrpSpPr>
        <p:grpSpPr>
          <a:xfrm>
            <a:off x="4756828" y="2181600"/>
            <a:ext cx="163806" cy="259702"/>
            <a:chOff x="6718575" y="2318625"/>
            <a:chExt cx="256950" cy="407375"/>
          </a:xfrm>
        </p:grpSpPr>
        <p:sp>
          <p:nvSpPr>
            <p:cNvPr id="1006" name="Google Shape;1006;p4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46"/>
          <p:cNvGrpSpPr/>
          <p:nvPr/>
        </p:nvGrpSpPr>
        <p:grpSpPr>
          <a:xfrm>
            <a:off x="2558298" y="2657096"/>
            <a:ext cx="275607" cy="167710"/>
            <a:chOff x="3269900" y="3064500"/>
            <a:chExt cx="432325" cy="263075"/>
          </a:xfrm>
        </p:grpSpPr>
        <p:sp>
          <p:nvSpPr>
            <p:cNvPr id="1015" name="Google Shape;1015;p46"/>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6"/>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6"/>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46"/>
          <p:cNvGrpSpPr/>
          <p:nvPr/>
        </p:nvGrpSpPr>
        <p:grpSpPr>
          <a:xfrm>
            <a:off x="4738181" y="2605857"/>
            <a:ext cx="201083" cy="282604"/>
            <a:chOff x="6689325" y="2984125"/>
            <a:chExt cx="315425" cy="443300"/>
          </a:xfrm>
        </p:grpSpPr>
        <p:sp>
          <p:nvSpPr>
            <p:cNvPr id="1019" name="Google Shape;1019;p46"/>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6"/>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6"/>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6"/>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6"/>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46"/>
          <p:cNvGrpSpPr/>
          <p:nvPr/>
        </p:nvGrpSpPr>
        <p:grpSpPr>
          <a:xfrm>
            <a:off x="1741230" y="3436137"/>
            <a:ext cx="194485" cy="314415"/>
            <a:chOff x="1988225" y="4286525"/>
            <a:chExt cx="305075" cy="493200"/>
          </a:xfrm>
        </p:grpSpPr>
        <p:sp>
          <p:nvSpPr>
            <p:cNvPr id="1025" name="Google Shape;1025;p46"/>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6"/>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6"/>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6"/>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6"/>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6"/>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6"/>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46"/>
          <p:cNvGrpSpPr/>
          <p:nvPr/>
        </p:nvGrpSpPr>
        <p:grpSpPr>
          <a:xfrm>
            <a:off x="2153836" y="3458258"/>
            <a:ext cx="234855" cy="297346"/>
            <a:chOff x="2635450" y="4321225"/>
            <a:chExt cx="368400" cy="466425"/>
          </a:xfrm>
        </p:grpSpPr>
        <p:sp>
          <p:nvSpPr>
            <p:cNvPr id="1033" name="Google Shape;1033;p46"/>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6"/>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6"/>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6"/>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6"/>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6"/>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46"/>
          <p:cNvGrpSpPr/>
          <p:nvPr/>
        </p:nvGrpSpPr>
        <p:grpSpPr>
          <a:xfrm>
            <a:off x="4708697" y="3450879"/>
            <a:ext cx="260068" cy="291130"/>
            <a:chOff x="6643075" y="4309650"/>
            <a:chExt cx="407950" cy="456675"/>
          </a:xfrm>
        </p:grpSpPr>
        <p:sp>
          <p:nvSpPr>
            <p:cNvPr id="1040" name="Google Shape;1040;p46"/>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6"/>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6"/>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6"/>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6"/>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6"/>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6"/>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6"/>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6"/>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6"/>
          <p:cNvGrpSpPr/>
          <p:nvPr/>
        </p:nvGrpSpPr>
        <p:grpSpPr>
          <a:xfrm>
            <a:off x="3810109" y="3861939"/>
            <a:ext cx="343150" cy="329173"/>
            <a:chOff x="5233525" y="4954450"/>
            <a:chExt cx="538275" cy="516350"/>
          </a:xfrm>
        </p:grpSpPr>
        <p:sp>
          <p:nvSpPr>
            <p:cNvPr id="1050" name="Google Shape;1050;p4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46"/>
          <p:cNvGrpSpPr/>
          <p:nvPr/>
        </p:nvGrpSpPr>
        <p:grpSpPr>
          <a:xfrm>
            <a:off x="3378473" y="3867756"/>
            <a:ext cx="349366" cy="317539"/>
            <a:chOff x="4556450" y="4963575"/>
            <a:chExt cx="548025" cy="498100"/>
          </a:xfrm>
        </p:grpSpPr>
        <p:sp>
          <p:nvSpPr>
            <p:cNvPr id="1062" name="Google Shape;1062;p46"/>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46"/>
          <p:cNvGrpSpPr/>
          <p:nvPr/>
        </p:nvGrpSpPr>
        <p:grpSpPr>
          <a:xfrm>
            <a:off x="812759" y="3936463"/>
            <a:ext cx="337716" cy="186724"/>
            <a:chOff x="531800" y="5071350"/>
            <a:chExt cx="529750" cy="292900"/>
          </a:xfrm>
        </p:grpSpPr>
        <p:sp>
          <p:nvSpPr>
            <p:cNvPr id="1068" name="Google Shape;1068;p46"/>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5" name="Google Shape;1075;p46"/>
          <p:cNvGrpSpPr/>
          <p:nvPr/>
        </p:nvGrpSpPr>
        <p:grpSpPr>
          <a:xfrm>
            <a:off x="6357319" y="2387863"/>
            <a:ext cx="433992" cy="422729"/>
            <a:chOff x="5916675" y="927975"/>
            <a:chExt cx="516350" cy="502950"/>
          </a:xfrm>
        </p:grpSpPr>
        <p:sp>
          <p:nvSpPr>
            <p:cNvPr id="1076" name="Google Shape;1076;p4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46"/>
          <p:cNvGrpSpPr/>
          <p:nvPr/>
        </p:nvGrpSpPr>
        <p:grpSpPr>
          <a:xfrm>
            <a:off x="5473339" y="3093764"/>
            <a:ext cx="1079481" cy="1051467"/>
            <a:chOff x="5916675" y="927975"/>
            <a:chExt cx="516350" cy="502950"/>
          </a:xfrm>
        </p:grpSpPr>
        <p:sp>
          <p:nvSpPr>
            <p:cNvPr id="1079" name="Google Shape;1079;p4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46"/>
          <p:cNvGrpSpPr/>
          <p:nvPr/>
        </p:nvGrpSpPr>
        <p:grpSpPr>
          <a:xfrm>
            <a:off x="5473482" y="2387863"/>
            <a:ext cx="433992" cy="422729"/>
            <a:chOff x="5916675" y="927975"/>
            <a:chExt cx="516350" cy="502950"/>
          </a:xfrm>
        </p:grpSpPr>
        <p:sp>
          <p:nvSpPr>
            <p:cNvPr id="1082" name="Google Shape;1082;p46"/>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6"/>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46"/>
          <p:cNvSpPr/>
          <p:nvPr/>
        </p:nvSpPr>
        <p:spPr>
          <a:xfrm>
            <a:off x="6549480" y="2624240"/>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5665643" y="2624240"/>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a:off x="5951178" y="3681778"/>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4A86E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1090"/>
        <p:cNvGrpSpPr/>
        <p:nvPr/>
      </p:nvGrpSpPr>
      <p:grpSpPr>
        <a:xfrm>
          <a:off x="0" y="0"/>
          <a:ext cx="0" cy="0"/>
          <a:chOff x="0" y="0"/>
          <a:chExt cx="0" cy="0"/>
        </a:xfrm>
      </p:grpSpPr>
      <p:grpSp>
        <p:nvGrpSpPr>
          <p:cNvPr id="1091" name="Google Shape;1091;p47"/>
          <p:cNvGrpSpPr/>
          <p:nvPr/>
        </p:nvGrpSpPr>
        <p:grpSpPr>
          <a:xfrm>
            <a:off x="3058888" y="1550127"/>
            <a:ext cx="445718" cy="445753"/>
            <a:chOff x="3706812" y="1035050"/>
            <a:chExt cx="4792662" cy="4787899"/>
          </a:xfrm>
        </p:grpSpPr>
        <p:sp>
          <p:nvSpPr>
            <p:cNvPr id="1092" name="Google Shape;1092;p47"/>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3" name="Google Shape;1093;p47"/>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4" name="Google Shape;1094;p47"/>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5" name="Google Shape;1095;p47"/>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6" name="Google Shape;1096;p47"/>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7" name="Google Shape;1097;p47"/>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8" name="Google Shape;1098;p47"/>
          <p:cNvGrpSpPr/>
          <p:nvPr/>
        </p:nvGrpSpPr>
        <p:grpSpPr>
          <a:xfrm>
            <a:off x="1779393" y="1550157"/>
            <a:ext cx="443331" cy="445437"/>
            <a:chOff x="1400175" y="1220787"/>
            <a:chExt cx="4473575" cy="4476750"/>
          </a:xfrm>
        </p:grpSpPr>
        <p:sp>
          <p:nvSpPr>
            <p:cNvPr id="1099" name="Google Shape;1099;p47"/>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7"/>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7"/>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7"/>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7"/>
          <p:cNvGrpSpPr/>
          <p:nvPr/>
        </p:nvGrpSpPr>
        <p:grpSpPr>
          <a:xfrm>
            <a:off x="1138046" y="1550171"/>
            <a:ext cx="446045" cy="445465"/>
            <a:chOff x="1649412" y="927100"/>
            <a:chExt cx="5011737" cy="5016500"/>
          </a:xfrm>
        </p:grpSpPr>
        <p:sp>
          <p:nvSpPr>
            <p:cNvPr id="1104" name="Google Shape;1104;p47"/>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7"/>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7"/>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7" name="Google Shape;1107;p47"/>
          <p:cNvGrpSpPr/>
          <p:nvPr/>
        </p:nvGrpSpPr>
        <p:grpSpPr>
          <a:xfrm>
            <a:off x="2418397" y="1550424"/>
            <a:ext cx="444870" cy="445286"/>
            <a:chOff x="1301750" y="920750"/>
            <a:chExt cx="5095875" cy="5100637"/>
          </a:xfrm>
        </p:grpSpPr>
        <p:sp>
          <p:nvSpPr>
            <p:cNvPr id="1108" name="Google Shape;1108;p47"/>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9" name="Google Shape;1109;p47"/>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7"/>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7"/>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2" name="Google Shape;1112;p47"/>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3" name="Google Shape;1113;p47"/>
          <p:cNvGrpSpPr/>
          <p:nvPr/>
        </p:nvGrpSpPr>
        <p:grpSpPr>
          <a:xfrm>
            <a:off x="4341570" y="1550333"/>
            <a:ext cx="445621" cy="445591"/>
            <a:chOff x="5732756" y="2682276"/>
            <a:chExt cx="719905" cy="719856"/>
          </a:xfrm>
        </p:grpSpPr>
        <p:sp>
          <p:nvSpPr>
            <p:cNvPr id="1114" name="Google Shape;1114;p47"/>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7"/>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7"/>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7" name="Google Shape;1117;p47"/>
          <p:cNvGrpSpPr/>
          <p:nvPr/>
        </p:nvGrpSpPr>
        <p:grpSpPr>
          <a:xfrm>
            <a:off x="4982887" y="1550327"/>
            <a:ext cx="445627" cy="445604"/>
            <a:chOff x="6768809" y="2682265"/>
            <a:chExt cx="719915" cy="719877"/>
          </a:xfrm>
        </p:grpSpPr>
        <p:sp>
          <p:nvSpPr>
            <p:cNvPr id="1118" name="Google Shape;1118;p47"/>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9" name="Google Shape;1119;p47"/>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7"/>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7"/>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7"/>
          <p:cNvGrpSpPr/>
          <p:nvPr/>
        </p:nvGrpSpPr>
        <p:grpSpPr>
          <a:xfrm>
            <a:off x="5624209" y="1550356"/>
            <a:ext cx="445753" cy="445545"/>
            <a:chOff x="7804870" y="2682313"/>
            <a:chExt cx="720118" cy="719782"/>
          </a:xfrm>
        </p:grpSpPr>
        <p:sp>
          <p:nvSpPr>
            <p:cNvPr id="1123" name="Google Shape;1123;p47"/>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7"/>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7"/>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7"/>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7" name="Google Shape;1127;p47"/>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8" name="Google Shape;1128;p47"/>
          <p:cNvGrpSpPr/>
          <p:nvPr/>
        </p:nvGrpSpPr>
        <p:grpSpPr>
          <a:xfrm>
            <a:off x="6265657" y="1550125"/>
            <a:ext cx="446293" cy="446006"/>
            <a:chOff x="8841135" y="2681940"/>
            <a:chExt cx="720990" cy="720527"/>
          </a:xfrm>
        </p:grpSpPr>
        <p:sp>
          <p:nvSpPr>
            <p:cNvPr id="1129" name="Google Shape;1129;p47"/>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7"/>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7"/>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7"/>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3" name="Google Shape;1133;p47"/>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4" name="Google Shape;1134;p47"/>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5" name="Google Shape;1135;p47"/>
          <p:cNvGrpSpPr/>
          <p:nvPr/>
        </p:nvGrpSpPr>
        <p:grpSpPr>
          <a:xfrm>
            <a:off x="3699655" y="1550057"/>
            <a:ext cx="445260" cy="445260"/>
            <a:chOff x="4103687" y="1439862"/>
            <a:chExt cx="3986212" cy="3986211"/>
          </a:xfrm>
        </p:grpSpPr>
        <p:sp>
          <p:nvSpPr>
            <p:cNvPr id="1136" name="Google Shape;1136;p47"/>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7"/>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8" name="Google Shape;1138;p47"/>
          <p:cNvGrpSpPr/>
          <p:nvPr/>
        </p:nvGrpSpPr>
        <p:grpSpPr>
          <a:xfrm>
            <a:off x="6907645" y="1550361"/>
            <a:ext cx="445803" cy="445535"/>
            <a:chOff x="9878272" y="2682320"/>
            <a:chExt cx="720199" cy="719767"/>
          </a:xfrm>
        </p:grpSpPr>
        <p:sp>
          <p:nvSpPr>
            <p:cNvPr id="1139" name="Google Shape;1139;p47"/>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0" name="Google Shape;1140;p47"/>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1" name="Google Shape;1141;p47"/>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2" name="Google Shape;1142;p47"/>
          <p:cNvGrpSpPr/>
          <p:nvPr/>
        </p:nvGrpSpPr>
        <p:grpSpPr>
          <a:xfrm>
            <a:off x="7549143" y="1550278"/>
            <a:ext cx="445700" cy="445701"/>
            <a:chOff x="10914618" y="2682187"/>
            <a:chExt cx="720033" cy="720033"/>
          </a:xfrm>
        </p:grpSpPr>
        <p:sp>
          <p:nvSpPr>
            <p:cNvPr id="1143" name="Google Shape;1143;p47"/>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4" name="Google Shape;1144;p47"/>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7"/>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7"/>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7" name="Google Shape;1147;p47"/>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8" name="Google Shape;1148;p47"/>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9" name="Google Shape;1149;p47"/>
          <p:cNvGrpSpPr/>
          <p:nvPr/>
        </p:nvGrpSpPr>
        <p:grpSpPr>
          <a:xfrm>
            <a:off x="1772664" y="843057"/>
            <a:ext cx="361521" cy="445816"/>
            <a:chOff x="1582665" y="1011072"/>
            <a:chExt cx="584040" cy="720220"/>
          </a:xfrm>
        </p:grpSpPr>
        <p:sp>
          <p:nvSpPr>
            <p:cNvPr id="1150" name="Google Shape;1150;p47"/>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7"/>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7"/>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7"/>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4" name="Google Shape;1154;p47"/>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5" name="Google Shape;1155;p47"/>
          <p:cNvGrpSpPr/>
          <p:nvPr/>
        </p:nvGrpSpPr>
        <p:grpSpPr>
          <a:xfrm>
            <a:off x="2374048" y="843078"/>
            <a:ext cx="379481" cy="445796"/>
            <a:chOff x="2554206" y="1011105"/>
            <a:chExt cx="613055" cy="720187"/>
          </a:xfrm>
        </p:grpSpPr>
        <p:sp>
          <p:nvSpPr>
            <p:cNvPr id="1156" name="Google Shape;1156;p47"/>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7"/>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7"/>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9" name="Google Shape;1159;p47"/>
          <p:cNvGrpSpPr/>
          <p:nvPr/>
        </p:nvGrpSpPr>
        <p:grpSpPr>
          <a:xfrm>
            <a:off x="6922223" y="797418"/>
            <a:ext cx="460705" cy="491455"/>
            <a:chOff x="9901824" y="937343"/>
            <a:chExt cx="744273" cy="793950"/>
          </a:xfrm>
        </p:grpSpPr>
        <p:grpSp>
          <p:nvGrpSpPr>
            <p:cNvPr id="1160" name="Google Shape;1160;p47"/>
            <p:cNvGrpSpPr/>
            <p:nvPr/>
          </p:nvGrpSpPr>
          <p:grpSpPr>
            <a:xfrm>
              <a:off x="9901824" y="937343"/>
              <a:ext cx="744273" cy="793950"/>
              <a:chOff x="9901824" y="937343"/>
              <a:chExt cx="744273" cy="793950"/>
            </a:xfrm>
          </p:grpSpPr>
          <p:sp>
            <p:nvSpPr>
              <p:cNvPr id="1161" name="Google Shape;1161;p47"/>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7"/>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7"/>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4" name="Google Shape;1164;p47"/>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5" name="Google Shape;1165;p47"/>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6" name="Google Shape;1166;p47"/>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7"/>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7"/>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7"/>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7"/>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1" name="Google Shape;1171;p47"/>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7"/>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7"/>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7"/>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7"/>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6" name="Google Shape;1176;p47"/>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7" name="Google Shape;1177;p47"/>
          <p:cNvGrpSpPr/>
          <p:nvPr/>
        </p:nvGrpSpPr>
        <p:grpSpPr>
          <a:xfrm>
            <a:off x="2993392" y="843244"/>
            <a:ext cx="369868" cy="445629"/>
            <a:chOff x="3554761" y="1011374"/>
            <a:chExt cx="597525" cy="719918"/>
          </a:xfrm>
        </p:grpSpPr>
        <p:sp>
          <p:nvSpPr>
            <p:cNvPr id="1178" name="Google Shape;1178;p47"/>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7"/>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7"/>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7"/>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7"/>
          <p:cNvGrpSpPr/>
          <p:nvPr/>
        </p:nvGrpSpPr>
        <p:grpSpPr>
          <a:xfrm>
            <a:off x="3603122" y="843032"/>
            <a:ext cx="370755" cy="445841"/>
            <a:chOff x="4539787" y="1011032"/>
            <a:chExt cx="598958" cy="720261"/>
          </a:xfrm>
        </p:grpSpPr>
        <p:sp>
          <p:nvSpPr>
            <p:cNvPr id="1183" name="Google Shape;1183;p47"/>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7"/>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7"/>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7"/>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7" name="Google Shape;1187;p47"/>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8" name="Google Shape;1188;p47"/>
          <p:cNvGrpSpPr/>
          <p:nvPr/>
        </p:nvGrpSpPr>
        <p:grpSpPr>
          <a:xfrm>
            <a:off x="4213740" y="843140"/>
            <a:ext cx="366917" cy="445733"/>
            <a:chOff x="5526246" y="1011207"/>
            <a:chExt cx="592758" cy="720086"/>
          </a:xfrm>
        </p:grpSpPr>
        <p:sp>
          <p:nvSpPr>
            <p:cNvPr id="1189" name="Google Shape;1189;p47"/>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7"/>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7"/>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7"/>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3" name="Google Shape;1193;p47"/>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4" name="Google Shape;1194;p47"/>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5" name="Google Shape;1195;p47"/>
          <p:cNvGrpSpPr/>
          <p:nvPr/>
        </p:nvGrpSpPr>
        <p:grpSpPr>
          <a:xfrm>
            <a:off x="1168508" y="843134"/>
            <a:ext cx="364294" cy="445740"/>
            <a:chOff x="606645" y="1011196"/>
            <a:chExt cx="588520" cy="720096"/>
          </a:xfrm>
        </p:grpSpPr>
        <p:sp>
          <p:nvSpPr>
            <p:cNvPr id="1196" name="Google Shape;1196;p47"/>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7"/>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7"/>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7"/>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7"/>
          <p:cNvGrpSpPr/>
          <p:nvPr/>
        </p:nvGrpSpPr>
        <p:grpSpPr>
          <a:xfrm>
            <a:off x="7622791" y="843111"/>
            <a:ext cx="298405" cy="445762"/>
            <a:chOff x="11033597" y="1011159"/>
            <a:chExt cx="482075" cy="720133"/>
          </a:xfrm>
        </p:grpSpPr>
        <p:sp>
          <p:nvSpPr>
            <p:cNvPr id="1201" name="Google Shape;1201;p47"/>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2" name="Google Shape;1202;p47"/>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3" name="Google Shape;1203;p47"/>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4" name="Google Shape;1204;p47"/>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05" name="Google Shape;1205;p47"/>
          <p:cNvGrpSpPr/>
          <p:nvPr/>
        </p:nvGrpSpPr>
        <p:grpSpPr>
          <a:xfrm>
            <a:off x="6221656" y="797418"/>
            <a:ext cx="460705" cy="491455"/>
            <a:chOff x="8770051" y="937343"/>
            <a:chExt cx="744273" cy="793950"/>
          </a:xfrm>
        </p:grpSpPr>
        <p:sp>
          <p:nvSpPr>
            <p:cNvPr id="1206" name="Google Shape;1206;p47"/>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7" name="Google Shape;1207;p47"/>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8" name="Google Shape;1208;p47"/>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9" name="Google Shape;1209;p47"/>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0" name="Google Shape;1210;p47"/>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1" name="Google Shape;1211;p47"/>
            <p:cNvGrpSpPr/>
            <p:nvPr/>
          </p:nvGrpSpPr>
          <p:grpSpPr>
            <a:xfrm>
              <a:off x="8770051" y="937343"/>
              <a:ext cx="744273" cy="793950"/>
              <a:chOff x="6565437" y="1588001"/>
              <a:chExt cx="744273" cy="793950"/>
            </a:xfrm>
          </p:grpSpPr>
          <p:sp>
            <p:nvSpPr>
              <p:cNvPr id="1212" name="Google Shape;1212;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3" name="Google Shape;1213;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4" name="Google Shape;1214;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5" name="Google Shape;1215;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6" name="Google Shape;1216;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7" name="Google Shape;1217;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2" name="Google Shape;1222;p47"/>
          <p:cNvGrpSpPr/>
          <p:nvPr/>
        </p:nvGrpSpPr>
        <p:grpSpPr>
          <a:xfrm>
            <a:off x="4820520" y="797418"/>
            <a:ext cx="460705" cy="491455"/>
            <a:chOff x="6506504" y="937343"/>
            <a:chExt cx="744273" cy="793950"/>
          </a:xfrm>
        </p:grpSpPr>
        <p:sp>
          <p:nvSpPr>
            <p:cNvPr id="1223" name="Google Shape;1223;p47"/>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4" name="Google Shape;1224;p47"/>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5" name="Google Shape;1225;p47"/>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26" name="Google Shape;1226;p47"/>
            <p:cNvGrpSpPr/>
            <p:nvPr/>
          </p:nvGrpSpPr>
          <p:grpSpPr>
            <a:xfrm>
              <a:off x="6506504" y="937343"/>
              <a:ext cx="744273" cy="793950"/>
              <a:chOff x="6565437" y="1588001"/>
              <a:chExt cx="744273" cy="793950"/>
            </a:xfrm>
          </p:grpSpPr>
          <p:sp>
            <p:nvSpPr>
              <p:cNvPr id="1227" name="Google Shape;1227;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8" name="Google Shape;1228;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9" name="Google Shape;1229;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0" name="Google Shape;1230;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1" name="Google Shape;1231;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2" name="Google Shape;1232;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37" name="Google Shape;1237;p47"/>
          <p:cNvGrpSpPr/>
          <p:nvPr/>
        </p:nvGrpSpPr>
        <p:grpSpPr>
          <a:xfrm>
            <a:off x="5521088" y="797418"/>
            <a:ext cx="460705" cy="491455"/>
            <a:chOff x="7638277" y="937343"/>
            <a:chExt cx="744273" cy="793950"/>
          </a:xfrm>
        </p:grpSpPr>
        <p:sp>
          <p:nvSpPr>
            <p:cNvPr id="1238" name="Google Shape;1238;p47"/>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9" name="Google Shape;1239;p47"/>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0" name="Google Shape;1240;p47"/>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1" name="Google Shape;1241;p47"/>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2" name="Google Shape;1242;p47"/>
            <p:cNvGrpSpPr/>
            <p:nvPr/>
          </p:nvGrpSpPr>
          <p:grpSpPr>
            <a:xfrm>
              <a:off x="7638277" y="937343"/>
              <a:ext cx="744273" cy="793950"/>
              <a:chOff x="6565437" y="1588001"/>
              <a:chExt cx="744273" cy="793950"/>
            </a:xfrm>
          </p:grpSpPr>
          <p:sp>
            <p:nvSpPr>
              <p:cNvPr id="1243" name="Google Shape;1243;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4" name="Google Shape;1244;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5" name="Google Shape;1245;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7" name="Google Shape;1247;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8" name="Google Shape;1248;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3" name="Google Shape;1253;p47"/>
          <p:cNvGrpSpPr/>
          <p:nvPr/>
        </p:nvGrpSpPr>
        <p:grpSpPr>
          <a:xfrm>
            <a:off x="3061198" y="2986973"/>
            <a:ext cx="445779" cy="400764"/>
            <a:chOff x="3778727" y="4460423"/>
            <a:chExt cx="720160" cy="647438"/>
          </a:xfrm>
        </p:grpSpPr>
        <p:sp>
          <p:nvSpPr>
            <p:cNvPr id="1254" name="Google Shape;1254;p47"/>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7"/>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7"/>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7"/>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8" name="Google Shape;1258;p47"/>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9" name="Google Shape;1259;p47"/>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7"/>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1" name="Google Shape;1261;p47"/>
          <p:cNvGrpSpPr/>
          <p:nvPr/>
        </p:nvGrpSpPr>
        <p:grpSpPr>
          <a:xfrm>
            <a:off x="1138083" y="2972048"/>
            <a:ext cx="445680" cy="430613"/>
            <a:chOff x="557494" y="4436312"/>
            <a:chExt cx="720000" cy="695660"/>
          </a:xfrm>
        </p:grpSpPr>
        <p:sp>
          <p:nvSpPr>
            <p:cNvPr id="1262" name="Google Shape;1262;p47"/>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7"/>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7"/>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7"/>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7"/>
          <p:cNvGrpSpPr/>
          <p:nvPr/>
        </p:nvGrpSpPr>
        <p:grpSpPr>
          <a:xfrm>
            <a:off x="4343305" y="2964459"/>
            <a:ext cx="445833" cy="445792"/>
            <a:chOff x="5926265" y="4424051"/>
            <a:chExt cx="720246" cy="720181"/>
          </a:xfrm>
        </p:grpSpPr>
        <p:sp>
          <p:nvSpPr>
            <p:cNvPr id="1267" name="Google Shape;1267;p47"/>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7"/>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7"/>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7"/>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7"/>
          <p:cNvGrpSpPr/>
          <p:nvPr/>
        </p:nvGrpSpPr>
        <p:grpSpPr>
          <a:xfrm>
            <a:off x="1779066" y="2984013"/>
            <a:ext cx="445680" cy="406684"/>
            <a:chOff x="1631150" y="4455641"/>
            <a:chExt cx="720000" cy="657002"/>
          </a:xfrm>
        </p:grpSpPr>
        <p:sp>
          <p:nvSpPr>
            <p:cNvPr id="1272" name="Google Shape;1272;p47"/>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7"/>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7"/>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7"/>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6" name="Google Shape;1276;p47"/>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7" name="Google Shape;1277;p47"/>
          <p:cNvGrpSpPr/>
          <p:nvPr/>
        </p:nvGrpSpPr>
        <p:grpSpPr>
          <a:xfrm>
            <a:off x="2420095" y="2983429"/>
            <a:ext cx="445680" cy="407853"/>
            <a:chOff x="2704878" y="4454697"/>
            <a:chExt cx="720000" cy="658889"/>
          </a:xfrm>
        </p:grpSpPr>
        <p:sp>
          <p:nvSpPr>
            <p:cNvPr id="1278" name="Google Shape;1278;p47"/>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7"/>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7"/>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7"/>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2" name="Google Shape;1282;p47"/>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47"/>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4" name="Google Shape;1284;p47"/>
          <p:cNvGrpSpPr/>
          <p:nvPr/>
        </p:nvGrpSpPr>
        <p:grpSpPr>
          <a:xfrm>
            <a:off x="3702366" y="2985387"/>
            <a:ext cx="445549" cy="403935"/>
            <a:chOff x="4852681" y="4457861"/>
            <a:chExt cx="719788" cy="652561"/>
          </a:xfrm>
        </p:grpSpPr>
        <p:sp>
          <p:nvSpPr>
            <p:cNvPr id="1285" name="Google Shape;1285;p47"/>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6" name="Google Shape;1286;p47"/>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7" name="Google Shape;1287;p47"/>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88" name="Google Shape;1288;p47"/>
          <p:cNvGrpSpPr/>
          <p:nvPr/>
        </p:nvGrpSpPr>
        <p:grpSpPr>
          <a:xfrm>
            <a:off x="4984527" y="2975824"/>
            <a:ext cx="445818" cy="423063"/>
            <a:chOff x="7000306" y="4442411"/>
            <a:chExt cx="720224" cy="683463"/>
          </a:xfrm>
        </p:grpSpPr>
        <p:sp>
          <p:nvSpPr>
            <p:cNvPr id="1289" name="Google Shape;1289;p47"/>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0" name="Google Shape;1290;p47"/>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7"/>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7"/>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3" name="Google Shape;1293;p47"/>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4" name="Google Shape;1294;p47"/>
          <p:cNvGrpSpPr/>
          <p:nvPr/>
        </p:nvGrpSpPr>
        <p:grpSpPr>
          <a:xfrm>
            <a:off x="5625735" y="2973621"/>
            <a:ext cx="445779" cy="427468"/>
            <a:chOff x="8074325" y="4438852"/>
            <a:chExt cx="720160" cy="690579"/>
          </a:xfrm>
        </p:grpSpPr>
        <p:sp>
          <p:nvSpPr>
            <p:cNvPr id="1295" name="Google Shape;1295;p47"/>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7"/>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7"/>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7"/>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9" name="Google Shape;1299;p47"/>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0" name="Google Shape;1300;p47"/>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1" name="Google Shape;1301;p47"/>
          <p:cNvGrpSpPr/>
          <p:nvPr/>
        </p:nvGrpSpPr>
        <p:grpSpPr>
          <a:xfrm>
            <a:off x="6908080" y="2987570"/>
            <a:ext cx="445629" cy="399565"/>
            <a:chOff x="9878975" y="4425243"/>
            <a:chExt cx="719918" cy="645502"/>
          </a:xfrm>
        </p:grpSpPr>
        <p:sp>
          <p:nvSpPr>
            <p:cNvPr id="1302" name="Google Shape;1302;p47"/>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47"/>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4" name="Google Shape;1304;p47"/>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5" name="Google Shape;1305;p47"/>
          <p:cNvGrpSpPr/>
          <p:nvPr/>
        </p:nvGrpSpPr>
        <p:grpSpPr>
          <a:xfrm>
            <a:off x="7549097" y="2976371"/>
            <a:ext cx="445785" cy="421964"/>
            <a:chOff x="10914544" y="4407150"/>
            <a:chExt cx="720170" cy="681687"/>
          </a:xfrm>
        </p:grpSpPr>
        <p:sp>
          <p:nvSpPr>
            <p:cNvPr id="1306" name="Google Shape;1306;p47"/>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7" name="Google Shape;1307;p47"/>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7"/>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7"/>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7"/>
          <p:cNvGrpSpPr/>
          <p:nvPr/>
        </p:nvGrpSpPr>
        <p:grpSpPr>
          <a:xfrm>
            <a:off x="6266887" y="2984485"/>
            <a:ext cx="445805" cy="405735"/>
            <a:chOff x="8843122" y="4420259"/>
            <a:chExt cx="720202" cy="655469"/>
          </a:xfrm>
        </p:grpSpPr>
        <p:sp>
          <p:nvSpPr>
            <p:cNvPr id="1311" name="Google Shape;1311;p47"/>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7"/>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7"/>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7"/>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7"/>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7"/>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7" name="Google Shape;1317;p47"/>
          <p:cNvGrpSpPr/>
          <p:nvPr/>
        </p:nvGrpSpPr>
        <p:grpSpPr>
          <a:xfrm>
            <a:off x="3069757" y="2283047"/>
            <a:ext cx="445812" cy="394518"/>
            <a:chOff x="1510757" y="3225422"/>
            <a:chExt cx="720214" cy="637347"/>
          </a:xfrm>
        </p:grpSpPr>
        <p:sp>
          <p:nvSpPr>
            <p:cNvPr id="1318" name="Google Shape;1318;p47"/>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7"/>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7"/>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7"/>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2" name="Google Shape;1322;p47"/>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47"/>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7"/>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5" name="Google Shape;1325;p47"/>
          <p:cNvGrpSpPr/>
          <p:nvPr/>
        </p:nvGrpSpPr>
        <p:grpSpPr>
          <a:xfrm>
            <a:off x="3761148" y="2300567"/>
            <a:ext cx="445767" cy="359478"/>
            <a:chOff x="2595501" y="3253725"/>
            <a:chExt cx="720141" cy="580739"/>
          </a:xfrm>
        </p:grpSpPr>
        <p:sp>
          <p:nvSpPr>
            <p:cNvPr id="1326" name="Google Shape;1326;p47"/>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7"/>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7"/>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7"/>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7"/>
          <p:cNvGrpSpPr/>
          <p:nvPr/>
        </p:nvGrpSpPr>
        <p:grpSpPr>
          <a:xfrm>
            <a:off x="5143819" y="2257535"/>
            <a:ext cx="443879" cy="445541"/>
            <a:chOff x="4764809" y="3184208"/>
            <a:chExt cx="717090" cy="719775"/>
          </a:xfrm>
        </p:grpSpPr>
        <p:sp>
          <p:nvSpPr>
            <p:cNvPr id="1331" name="Google Shape;1331;p47"/>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7"/>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7"/>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4" name="Google Shape;1334;p47"/>
          <p:cNvGrpSpPr/>
          <p:nvPr/>
        </p:nvGrpSpPr>
        <p:grpSpPr>
          <a:xfrm>
            <a:off x="4452495" y="2286500"/>
            <a:ext cx="445746" cy="387612"/>
            <a:chOff x="3680173" y="3231000"/>
            <a:chExt cx="720106" cy="626190"/>
          </a:xfrm>
        </p:grpSpPr>
        <p:sp>
          <p:nvSpPr>
            <p:cNvPr id="1335" name="Google Shape;1335;p47"/>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47"/>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7"/>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8" name="Google Shape;1338;p47"/>
          <p:cNvGrpSpPr/>
          <p:nvPr/>
        </p:nvGrpSpPr>
        <p:grpSpPr>
          <a:xfrm>
            <a:off x="6524582" y="2257496"/>
            <a:ext cx="443283" cy="445620"/>
            <a:chOff x="6931035" y="3184144"/>
            <a:chExt cx="716128" cy="719903"/>
          </a:xfrm>
        </p:grpSpPr>
        <p:sp>
          <p:nvSpPr>
            <p:cNvPr id="1339" name="Google Shape;1339;p47"/>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0" name="Google Shape;1340;p47"/>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7"/>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7"/>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7"/>
          <p:cNvGrpSpPr/>
          <p:nvPr/>
        </p:nvGrpSpPr>
        <p:grpSpPr>
          <a:xfrm>
            <a:off x="5833276" y="2257448"/>
            <a:ext cx="445727" cy="445714"/>
            <a:chOff x="5846429" y="3184067"/>
            <a:chExt cx="720076" cy="720055"/>
          </a:xfrm>
        </p:grpSpPr>
        <p:sp>
          <p:nvSpPr>
            <p:cNvPr id="1344" name="Google Shape;1344;p47"/>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7"/>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7"/>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7"/>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7"/>
          <p:cNvGrpSpPr/>
          <p:nvPr/>
        </p:nvGrpSpPr>
        <p:grpSpPr>
          <a:xfrm>
            <a:off x="2520481" y="2257393"/>
            <a:ext cx="303698" cy="445825"/>
            <a:chOff x="655600" y="3183978"/>
            <a:chExt cx="490627" cy="720234"/>
          </a:xfrm>
        </p:grpSpPr>
        <p:sp>
          <p:nvSpPr>
            <p:cNvPr id="1349" name="Google Shape;1349;p47"/>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7"/>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7"/>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7"/>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47"/>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4" name="Google Shape;1354;p47"/>
          <p:cNvGrpSpPr/>
          <p:nvPr/>
        </p:nvGrpSpPr>
        <p:grpSpPr>
          <a:xfrm>
            <a:off x="7213443" y="2257509"/>
            <a:ext cx="189785" cy="445592"/>
            <a:chOff x="8011692" y="3184166"/>
            <a:chExt cx="306600" cy="719859"/>
          </a:xfrm>
        </p:grpSpPr>
        <p:sp>
          <p:nvSpPr>
            <p:cNvPr id="1355" name="Google Shape;1355;p47"/>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6" name="Google Shape;1356;p47"/>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7" name="Google Shape;1357;p47"/>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8" name="Google Shape;1358;p47"/>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9" name="Google Shape;1359;p47"/>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0" name="Google Shape;1360;p47"/>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1" name="Google Shape;1361;p47"/>
          <p:cNvGrpSpPr/>
          <p:nvPr/>
        </p:nvGrpSpPr>
        <p:grpSpPr>
          <a:xfrm>
            <a:off x="7648230" y="2257259"/>
            <a:ext cx="246199" cy="445516"/>
            <a:chOff x="4556125" y="630237"/>
            <a:chExt cx="3081338" cy="5568950"/>
          </a:xfrm>
        </p:grpSpPr>
        <p:sp>
          <p:nvSpPr>
            <p:cNvPr id="1362" name="Google Shape;1362;p47"/>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7"/>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7"/>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7"/>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6" name="Google Shape;1366;p47"/>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7" name="Google Shape;1367;p47"/>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7"/>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9" name="Google Shape;1369;p47"/>
          <p:cNvGrpSpPr/>
          <p:nvPr/>
        </p:nvGrpSpPr>
        <p:grpSpPr>
          <a:xfrm>
            <a:off x="1829253" y="2257459"/>
            <a:ext cx="445768" cy="445697"/>
            <a:chOff x="1674084" y="3214987"/>
            <a:chExt cx="720142" cy="720027"/>
          </a:xfrm>
        </p:grpSpPr>
        <p:sp>
          <p:nvSpPr>
            <p:cNvPr id="1370" name="Google Shape;1370;p47"/>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47"/>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2" name="Google Shape;1372;p47"/>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3" name="Google Shape;1373;p47"/>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4" name="Google Shape;1374;p47"/>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7"/>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7"/>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7"/>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7"/>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7"/>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7"/>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7"/>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2" name="Google Shape;1382;p47"/>
          <p:cNvGrpSpPr/>
          <p:nvPr/>
        </p:nvGrpSpPr>
        <p:grpSpPr>
          <a:xfrm>
            <a:off x="1138094" y="2257421"/>
            <a:ext cx="445578" cy="445773"/>
            <a:chOff x="557511" y="3214925"/>
            <a:chExt cx="719836" cy="720150"/>
          </a:xfrm>
        </p:grpSpPr>
        <p:sp>
          <p:nvSpPr>
            <p:cNvPr id="1383" name="Google Shape;1383;p47"/>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7"/>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7"/>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7"/>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7"/>
          <p:cNvGrpSpPr/>
          <p:nvPr/>
        </p:nvGrpSpPr>
        <p:grpSpPr>
          <a:xfrm>
            <a:off x="1081977" y="3693756"/>
            <a:ext cx="445905" cy="400522"/>
            <a:chOff x="1147762" y="1131887"/>
            <a:chExt cx="5137150" cy="4619626"/>
          </a:xfrm>
        </p:grpSpPr>
        <p:sp>
          <p:nvSpPr>
            <p:cNvPr id="1388" name="Google Shape;1388;p47"/>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7"/>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7"/>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1" name="Google Shape;1391;p47"/>
          <p:cNvGrpSpPr/>
          <p:nvPr/>
        </p:nvGrpSpPr>
        <p:grpSpPr>
          <a:xfrm>
            <a:off x="1879306" y="3687410"/>
            <a:ext cx="445901" cy="413282"/>
            <a:chOff x="1570037" y="1341437"/>
            <a:chExt cx="4943475" cy="4576762"/>
          </a:xfrm>
        </p:grpSpPr>
        <p:sp>
          <p:nvSpPr>
            <p:cNvPr id="1392" name="Google Shape;1392;p47"/>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3" name="Google Shape;1393;p47"/>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4" name="Google Shape;1394;p47"/>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5" name="Google Shape;1395;p47"/>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6" name="Google Shape;1396;p47"/>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7" name="Google Shape;1397;p47"/>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98" name="Google Shape;1398;p47"/>
          <p:cNvGrpSpPr/>
          <p:nvPr/>
        </p:nvGrpSpPr>
        <p:grpSpPr>
          <a:xfrm>
            <a:off x="4364629" y="3671511"/>
            <a:ext cx="441332" cy="445721"/>
            <a:chOff x="5770007" y="5489899"/>
            <a:chExt cx="712976" cy="720067"/>
          </a:xfrm>
        </p:grpSpPr>
        <p:sp>
          <p:nvSpPr>
            <p:cNvPr id="1399" name="Google Shape;1399;p47"/>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0" name="Google Shape;1400;p47"/>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1" name="Google Shape;1401;p47"/>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47"/>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47"/>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7"/>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7"/>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7"/>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7" name="Google Shape;1407;p47"/>
          <p:cNvGrpSpPr/>
          <p:nvPr/>
        </p:nvGrpSpPr>
        <p:grpSpPr>
          <a:xfrm>
            <a:off x="5157420" y="3693981"/>
            <a:ext cx="445651" cy="400824"/>
            <a:chOff x="7050768" y="5526199"/>
            <a:chExt cx="719953" cy="647534"/>
          </a:xfrm>
        </p:grpSpPr>
        <p:sp>
          <p:nvSpPr>
            <p:cNvPr id="1408" name="Google Shape;1408;p47"/>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7"/>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7"/>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7"/>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2" name="Google Shape;1412;p47"/>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3" name="Google Shape;1413;p47"/>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7"/>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7"/>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7"/>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7"/>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7"/>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7"/>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0" name="Google Shape;1420;p47"/>
          <p:cNvGrpSpPr/>
          <p:nvPr/>
        </p:nvGrpSpPr>
        <p:grpSpPr>
          <a:xfrm>
            <a:off x="6751936" y="3694051"/>
            <a:ext cx="445681" cy="400651"/>
            <a:chOff x="9626723" y="5526313"/>
            <a:chExt cx="720002" cy="647256"/>
          </a:xfrm>
        </p:grpSpPr>
        <p:sp>
          <p:nvSpPr>
            <p:cNvPr id="1421" name="Google Shape;1421;p47"/>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7"/>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7"/>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7"/>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5" name="Google Shape;1425;p47"/>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6" name="Google Shape;1426;p47"/>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7"/>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7"/>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7"/>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7"/>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7"/>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7"/>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3" name="Google Shape;1433;p47"/>
          <p:cNvGrpSpPr/>
          <p:nvPr/>
        </p:nvGrpSpPr>
        <p:grpSpPr>
          <a:xfrm>
            <a:off x="7549176" y="3671488"/>
            <a:ext cx="445582" cy="445743"/>
            <a:chOff x="10914672" y="5489861"/>
            <a:chExt cx="719842" cy="720102"/>
          </a:xfrm>
        </p:grpSpPr>
        <p:sp>
          <p:nvSpPr>
            <p:cNvPr id="1434" name="Google Shape;1434;p47"/>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7"/>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7"/>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7"/>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47"/>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9" name="Google Shape;1439;p47"/>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7"/>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7"/>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7"/>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7"/>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7"/>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7"/>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46" name="Google Shape;1446;p47"/>
          <p:cNvGrpSpPr/>
          <p:nvPr/>
        </p:nvGrpSpPr>
        <p:grpSpPr>
          <a:xfrm>
            <a:off x="5954636" y="3681752"/>
            <a:ext cx="445821" cy="425246"/>
            <a:chOff x="8338678" y="5506443"/>
            <a:chExt cx="720227" cy="686988"/>
          </a:xfrm>
        </p:grpSpPr>
        <p:sp>
          <p:nvSpPr>
            <p:cNvPr id="1447" name="Google Shape;1447;p47"/>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7"/>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7"/>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7"/>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1" name="Google Shape;1451;p47"/>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2" name="Google Shape;1452;p47"/>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3" name="Google Shape;1453;p47"/>
          <p:cNvGrpSpPr/>
          <p:nvPr/>
        </p:nvGrpSpPr>
        <p:grpSpPr>
          <a:xfrm>
            <a:off x="2676293" y="3736342"/>
            <a:ext cx="1336824" cy="316035"/>
            <a:chOff x="3042485" y="5594633"/>
            <a:chExt cx="2159652" cy="510557"/>
          </a:xfrm>
        </p:grpSpPr>
        <p:sp>
          <p:nvSpPr>
            <p:cNvPr id="1454" name="Google Shape;1454;p47"/>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7"/>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7"/>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7"/>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8" name="Google Shape;1458;p47"/>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9" name="Google Shape;1459;p47"/>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7"/>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7"/>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7"/>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7"/>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7"/>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7"/>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7"/>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7"/>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7"/>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69" name="Google Shape;1469;p47"/>
          <p:cNvGrpSpPr/>
          <p:nvPr/>
        </p:nvGrpSpPr>
        <p:grpSpPr>
          <a:xfrm>
            <a:off x="1879183" y="4379878"/>
            <a:ext cx="445738" cy="442950"/>
            <a:chOff x="1442627" y="5710929"/>
            <a:chExt cx="594318" cy="590600"/>
          </a:xfrm>
        </p:grpSpPr>
        <p:sp>
          <p:nvSpPr>
            <p:cNvPr id="1470" name="Google Shape;1470;p47"/>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7"/>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7"/>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7"/>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47"/>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5" name="Google Shape;1475;p47"/>
          <p:cNvGrpSpPr/>
          <p:nvPr/>
        </p:nvGrpSpPr>
        <p:grpSpPr>
          <a:xfrm>
            <a:off x="6788033" y="4378458"/>
            <a:ext cx="373053" cy="445791"/>
            <a:chOff x="8095060" y="5664590"/>
            <a:chExt cx="497404" cy="594389"/>
          </a:xfrm>
        </p:grpSpPr>
        <p:grpSp>
          <p:nvGrpSpPr>
            <p:cNvPr id="1476" name="Google Shape;1476;p47"/>
            <p:cNvGrpSpPr/>
            <p:nvPr/>
          </p:nvGrpSpPr>
          <p:grpSpPr>
            <a:xfrm>
              <a:off x="8095060" y="5969027"/>
              <a:ext cx="497404" cy="289951"/>
              <a:chOff x="8095060" y="5969027"/>
              <a:chExt cx="497404" cy="289951"/>
            </a:xfrm>
          </p:grpSpPr>
          <p:sp>
            <p:nvSpPr>
              <p:cNvPr id="1477" name="Google Shape;1477;p47"/>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7"/>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9" name="Google Shape;1479;p47"/>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0" name="Google Shape;1480;p47"/>
            <p:cNvGrpSpPr/>
            <p:nvPr/>
          </p:nvGrpSpPr>
          <p:grpSpPr>
            <a:xfrm>
              <a:off x="8095060" y="5867832"/>
              <a:ext cx="497404" cy="289312"/>
              <a:chOff x="8095060" y="5867832"/>
              <a:chExt cx="497404" cy="289312"/>
            </a:xfrm>
          </p:grpSpPr>
          <p:sp>
            <p:nvSpPr>
              <p:cNvPr id="1481" name="Google Shape;1481;p47"/>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7"/>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7"/>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7"/>
            <p:cNvGrpSpPr/>
            <p:nvPr/>
          </p:nvGrpSpPr>
          <p:grpSpPr>
            <a:xfrm>
              <a:off x="8095060" y="5765998"/>
              <a:ext cx="497404" cy="289312"/>
              <a:chOff x="8095060" y="5765998"/>
              <a:chExt cx="497404" cy="289312"/>
            </a:xfrm>
          </p:grpSpPr>
          <p:sp>
            <p:nvSpPr>
              <p:cNvPr id="1485" name="Google Shape;1485;p47"/>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7"/>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7"/>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7"/>
            <p:cNvGrpSpPr/>
            <p:nvPr/>
          </p:nvGrpSpPr>
          <p:grpSpPr>
            <a:xfrm>
              <a:off x="8095060" y="5664590"/>
              <a:ext cx="497404" cy="290164"/>
              <a:chOff x="8095060" y="5664590"/>
              <a:chExt cx="497404" cy="290164"/>
            </a:xfrm>
          </p:grpSpPr>
          <p:sp>
            <p:nvSpPr>
              <p:cNvPr id="1489" name="Google Shape;1489;p47"/>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7"/>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7"/>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2" name="Google Shape;1492;p47"/>
          <p:cNvGrpSpPr/>
          <p:nvPr/>
        </p:nvGrpSpPr>
        <p:grpSpPr>
          <a:xfrm>
            <a:off x="2870825" y="4378486"/>
            <a:ext cx="557162" cy="445734"/>
            <a:chOff x="4607809" y="5664627"/>
            <a:chExt cx="742883" cy="594312"/>
          </a:xfrm>
        </p:grpSpPr>
        <p:sp>
          <p:nvSpPr>
            <p:cNvPr id="1493" name="Google Shape;1493;p47"/>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7"/>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7"/>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6" name="Google Shape;1496;p47"/>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7"/>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7"/>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7"/>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7"/>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1" name="Google Shape;1501;p47"/>
          <p:cNvGrpSpPr/>
          <p:nvPr/>
        </p:nvGrpSpPr>
        <p:grpSpPr>
          <a:xfrm>
            <a:off x="3973890" y="4378543"/>
            <a:ext cx="1079865" cy="445620"/>
            <a:chOff x="2571250" y="5664711"/>
            <a:chExt cx="1439820" cy="594160"/>
          </a:xfrm>
        </p:grpSpPr>
        <p:sp>
          <p:nvSpPr>
            <p:cNvPr id="1502" name="Google Shape;1502;p47"/>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3" name="Google Shape;1503;p47"/>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4" name="Google Shape;1504;p47"/>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5" name="Google Shape;1505;p47"/>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6" name="Google Shape;1506;p47"/>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7"/>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7"/>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7"/>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7"/>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7"/>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7"/>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7"/>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7"/>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7"/>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7"/>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7"/>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7"/>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7"/>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0" name="Google Shape;1520;p47"/>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7"/>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2" name="Google Shape;1522;p47"/>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7"/>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7"/>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7"/>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26" name="Google Shape;1526;p47"/>
          <p:cNvGrpSpPr/>
          <p:nvPr/>
        </p:nvGrpSpPr>
        <p:grpSpPr>
          <a:xfrm>
            <a:off x="5599659" y="4378335"/>
            <a:ext cx="642470" cy="446036"/>
            <a:chOff x="6332670" y="5663946"/>
            <a:chExt cx="856627" cy="594715"/>
          </a:xfrm>
        </p:grpSpPr>
        <p:grpSp>
          <p:nvGrpSpPr>
            <p:cNvPr id="1527" name="Google Shape;1527;p47"/>
            <p:cNvGrpSpPr/>
            <p:nvPr/>
          </p:nvGrpSpPr>
          <p:grpSpPr>
            <a:xfrm>
              <a:off x="6392364" y="5663946"/>
              <a:ext cx="796933" cy="185801"/>
              <a:chOff x="3321050" y="1066800"/>
              <a:chExt cx="6505573" cy="1508125"/>
            </a:xfrm>
          </p:grpSpPr>
          <p:sp>
            <p:nvSpPr>
              <p:cNvPr id="1528" name="Google Shape;1528;p4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9" name="Google Shape;1529;p4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0" name="Google Shape;1530;p47"/>
            <p:cNvGrpSpPr/>
            <p:nvPr/>
          </p:nvGrpSpPr>
          <p:grpSpPr>
            <a:xfrm flipH="1">
              <a:off x="6332670" y="5868403"/>
              <a:ext cx="796933" cy="185801"/>
              <a:chOff x="3321050" y="1066800"/>
              <a:chExt cx="6505573" cy="1508125"/>
            </a:xfrm>
          </p:grpSpPr>
          <p:sp>
            <p:nvSpPr>
              <p:cNvPr id="1531" name="Google Shape;1531;p4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4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3" name="Google Shape;1533;p47"/>
            <p:cNvGrpSpPr/>
            <p:nvPr/>
          </p:nvGrpSpPr>
          <p:grpSpPr>
            <a:xfrm>
              <a:off x="6392364" y="6072860"/>
              <a:ext cx="796933" cy="185801"/>
              <a:chOff x="3321050" y="1066800"/>
              <a:chExt cx="6505573" cy="1508125"/>
            </a:xfrm>
          </p:grpSpPr>
          <p:sp>
            <p:nvSpPr>
              <p:cNvPr id="1534" name="Google Shape;1534;p47"/>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47"/>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36" name="Google Shape;1536;p47"/>
          <p:cNvSpPr txBox="1">
            <a:spLocks noGrp="1"/>
          </p:cNvSpPr>
          <p:nvPr>
            <p:ph type="title" idx="4294967295"/>
          </p:nvPr>
        </p:nvSpPr>
        <p:spPr>
          <a:xfrm>
            <a:off x="855300" y="96675"/>
            <a:ext cx="7433400" cy="3963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t>Diagrams and infographics</a:t>
            </a:r>
            <a:endParaRPr sz="2000"/>
          </a:p>
        </p:txBody>
      </p:sp>
      <p:sp>
        <p:nvSpPr>
          <p:cNvPr id="1537" name="Google Shape;1537;p47"/>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Shape 1541"/>
        <p:cNvGrpSpPr/>
        <p:nvPr/>
      </p:nvGrpSpPr>
      <p:grpSpPr>
        <a:xfrm>
          <a:off x="0" y="0"/>
          <a:ext cx="0" cy="0"/>
          <a:chOff x="0" y="0"/>
          <a:chExt cx="0" cy="0"/>
        </a:xfrm>
      </p:grpSpPr>
      <p:sp>
        <p:nvSpPr>
          <p:cNvPr id="1542" name="Google Shape;1542;p48"/>
          <p:cNvSpPr txBox="1"/>
          <p:nvPr/>
        </p:nvSpPr>
        <p:spPr>
          <a:xfrm>
            <a:off x="1036700" y="895250"/>
            <a:ext cx="6947100" cy="10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1D1D1B"/>
                </a:solidFill>
                <a:latin typeface="Georgia"/>
                <a:ea typeface="Georgia"/>
                <a:cs typeface="Georgia"/>
                <a:sym typeface="Georgia"/>
              </a:rPr>
              <a:t>You can also use any emoji as an icon!</a:t>
            </a:r>
            <a:endParaRPr b="1">
              <a:solidFill>
                <a:srgbClr val="1D1D1B"/>
              </a:solidFill>
              <a:latin typeface="Georgia"/>
              <a:ea typeface="Georgia"/>
              <a:cs typeface="Georgia"/>
              <a:sym typeface="Georgia"/>
            </a:endParaRPr>
          </a:p>
          <a:p>
            <a:pPr marL="0" lvl="0" indent="0" algn="l" rtl="0">
              <a:spcBef>
                <a:spcPts val="0"/>
              </a:spcBef>
              <a:spcAft>
                <a:spcPts val="0"/>
              </a:spcAft>
              <a:buNone/>
            </a:pPr>
            <a:r>
              <a:rPr lang="en">
                <a:solidFill>
                  <a:srgbClr val="1D1D1B"/>
                </a:solidFill>
                <a:latin typeface="Georgia"/>
                <a:ea typeface="Georgia"/>
                <a:cs typeface="Georgia"/>
                <a:sym typeface="Georgia"/>
              </a:rPr>
              <a:t>And of course it resizes without losing quality.</a:t>
            </a:r>
            <a:endParaRPr>
              <a:solidFill>
                <a:srgbClr val="1D1D1B"/>
              </a:solidFill>
              <a:latin typeface="Georgia"/>
              <a:ea typeface="Georgia"/>
              <a:cs typeface="Georgia"/>
              <a:sym typeface="Georgia"/>
            </a:endParaRPr>
          </a:p>
          <a:p>
            <a:pPr marL="0" lvl="0" indent="0" algn="l" rtl="0">
              <a:spcBef>
                <a:spcPts val="0"/>
              </a:spcBef>
              <a:spcAft>
                <a:spcPts val="0"/>
              </a:spcAft>
              <a:buNone/>
            </a:pPr>
            <a:r>
              <a:rPr lang="en">
                <a:solidFill>
                  <a:srgbClr val="1D1D1B"/>
                </a:solidFill>
                <a:latin typeface="Georgia"/>
                <a:ea typeface="Georgia"/>
                <a:cs typeface="Georgia"/>
                <a:sym typeface="Georgia"/>
              </a:rPr>
              <a:t>How? Follow Google instructions https://twitter.com/googledocs/status/730087240156643328</a:t>
            </a:r>
            <a:endParaRPr>
              <a:solidFill>
                <a:srgbClr val="1D1D1B"/>
              </a:solidFill>
              <a:latin typeface="Georgia"/>
              <a:ea typeface="Georgia"/>
              <a:cs typeface="Georgia"/>
              <a:sym typeface="Georgia"/>
            </a:endParaRPr>
          </a:p>
          <a:p>
            <a:pPr marL="0" lvl="0" indent="0" algn="l" rtl="0">
              <a:spcBef>
                <a:spcPts val="0"/>
              </a:spcBef>
              <a:spcAft>
                <a:spcPts val="0"/>
              </a:spcAft>
              <a:buNone/>
            </a:pPr>
            <a:endParaRPr b="1">
              <a:solidFill>
                <a:srgbClr val="1D1D1B"/>
              </a:solidFill>
              <a:latin typeface="Georgia"/>
              <a:ea typeface="Georgia"/>
              <a:cs typeface="Georgia"/>
              <a:sym typeface="Georgia"/>
            </a:endParaRPr>
          </a:p>
        </p:txBody>
      </p:sp>
      <p:sp>
        <p:nvSpPr>
          <p:cNvPr id="1543" name="Google Shape;1543;p48"/>
          <p:cNvSpPr txBox="1"/>
          <p:nvPr/>
        </p:nvSpPr>
        <p:spPr>
          <a:xfrm>
            <a:off x="1036700" y="2295038"/>
            <a:ext cx="7327500" cy="192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1D1D1B"/>
                </a:solidFill>
                <a:latin typeface="Georgia"/>
                <a:ea typeface="Georgia"/>
                <a:cs typeface="Georgia"/>
                <a:sym typeface="Georgia"/>
              </a:rPr>
              <a:t>✋👆👉👍👤👦👧👨👩👪💃🏃💑❤😂😉😋😒😭👶😸🐟🍒🍔💣📌📖🔨🎃🎈🎨🏈🏰🌏🔌🔑</a:t>
            </a:r>
            <a:r>
              <a:rPr lang="en" sz="2400">
                <a:solidFill>
                  <a:srgbClr val="FFFFFF"/>
                </a:solidFill>
                <a:highlight>
                  <a:srgbClr val="000000"/>
                </a:highlight>
                <a:latin typeface="Georgia"/>
                <a:ea typeface="Georgia"/>
                <a:cs typeface="Georgia"/>
                <a:sym typeface="Georgia"/>
              </a:rPr>
              <a:t> and many more...</a:t>
            </a:r>
            <a:endParaRPr sz="2400">
              <a:solidFill>
                <a:srgbClr val="FFFFFF"/>
              </a:solidFill>
              <a:highlight>
                <a:srgbClr val="000000"/>
              </a:highlight>
              <a:latin typeface="Georgia"/>
              <a:ea typeface="Georgia"/>
              <a:cs typeface="Georgia"/>
              <a:sym typeface="Georgia"/>
            </a:endParaRPr>
          </a:p>
        </p:txBody>
      </p:sp>
      <p:sp>
        <p:nvSpPr>
          <p:cNvPr id="1544" name="Google Shape;1544;p48"/>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bg>
      <p:bgPr>
        <a:gradFill>
          <a:gsLst>
            <a:gs pos="0">
              <a:srgbClr val="FFD966"/>
            </a:gs>
            <a:gs pos="100000">
              <a:srgbClr val="FF9900"/>
            </a:gs>
          </a:gsLst>
          <a:path path="circle">
            <a:fillToRect l="50000" t="50000" r="50000" b="50000"/>
          </a:path>
          <a:tileRect/>
        </a:gradFill>
        <a:effectLst/>
      </p:bgPr>
    </p:bg>
    <p:spTree>
      <p:nvGrpSpPr>
        <p:cNvPr id="1" name="Shape 1548"/>
        <p:cNvGrpSpPr/>
        <p:nvPr/>
      </p:nvGrpSpPr>
      <p:grpSpPr>
        <a:xfrm>
          <a:off x="0" y="0"/>
          <a:ext cx="0" cy="0"/>
          <a:chOff x="0" y="0"/>
          <a:chExt cx="0" cy="0"/>
        </a:xfrm>
      </p:grpSpPr>
      <p:pic>
        <p:nvPicPr>
          <p:cNvPr id="1549" name="Google Shape;1549;p49">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550" name="Google Shape;1550;p4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551" name="Google Shape;1551;p49"/>
          <p:cNvGrpSpPr/>
          <p:nvPr/>
        </p:nvGrpSpPr>
        <p:grpSpPr>
          <a:xfrm>
            <a:off x="690575" y="3290132"/>
            <a:ext cx="7762851" cy="892418"/>
            <a:chOff x="801125" y="3213932"/>
            <a:chExt cx="7762851" cy="892418"/>
          </a:xfrm>
        </p:grpSpPr>
        <p:grpSp>
          <p:nvGrpSpPr>
            <p:cNvPr id="1552" name="Google Shape;1552;p49"/>
            <p:cNvGrpSpPr/>
            <p:nvPr/>
          </p:nvGrpSpPr>
          <p:grpSpPr>
            <a:xfrm>
              <a:off x="4845759" y="3213932"/>
              <a:ext cx="1695900" cy="892418"/>
              <a:chOff x="4845759" y="3213932"/>
              <a:chExt cx="1695900" cy="892418"/>
            </a:xfrm>
          </p:grpSpPr>
          <p:sp>
            <p:nvSpPr>
              <p:cNvPr id="1553" name="Google Shape;1553;p49"/>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554" name="Google Shape;1554;p49"/>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55" name="Google Shape;1555;p49"/>
            <p:cNvGrpSpPr/>
            <p:nvPr/>
          </p:nvGrpSpPr>
          <p:grpSpPr>
            <a:xfrm>
              <a:off x="2823442" y="3214222"/>
              <a:ext cx="1695900" cy="892128"/>
              <a:chOff x="2823442" y="3214222"/>
              <a:chExt cx="1695900" cy="892128"/>
            </a:xfrm>
          </p:grpSpPr>
          <p:sp>
            <p:nvSpPr>
              <p:cNvPr id="1556" name="Google Shape;1556;p49"/>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557" name="Google Shape;1557;p49"/>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58" name="Google Shape;1558;p49"/>
            <p:cNvGrpSpPr/>
            <p:nvPr/>
          </p:nvGrpSpPr>
          <p:grpSpPr>
            <a:xfrm>
              <a:off x="6868076" y="3213932"/>
              <a:ext cx="1695900" cy="892418"/>
              <a:chOff x="6868076" y="3213932"/>
              <a:chExt cx="1695900" cy="892418"/>
            </a:xfrm>
          </p:grpSpPr>
          <p:sp>
            <p:nvSpPr>
              <p:cNvPr id="1559" name="Google Shape;1559;p49"/>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560" name="Google Shape;1560;p49"/>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61" name="Google Shape;1561;p49"/>
            <p:cNvGrpSpPr/>
            <p:nvPr/>
          </p:nvGrpSpPr>
          <p:grpSpPr>
            <a:xfrm>
              <a:off x="801125" y="3214206"/>
              <a:ext cx="1695900" cy="892144"/>
              <a:chOff x="801125" y="3214206"/>
              <a:chExt cx="1695900" cy="892144"/>
            </a:xfrm>
          </p:grpSpPr>
          <p:sp>
            <p:nvSpPr>
              <p:cNvPr id="1562" name="Google Shape;1562;p49"/>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563" name="Google Shape;1563;p49"/>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533400" y="3218975"/>
            <a:ext cx="5270100" cy="738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solidFill>
                  <a:srgbClr val="111111"/>
                </a:solidFill>
              </a:rPr>
              <a:t> 1. </a:t>
            </a:r>
            <a:r>
              <a:rPr lang="en" dirty="0"/>
              <a:t>Two Sample Tests</a:t>
            </a:r>
            <a:endParaRPr dirty="0"/>
          </a:p>
        </p:txBody>
      </p:sp>
      <p:sp>
        <p:nvSpPr>
          <p:cNvPr id="81" name="Google Shape;81;p14"/>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3" name="Subtitle 2">
            <a:extLst>
              <a:ext uri="{FF2B5EF4-FFF2-40B4-BE49-F238E27FC236}">
                <a16:creationId xmlns:a16="http://schemas.microsoft.com/office/drawing/2014/main" id="{5E70ACF4-463F-674F-A017-8571CD11EF9C}"/>
              </a:ext>
            </a:extLst>
          </p:cNvPr>
          <p:cNvSpPr>
            <a:spLocks noGrp="1"/>
          </p:cNvSpPr>
          <p:nvPr>
            <p:ph type="subTitle"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533400" y="552450"/>
            <a:ext cx="2106600" cy="129263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Difference Between Races</a:t>
            </a:r>
            <a:endParaRPr dirty="0"/>
          </a:p>
        </p:txBody>
      </p:sp>
      <p:sp>
        <p:nvSpPr>
          <p:cNvPr id="127" name="Google Shape;127;p19"/>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9" name="Picture 8">
            <a:extLst>
              <a:ext uri="{FF2B5EF4-FFF2-40B4-BE49-F238E27FC236}">
                <a16:creationId xmlns:a16="http://schemas.microsoft.com/office/drawing/2014/main" id="{5C931816-5883-D94E-A396-6124B23B939F}"/>
              </a:ext>
            </a:extLst>
          </p:cNvPr>
          <p:cNvPicPr>
            <a:picLocks noChangeAspect="1"/>
          </p:cNvPicPr>
          <p:nvPr/>
        </p:nvPicPr>
        <p:blipFill>
          <a:blip r:embed="rId3"/>
          <a:stretch>
            <a:fillRect/>
          </a:stretch>
        </p:blipFill>
        <p:spPr>
          <a:xfrm>
            <a:off x="1290864" y="2003020"/>
            <a:ext cx="3695700" cy="1295400"/>
          </a:xfrm>
          <a:prstGeom prst="rect">
            <a:avLst/>
          </a:prstGeom>
        </p:spPr>
      </p:pic>
      <p:pic>
        <p:nvPicPr>
          <p:cNvPr id="11" name="Picture 10">
            <a:extLst>
              <a:ext uri="{FF2B5EF4-FFF2-40B4-BE49-F238E27FC236}">
                <a16:creationId xmlns:a16="http://schemas.microsoft.com/office/drawing/2014/main" id="{C74C88A3-355C-3440-A2EE-FC287E2AFAFD}"/>
              </a:ext>
            </a:extLst>
          </p:cNvPr>
          <p:cNvPicPr>
            <a:picLocks noChangeAspect="1"/>
          </p:cNvPicPr>
          <p:nvPr/>
        </p:nvPicPr>
        <p:blipFill>
          <a:blip r:embed="rId4"/>
          <a:stretch>
            <a:fillRect/>
          </a:stretch>
        </p:blipFill>
        <p:spPr>
          <a:xfrm>
            <a:off x="4618052" y="3020883"/>
            <a:ext cx="3733800" cy="698500"/>
          </a:xfrm>
          <a:prstGeom prst="rect">
            <a:avLst/>
          </a:prstGeom>
        </p:spPr>
      </p:pic>
      <p:pic>
        <p:nvPicPr>
          <p:cNvPr id="13" name="Picture 12">
            <a:extLst>
              <a:ext uri="{FF2B5EF4-FFF2-40B4-BE49-F238E27FC236}">
                <a16:creationId xmlns:a16="http://schemas.microsoft.com/office/drawing/2014/main" id="{768FC286-5F45-CE4E-B0AD-66613A5D2F45}"/>
              </a:ext>
            </a:extLst>
          </p:cNvPr>
          <p:cNvPicPr>
            <a:picLocks noChangeAspect="1"/>
          </p:cNvPicPr>
          <p:nvPr/>
        </p:nvPicPr>
        <p:blipFill>
          <a:blip r:embed="rId5"/>
          <a:stretch>
            <a:fillRect/>
          </a:stretch>
        </p:blipFill>
        <p:spPr>
          <a:xfrm>
            <a:off x="4630752" y="3605083"/>
            <a:ext cx="3721100" cy="711200"/>
          </a:xfrm>
          <a:prstGeom prst="rect">
            <a:avLst/>
          </a:prstGeom>
        </p:spPr>
      </p:pic>
      <p:pic>
        <p:nvPicPr>
          <p:cNvPr id="15" name="Picture 14">
            <a:extLst>
              <a:ext uri="{FF2B5EF4-FFF2-40B4-BE49-F238E27FC236}">
                <a16:creationId xmlns:a16="http://schemas.microsoft.com/office/drawing/2014/main" id="{E97A5B15-8A3A-6546-AD21-61114A6DE24E}"/>
              </a:ext>
            </a:extLst>
          </p:cNvPr>
          <p:cNvPicPr>
            <a:picLocks noChangeAspect="1"/>
          </p:cNvPicPr>
          <p:nvPr/>
        </p:nvPicPr>
        <p:blipFill>
          <a:blip r:embed="rId6"/>
          <a:stretch>
            <a:fillRect/>
          </a:stretch>
        </p:blipFill>
        <p:spPr>
          <a:xfrm>
            <a:off x="4656152" y="953407"/>
            <a:ext cx="3695700" cy="1257300"/>
          </a:xfrm>
          <a:prstGeom prst="rect">
            <a:avLst/>
          </a:prstGeom>
        </p:spPr>
      </p:pic>
      <p:sp>
        <p:nvSpPr>
          <p:cNvPr id="21" name="Google Shape;297;p31">
            <a:extLst>
              <a:ext uri="{FF2B5EF4-FFF2-40B4-BE49-F238E27FC236}">
                <a16:creationId xmlns:a16="http://schemas.microsoft.com/office/drawing/2014/main" id="{FE253762-F0D6-5A46-A309-23AE6FB92767}"/>
              </a:ext>
            </a:extLst>
          </p:cNvPr>
          <p:cNvSpPr txBox="1">
            <a:spLocks/>
          </p:cNvSpPr>
          <p:nvPr/>
        </p:nvSpPr>
        <p:spPr>
          <a:xfrm>
            <a:off x="1290864" y="3292323"/>
            <a:ext cx="3222385" cy="133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1pPr>
            <a:lvl2pPr marL="914400" marR="0" lvl="1"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2pPr>
            <a:lvl3pPr marL="1371600" marR="0" lvl="2"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3pPr>
            <a:lvl4pPr marL="1828800" marR="0" lvl="3"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4pPr>
            <a:lvl5pPr marL="2286000" marR="0" lvl="4"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5pPr>
            <a:lvl6pPr marL="2743200" marR="0" lvl="5"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6pPr>
            <a:lvl7pPr marL="3200400" marR="0" lvl="6"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7pPr>
            <a:lvl8pPr marL="3657600" marR="0" lvl="7"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8pPr>
            <a:lvl9pPr marL="4114800" marR="0" lvl="8"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9pPr>
          </a:lstStyle>
          <a:p>
            <a:pPr marL="0" indent="0">
              <a:buNone/>
            </a:pPr>
            <a:r>
              <a:rPr lang="en-US" sz="2000" dirty="0"/>
              <a:t>There is a significant difference between the distributions of each race</a:t>
            </a:r>
          </a:p>
        </p:txBody>
      </p:sp>
    </p:spTree>
    <p:extLst>
      <p:ext uri="{BB962C8B-B14F-4D97-AF65-F5344CB8AC3E}">
        <p14:creationId xmlns:p14="http://schemas.microsoft.com/office/powerpoint/2010/main" val="110793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533400" y="400050"/>
            <a:ext cx="2324100" cy="129263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Effect of Signs of Mental Illness</a:t>
            </a:r>
            <a:endParaRPr dirty="0"/>
          </a:p>
        </p:txBody>
      </p:sp>
      <p:sp>
        <p:nvSpPr>
          <p:cNvPr id="133" name="Google Shape;133;p20"/>
          <p:cNvSpPr txBox="1">
            <a:spLocks noGrp="1"/>
          </p:cNvSpPr>
          <p:nvPr>
            <p:ph type="body" idx="1"/>
          </p:nvPr>
        </p:nvSpPr>
        <p:spPr>
          <a:xfrm>
            <a:off x="3262025" y="658648"/>
            <a:ext cx="4682100" cy="1240500"/>
          </a:xfrm>
          <a:prstGeom prst="rect">
            <a:avLst/>
          </a:prstGeom>
        </p:spPr>
        <p:txBody>
          <a:bodyPr spcFirstLastPara="1" wrap="square" lIns="91425" tIns="91425" rIns="91425" bIns="91425" anchor="t" anchorCtr="0">
            <a:noAutofit/>
          </a:bodyPr>
          <a:lstStyle/>
          <a:p>
            <a:pPr marL="0" lvl="0" indent="0">
              <a:buNone/>
            </a:pPr>
            <a:r>
              <a:rPr lang="en-US" sz="1400" dirty="0"/>
              <a:t>In the differences between the group with Mental Illness and the group without, we also see a statistically significant difference. However, </a:t>
            </a:r>
            <a:r>
              <a:rPr lang="en-US" sz="1400" dirty="0">
                <a:solidFill>
                  <a:schemeClr val="tx2"/>
                </a:solidFill>
                <a:highlight>
                  <a:srgbClr val="FF0000"/>
                </a:highlight>
              </a:rPr>
              <a:t>24.8% of the data population</a:t>
            </a:r>
            <a:r>
              <a:rPr lang="en-US" sz="1400" dirty="0"/>
              <a:t> had signs of mental illness, while only </a:t>
            </a:r>
            <a:r>
              <a:rPr lang="en-US" sz="1400" dirty="0">
                <a:solidFill>
                  <a:schemeClr val="tx2"/>
                </a:solidFill>
                <a:highlight>
                  <a:srgbClr val="FF0000"/>
                </a:highlight>
              </a:rPr>
              <a:t>~20.6% of adults in the US </a:t>
            </a:r>
            <a:r>
              <a:rPr lang="en-US" sz="1400" dirty="0"/>
              <a:t>experienced mental illness. Is this difference statistically significant?</a:t>
            </a:r>
            <a:endParaRPr sz="1400" dirty="0"/>
          </a:p>
        </p:txBody>
      </p:sp>
      <p:pic>
        <p:nvPicPr>
          <p:cNvPr id="134" name="Google Shape;134;p20"/>
          <p:cNvPicPr preferRelativeResize="0"/>
          <p:nvPr/>
        </p:nvPicPr>
        <p:blipFill rotWithShape="1">
          <a:blip r:embed="rId3">
            <a:alphaModFix/>
          </a:blip>
          <a:srcRect t="64239" b="5467"/>
          <a:stretch/>
        </p:blipFill>
        <p:spPr>
          <a:xfrm>
            <a:off x="3422500" y="2296549"/>
            <a:ext cx="4789624" cy="1938528"/>
          </a:xfrm>
          <a:prstGeom prst="rect">
            <a:avLst/>
          </a:prstGeom>
          <a:noFill/>
          <a:ln w="76200" cap="flat" cmpd="sng">
            <a:solidFill>
              <a:schemeClr val="tx1"/>
            </a:solidFill>
            <a:prstDash val="solid"/>
            <a:miter lim="8000"/>
            <a:headEnd type="none" w="sm" len="sm"/>
            <a:tailEnd type="none" w="sm" len="sm"/>
          </a:ln>
        </p:spPr>
      </p:pic>
      <p:sp>
        <p:nvSpPr>
          <p:cNvPr id="135" name="Google Shape;135;p20"/>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00CBEF06-8880-0D4E-92C4-7D501D30796B}"/>
              </a:ext>
            </a:extLst>
          </p:cNvPr>
          <p:cNvPicPr>
            <a:picLocks noChangeAspect="1"/>
          </p:cNvPicPr>
          <p:nvPr/>
        </p:nvPicPr>
        <p:blipFill rotWithShape="1">
          <a:blip r:embed="rId4"/>
          <a:srcRect r="41390"/>
          <a:stretch/>
        </p:blipFill>
        <p:spPr>
          <a:xfrm>
            <a:off x="3422501" y="2282869"/>
            <a:ext cx="4789624" cy="1952208"/>
          </a:xfrm>
          <a:prstGeom prst="rect">
            <a:avLst/>
          </a:prstGeom>
          <a:ln>
            <a:solidFill>
              <a:schemeClr val="accent1"/>
            </a:solidFill>
          </a:ln>
        </p:spPr>
      </p:pic>
    </p:spTree>
    <p:extLst>
      <p:ext uri="{BB962C8B-B14F-4D97-AF65-F5344CB8AC3E}">
        <p14:creationId xmlns:p14="http://schemas.microsoft.com/office/powerpoint/2010/main" val="730034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533400" y="400050"/>
            <a:ext cx="2324100" cy="129263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Effect of Signs of Mental Illness (cont.)</a:t>
            </a:r>
            <a:endParaRPr dirty="0"/>
          </a:p>
        </p:txBody>
      </p:sp>
      <p:sp>
        <p:nvSpPr>
          <p:cNvPr id="133" name="Google Shape;133;p20"/>
          <p:cNvSpPr txBox="1">
            <a:spLocks noGrp="1"/>
          </p:cNvSpPr>
          <p:nvPr>
            <p:ph type="body" idx="1"/>
          </p:nvPr>
        </p:nvSpPr>
        <p:spPr>
          <a:xfrm>
            <a:off x="3262025" y="718693"/>
            <a:ext cx="4682100" cy="1240500"/>
          </a:xfrm>
          <a:prstGeom prst="rect">
            <a:avLst/>
          </a:prstGeom>
        </p:spPr>
        <p:txBody>
          <a:bodyPr spcFirstLastPara="1" wrap="square" lIns="91425" tIns="91425" rIns="91425" bIns="91425" anchor="t" anchorCtr="0">
            <a:noAutofit/>
          </a:bodyPr>
          <a:lstStyle/>
          <a:p>
            <a:pPr marL="0" lvl="0" indent="0">
              <a:buNone/>
            </a:pPr>
            <a:r>
              <a:rPr lang="en-US" sz="1600" dirty="0"/>
              <a:t>The difference is </a:t>
            </a:r>
            <a:r>
              <a:rPr lang="en-US" sz="1600" dirty="0">
                <a:solidFill>
                  <a:schemeClr val="tx2"/>
                </a:solidFill>
                <a:highlight>
                  <a:srgbClr val="FF0000"/>
                </a:highlight>
              </a:rPr>
              <a:t>statistically significant</a:t>
            </a:r>
            <a:r>
              <a:rPr lang="en-US" sz="1600" dirty="0"/>
              <a:t>. Although there are more people who are fatally shot that don’t have signs of mental illness, there is a higher chance of someone being fatally shot if they do show signs of mental illness.</a:t>
            </a:r>
            <a:endParaRPr sz="1600" dirty="0"/>
          </a:p>
        </p:txBody>
      </p:sp>
      <p:pic>
        <p:nvPicPr>
          <p:cNvPr id="134" name="Google Shape;134;p20"/>
          <p:cNvPicPr preferRelativeResize="0"/>
          <p:nvPr/>
        </p:nvPicPr>
        <p:blipFill rotWithShape="1">
          <a:blip r:embed="rId3">
            <a:alphaModFix/>
          </a:blip>
          <a:srcRect t="64239" b="5467"/>
          <a:stretch/>
        </p:blipFill>
        <p:spPr>
          <a:xfrm>
            <a:off x="3422500" y="2296549"/>
            <a:ext cx="4789624" cy="1938528"/>
          </a:xfrm>
          <a:prstGeom prst="rect">
            <a:avLst/>
          </a:prstGeom>
          <a:noFill/>
          <a:ln w="76200" cap="flat" cmpd="sng">
            <a:solidFill>
              <a:schemeClr val="tx1"/>
            </a:solidFill>
            <a:prstDash val="solid"/>
            <a:miter lim="8000"/>
            <a:headEnd type="none" w="sm" len="sm"/>
            <a:tailEnd type="none" w="sm" len="sm"/>
          </a:ln>
        </p:spPr>
      </p:pic>
      <p:sp>
        <p:nvSpPr>
          <p:cNvPr id="135" name="Google Shape;135;p20"/>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pic>
        <p:nvPicPr>
          <p:cNvPr id="4" name="Picture 3">
            <a:extLst>
              <a:ext uri="{FF2B5EF4-FFF2-40B4-BE49-F238E27FC236}">
                <a16:creationId xmlns:a16="http://schemas.microsoft.com/office/drawing/2014/main" id="{FB4CBA83-E773-E943-9A27-7398E2B9BCB7}"/>
              </a:ext>
            </a:extLst>
          </p:cNvPr>
          <p:cNvPicPr>
            <a:picLocks noChangeAspect="1"/>
          </p:cNvPicPr>
          <p:nvPr/>
        </p:nvPicPr>
        <p:blipFill>
          <a:blip r:embed="rId4"/>
          <a:stretch>
            <a:fillRect/>
          </a:stretch>
        </p:blipFill>
        <p:spPr>
          <a:xfrm>
            <a:off x="3422500" y="2296549"/>
            <a:ext cx="4801006" cy="1508008"/>
          </a:xfrm>
          <a:prstGeom prst="rect">
            <a:avLst/>
          </a:prstGeom>
        </p:spPr>
      </p:pic>
      <p:sp>
        <p:nvSpPr>
          <p:cNvPr id="5" name="Rectangle 4">
            <a:extLst>
              <a:ext uri="{FF2B5EF4-FFF2-40B4-BE49-F238E27FC236}">
                <a16:creationId xmlns:a16="http://schemas.microsoft.com/office/drawing/2014/main" id="{1B1F2320-A961-9A43-90DA-48F1C02B5D87}"/>
              </a:ext>
            </a:extLst>
          </p:cNvPr>
          <p:cNvSpPr/>
          <p:nvPr/>
        </p:nvSpPr>
        <p:spPr>
          <a:xfrm>
            <a:off x="3416809" y="3804557"/>
            <a:ext cx="4801006" cy="4305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75085814"/>
      </p:ext>
    </p:extLst>
  </p:cSld>
  <p:clrMapOvr>
    <a:masterClrMapping/>
  </p:clrMapOvr>
</p:sld>
</file>

<file path=ppt/theme/theme1.xml><?xml version="1.0" encoding="utf-8"?>
<a:theme xmlns:a="http://schemas.openxmlformats.org/drawingml/2006/main" name="Lysander template">
  <a:themeElements>
    <a:clrScheme name="Custom 347">
      <a:dk1>
        <a:srgbClr val="111111"/>
      </a:dk1>
      <a:lt1>
        <a:srgbClr val="FFFFFF"/>
      </a:lt1>
      <a:dk2>
        <a:srgbClr val="999999"/>
      </a:dk2>
      <a:lt2>
        <a:srgbClr val="EFEFEF"/>
      </a:lt2>
      <a:accent1>
        <a:srgbClr val="FF0000"/>
      </a:accent1>
      <a:accent2>
        <a:srgbClr val="CC0000"/>
      </a:accent2>
      <a:accent3>
        <a:srgbClr val="434343"/>
      </a:accent3>
      <a:accent4>
        <a:srgbClr val="999999"/>
      </a:accent4>
      <a:accent5>
        <a:srgbClr val="CCCCCC"/>
      </a:accent5>
      <a:accent6>
        <a:srgbClr val="EFEFEF"/>
      </a:accent6>
      <a:hlink>
        <a:srgbClr val="11111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1841</Words>
  <Application>Microsoft Macintosh PowerPoint</Application>
  <PresentationFormat>On-screen Show (16:9)</PresentationFormat>
  <Paragraphs>450</Paragraphs>
  <Slides>57</Slides>
  <Notes>54</Notes>
  <HiddenSlides>34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Montserrat</vt:lpstr>
      <vt:lpstr>Roboto Slab</vt:lpstr>
      <vt:lpstr>Georgia</vt:lpstr>
      <vt:lpstr>Calibri</vt:lpstr>
      <vt:lpstr>Lysander template</vt:lpstr>
      <vt:lpstr>Fatal Police Shootings in the US</vt:lpstr>
      <vt:lpstr>Goal</vt:lpstr>
      <vt:lpstr>The Data</vt:lpstr>
      <vt:lpstr>Exploratory Data Analysis</vt:lpstr>
      <vt:lpstr>Shootings Over Time by Race</vt:lpstr>
      <vt:lpstr> 1. Two Sample Tests</vt:lpstr>
      <vt:lpstr>Difference Between Races</vt:lpstr>
      <vt:lpstr>Effect of Signs of Mental Illness</vt:lpstr>
      <vt:lpstr>Effect of Signs of Mental Illness (cont.)</vt:lpstr>
      <vt:lpstr> 2. Statistical Model</vt:lpstr>
      <vt:lpstr>Lets take a deeper look at the differences by race</vt:lpstr>
      <vt:lpstr>PowerPoint Presentation</vt:lpstr>
      <vt:lpstr>Results of Student’s t-Test</vt:lpstr>
      <vt:lpstr> 3. Tests of Independence</vt:lpstr>
      <vt:lpstr>PowerPoint Presentation</vt:lpstr>
      <vt:lpstr>PowerPoint Presentation</vt:lpstr>
      <vt:lpstr>PowerPoint Presentation</vt:lpstr>
      <vt:lpstr>PowerPoint Presentation</vt:lpstr>
      <vt:lpstr>PowerPoint Presentation</vt:lpstr>
      <vt:lpstr> 4. Logistic Regression</vt:lpstr>
      <vt:lpstr>Training the model</vt:lpstr>
      <vt:lpstr>Understanding the model</vt:lpstr>
      <vt:lpstr>hello!</vt:lpstr>
      <vt:lpstr>Questions?</vt:lpstr>
      <vt:lpstr>PowerPoint Presentation</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 </vt:lpstr>
      <vt:lpstr>89,526,124$</vt:lpstr>
      <vt:lpstr>Our process is easy</vt:lpstr>
      <vt:lpstr>Let’s review some concepts</vt:lpstr>
      <vt:lpstr>PowerPoint Presentation</vt:lpstr>
      <vt:lpstr>Mobile project</vt:lpstr>
      <vt:lpstr>Tablet project</vt:lpstr>
      <vt:lpstr>thanks!</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Fatal Police Shootings in the US</dc:title>
  <cp:lastModifiedBy>Abby Ward</cp:lastModifiedBy>
  <cp:revision>4</cp:revision>
  <dcterms:modified xsi:type="dcterms:W3CDTF">2021-08-18T03:54:23Z</dcterms:modified>
</cp:coreProperties>
</file>