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Condensed ExtraBold" panose="00000906000000000000" pitchFamily="2" charset="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92" d="100"/>
          <a:sy n="192" d="100"/>
        </p:scale>
        <p:origin x="17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484875" y="1216688"/>
            <a:ext cx="387750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initial model call included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our own manual validation of the predictive model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randomForest</a:t>
            </a:r>
            <a:r>
              <a:rPr lang="en-US" sz="1400" dirty="0"/>
              <a:t>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models</a:t>
            </a:r>
          </a:p>
          <a:p>
            <a:pPr marL="120650" indent="-635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C5FD-2CD7-4A9F-83EF-BE98EFB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5" y="645000"/>
            <a:ext cx="3886200" cy="114300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B4CAF76A-67F7-42DD-AFBE-2AFD2868D7BD}"/>
              </a:ext>
            </a:extLst>
          </p:cNvPr>
          <p:cNvSpPr/>
          <p:nvPr/>
        </p:nvSpPr>
        <p:spPr>
          <a:xfrm>
            <a:off x="790325" y="645000"/>
            <a:ext cx="3877500" cy="1143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575D-7CB2-42DB-A50D-314DACAA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5" y="2022251"/>
            <a:ext cx="4362450" cy="1162050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DEE1CDBF-76CC-49A7-8A99-F61A912CA1CF}"/>
              </a:ext>
            </a:extLst>
          </p:cNvPr>
          <p:cNvSpPr/>
          <p:nvPr/>
        </p:nvSpPr>
        <p:spPr>
          <a:xfrm>
            <a:off x="305375" y="2023665"/>
            <a:ext cx="4362450" cy="1162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88CEB-E4E2-4EBE-9D75-360588D1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5" y="3463976"/>
            <a:ext cx="4362450" cy="1034524"/>
          </a:xfrm>
          <a:prstGeom prst="rect">
            <a:avLst/>
          </a:prstGeom>
        </p:spPr>
      </p:pic>
      <p:sp>
        <p:nvSpPr>
          <p:cNvPr id="17" name="Google Shape;393;p57">
            <a:extLst>
              <a:ext uri="{FF2B5EF4-FFF2-40B4-BE49-F238E27FC236}">
                <a16:creationId xmlns:a16="http://schemas.microsoft.com/office/drawing/2014/main" id="{2011C23E-579A-4EA1-ADA6-E4B97DA758F1}"/>
              </a:ext>
            </a:extLst>
          </p:cNvPr>
          <p:cNvSpPr/>
          <p:nvPr/>
        </p:nvSpPr>
        <p:spPr>
          <a:xfrm>
            <a:off x="305375" y="3463976"/>
            <a:ext cx="4362450" cy="103452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60600" y="96476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164521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model,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E8924-AABB-4B2F-BC78-C0D9CBC3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0" y="150730"/>
            <a:ext cx="3279212" cy="2240044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E19E2E8D-78AE-46F7-AF85-7E4BBFD522FC}"/>
              </a:ext>
            </a:extLst>
          </p:cNvPr>
          <p:cNvSpPr/>
          <p:nvPr/>
        </p:nvSpPr>
        <p:spPr>
          <a:xfrm>
            <a:off x="783260" y="15073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EC7DA-6457-46FB-8D1B-85419588C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0" y="2752490"/>
            <a:ext cx="3279212" cy="2240280"/>
          </a:xfrm>
          <a:prstGeom prst="rect">
            <a:avLst/>
          </a:prstGeom>
        </p:spPr>
      </p:pic>
      <p:sp>
        <p:nvSpPr>
          <p:cNvPr id="16" name="Google Shape;393;p57">
            <a:extLst>
              <a:ext uri="{FF2B5EF4-FFF2-40B4-BE49-F238E27FC236}">
                <a16:creationId xmlns:a16="http://schemas.microsoft.com/office/drawing/2014/main" id="{7B3EEF50-FF7D-4C77-BBF4-F7751F5EA5C7}"/>
              </a:ext>
            </a:extLst>
          </p:cNvPr>
          <p:cNvSpPr/>
          <p:nvPr/>
        </p:nvSpPr>
        <p:spPr>
          <a:xfrm>
            <a:off x="783260" y="275249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A614B-CAAF-4310-BBA4-2C1E1F0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50" y="810853"/>
            <a:ext cx="3282696" cy="2240280"/>
          </a:xfrm>
          <a:prstGeom prst="rect">
            <a:avLst/>
          </a:prstGeom>
        </p:spPr>
      </p:pic>
      <p:sp>
        <p:nvSpPr>
          <p:cNvPr id="19" name="Google Shape;393;p57">
            <a:extLst>
              <a:ext uri="{FF2B5EF4-FFF2-40B4-BE49-F238E27FC236}">
                <a16:creationId xmlns:a16="http://schemas.microsoft.com/office/drawing/2014/main" id="{B93AA7C2-7CF4-4C3E-B4D5-A772E9AEA4A7}"/>
              </a:ext>
            </a:extLst>
          </p:cNvPr>
          <p:cNvSpPr/>
          <p:nvPr/>
        </p:nvSpPr>
        <p:spPr>
          <a:xfrm>
            <a:off x="5048823" y="810853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55602" y="241464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756102" y="3251507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31k range for each model. This includes the error for the manual validation and the OOB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4B67E-3BBB-45E4-9350-8D4FADA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" y="264415"/>
            <a:ext cx="3282696" cy="2240280"/>
          </a:xfrm>
          <a:prstGeom prst="rect">
            <a:avLst/>
          </a:prstGeom>
        </p:spPr>
      </p:pic>
      <p:sp>
        <p:nvSpPr>
          <p:cNvPr id="7" name="Google Shape;393;p57">
            <a:extLst>
              <a:ext uri="{FF2B5EF4-FFF2-40B4-BE49-F238E27FC236}">
                <a16:creationId xmlns:a16="http://schemas.microsoft.com/office/drawing/2014/main" id="{51208168-A9B6-44E2-9086-545AF9584DFE}"/>
              </a:ext>
            </a:extLst>
          </p:cNvPr>
          <p:cNvSpPr/>
          <p:nvPr/>
        </p:nvSpPr>
        <p:spPr>
          <a:xfrm>
            <a:off x="1004652" y="24749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4BE3-3E3F-40F8-9DE5-85AD82A812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" y="2638805"/>
            <a:ext cx="3282696" cy="2240280"/>
          </a:xfrm>
          <a:prstGeom prst="rect">
            <a:avLst/>
          </a:prstGeom>
        </p:spPr>
      </p:pic>
      <p:sp>
        <p:nvSpPr>
          <p:cNvPr id="9" name="Google Shape;393;p57">
            <a:extLst>
              <a:ext uri="{FF2B5EF4-FFF2-40B4-BE49-F238E27FC236}">
                <a16:creationId xmlns:a16="http://schemas.microsoft.com/office/drawing/2014/main" id="{8698E974-16F1-4582-A48C-25E6FDD91622}"/>
              </a:ext>
            </a:extLst>
          </p:cNvPr>
          <p:cNvSpPr/>
          <p:nvPr/>
        </p:nvSpPr>
        <p:spPr>
          <a:xfrm>
            <a:off x="1004652" y="262188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2094-3B86-4856-AFE2-579C5DA8D82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04" y="1011227"/>
            <a:ext cx="3282696" cy="224028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FA639CF3-954D-449A-AAEB-6A418D3E200E}"/>
              </a:ext>
            </a:extLst>
          </p:cNvPr>
          <p:cNvSpPr/>
          <p:nvPr/>
        </p:nvSpPr>
        <p:spPr>
          <a:xfrm>
            <a:off x="5042800" y="99430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605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</vt:lpstr>
      <vt:lpstr>Arial</vt:lpstr>
      <vt:lpstr>Barlow Medium</vt:lpstr>
      <vt:lpstr>Barlow Condensed ExtraBold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Yusef Haswarey</cp:lastModifiedBy>
  <cp:revision>7</cp:revision>
  <dcterms:modified xsi:type="dcterms:W3CDTF">2021-11-17T05:30:43Z</dcterms:modified>
</cp:coreProperties>
</file>