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4709"/>
  </p:normalViewPr>
  <p:slideViewPr>
    <p:cSldViewPr snapToGrid="0" snapToObjects="1">
      <p:cViewPr varScale="1">
        <p:scale>
          <a:sx n="154" d="100"/>
          <a:sy n="154" d="100"/>
        </p:scale>
        <p:origin x="9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BD24-4EBF-FC46-BF92-BA24FB70B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78D82-D651-B74A-9382-C6E18EEDF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D2A7-E91C-5B45-9CBF-67B72FCA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F4089-F19B-C14C-99C6-17053FE0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5C85-03A0-B447-94E1-D8B9D7F0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6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F5AC-7934-C842-B89A-DC0627ED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574A4-F6B5-8542-95A1-68C022562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A879B-B20C-954C-839C-2AC8DC2F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F63F4-65CE-F94E-A461-1877C914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8B078-13DD-3948-BA2A-1A39F137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8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69E97-12ED-8543-A9A5-4DBA9F8B6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A11D0-64C9-664E-B95A-BB477E99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10792-0FBC-4548-8F76-67BDD2B3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E86C9-ED60-7640-8C3A-03AC0A3A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7FD8A-179F-D240-A650-E115AA0E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588D-BDB0-BD4E-90AB-D785AE2E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A14F-6CE6-0645-8574-1889C07E3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BD26-4D78-704B-8C97-058D12F3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D028-8333-3F4A-92F3-F093929C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EF09-DFA4-B64F-A473-CF69162B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1299-C296-2A43-B3AF-B85BE9F6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DDA8-B4A3-204D-BC7D-426E0FB21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B8DD8-FCC3-A34F-BF6B-F5D6FD3A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1996-AEE4-5B4D-AAAE-0365268C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4F6F-F6DC-8A44-AEC7-4B60668E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2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68F2-A5E9-584E-BC65-1500C917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2D71-0E33-AF41-ABE9-A12D4418F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BF66-990D-4143-8CD5-D59D97A17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16FF7-8FD4-884A-B0C3-2717B036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71972-EF7E-7F4C-AA04-73AEEC73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49922-7562-9C49-B424-0EBE12FD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2795-D63A-3C47-A7B7-9AE162B2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FD778-87EF-4844-AA1A-A4E1E18D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8972B-3408-5248-A898-E2780F6A0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71CF5-4DEB-5245-BA44-14B84749C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990DE-251A-E94E-89D5-B6B37F2D7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2DEAD-98F2-5946-93E0-1D1A536E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F870E-E635-494D-BD80-6997EC9F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A9519-EB92-8D4E-9877-59CD2976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2DC9-73CF-6A49-8FDE-4CD9822F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62CA5-8F52-2A47-A80E-CA1FA319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5485A-CBF2-DC4C-8134-7AAF5D5A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215D3-AEE9-0E4F-A886-C54CD682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7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4305F-CC50-AE47-BEE3-04484200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051D8-9205-0E42-9FFD-3A8095B1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3F9AC-6F1B-2B43-950D-3EBED6ED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6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1B55-1535-4846-B4F0-2573AA8B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0A51-DBA1-9745-8C60-3E5AFCEB9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4AE1A-B6D7-7D45-8000-DD1E1F54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DC52D-6C73-2246-9252-DCE693B2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69C77-1140-D143-BC21-42FE1BCF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A11FD-61FB-1445-8E29-288792A1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2E7D-BCBE-7741-85CE-9098B1C5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E151B-0D60-9943-BBA4-637F67A5C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953A3-2F7C-4D42-9B11-91A703390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31AEC-0788-3943-A6BA-97647C62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6204A-AC2C-E74C-803C-C723A759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D7450-0A42-2244-A588-7F476A9B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6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EC7F2-A2FF-5648-B8AD-8C1AD185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24EA4-278F-A84B-86DD-E6904480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F4F81-2B6E-784A-B5EE-9D52C14DC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E017E-20F9-AD48-8C62-632CB67C5F5C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73E51-A904-024E-8E3A-1538A5AB6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79FAD-3D9B-054E-89F5-A81631E1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3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EB79-C0C6-8D43-B134-C275AC0EA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Random Forest to Predict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277D1-ACFC-0E45-9AA7-D3E9143D4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6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DD89-EE42-5A40-956A-A344FA26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3DF5-8CF7-3149-8D8F-168028F6B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 Housing Dataset from Kaggle</a:t>
            </a:r>
          </a:p>
          <a:p>
            <a:r>
              <a:rPr lang="en-US" dirty="0"/>
              <a:t>81 features, 1460 records</a:t>
            </a:r>
          </a:p>
          <a:p>
            <a:pPr lvl="1"/>
            <a:r>
              <a:rPr lang="en-US" dirty="0"/>
              <a:t>Related to house attributes: lot area, neighborhood, overall quality, year built, year remodeled, square footage, rooms, bathrooms, etc.</a:t>
            </a:r>
          </a:p>
          <a:p>
            <a:r>
              <a:rPr lang="en-US" dirty="0"/>
              <a:t>Narrowed down to 69 features to use in model</a:t>
            </a:r>
          </a:p>
          <a:p>
            <a:r>
              <a:rPr lang="en-US" dirty="0"/>
              <a:t>Mostly categorical variables, some continuous</a:t>
            </a:r>
          </a:p>
          <a:p>
            <a:r>
              <a:rPr lang="en-US" dirty="0"/>
              <a:t>Continuous response variable (sale price of house)</a:t>
            </a:r>
          </a:p>
        </p:txBody>
      </p:sp>
    </p:spTree>
    <p:extLst>
      <p:ext uri="{BB962C8B-B14F-4D97-AF65-F5344CB8AC3E}">
        <p14:creationId xmlns:p14="http://schemas.microsoft.com/office/powerpoint/2010/main" val="302034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C911-E04A-2749-9A3F-31A153D8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7FFF-3178-7A44-A36B-67E5B7FF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null values – houses in dataset might not have certain features</a:t>
            </a:r>
          </a:p>
          <a:p>
            <a:pPr lvl="1"/>
            <a:r>
              <a:rPr lang="en-US" dirty="0"/>
              <a:t>Not all houses have yards, garages, basements, etc.</a:t>
            </a:r>
          </a:p>
          <a:p>
            <a:pPr lvl="1"/>
            <a:r>
              <a:rPr lang="en-US" dirty="0"/>
              <a:t>Replace with a “None” or “Unknown” category for factors, 0 for numeric</a:t>
            </a:r>
          </a:p>
          <a:p>
            <a:r>
              <a:rPr lang="en-US" dirty="0"/>
              <a:t>Outcome variable is somewhat normally distributed with outliers – right skewed</a:t>
            </a:r>
          </a:p>
        </p:txBody>
      </p:sp>
    </p:spTree>
    <p:extLst>
      <p:ext uri="{BB962C8B-B14F-4D97-AF65-F5344CB8AC3E}">
        <p14:creationId xmlns:p14="http://schemas.microsoft.com/office/powerpoint/2010/main" val="247718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A515-3ECE-C745-8391-2B4DAEA6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Method: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B669-7CFC-1C4E-BAD1-5566DD4B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collection of uncorrelated decision trees using random subsets of decision variables and observations</a:t>
            </a:r>
          </a:p>
          <a:p>
            <a:r>
              <a:rPr lang="en-US" dirty="0"/>
              <a:t>No preprocessing or specific data requirements – can be used for classification or regression</a:t>
            </a:r>
          </a:p>
          <a:p>
            <a:r>
              <a:rPr lang="en-US" dirty="0"/>
              <a:t>BUT performance slows with larger datasets</a:t>
            </a:r>
          </a:p>
          <a:p>
            <a:r>
              <a:rPr lang="en-US" dirty="0"/>
              <a:t>Basic implementation using </a:t>
            </a:r>
            <a:r>
              <a:rPr lang="en-US" dirty="0" err="1"/>
              <a:t>randomForest</a:t>
            </a:r>
            <a:r>
              <a:rPr lang="en-US" dirty="0"/>
              <a:t> package – this is what we used</a:t>
            </a:r>
          </a:p>
          <a:p>
            <a:r>
              <a:rPr lang="en-US" dirty="0"/>
              <a:t>Package features built-in cross-validation – keeps some observations out-of-bag for </a:t>
            </a:r>
            <a:r>
              <a:rPr lang="en-US"/>
              <a:t>validation purposes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7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93B1-87A5-8C41-949A-99C47393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Requirements of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E2B3-C24A-7A4B-BDC6-AEA5358F0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8A59-1FFB-DC47-BD1C-CA7FF242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6681-3E3A-A640-8089-B7D8D745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6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CB8E-7114-B84C-8BA8-838F0352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18BD-A65C-FA42-9AC5-49A81AE7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8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193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Using Random Forest to Predict Housing Prices</vt:lpstr>
      <vt:lpstr>Data Source</vt:lpstr>
      <vt:lpstr>EDA</vt:lpstr>
      <vt:lpstr>Main Method: Random Forest</vt:lpstr>
      <vt:lpstr>Data Requirements of Method</vt:lpstr>
      <vt:lpstr>Application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Kota, Simran</dc:creator>
  <cp:lastModifiedBy>Yusef Haswarey</cp:lastModifiedBy>
  <cp:revision>4</cp:revision>
  <dcterms:created xsi:type="dcterms:W3CDTF">2021-11-13T23:49:21Z</dcterms:created>
  <dcterms:modified xsi:type="dcterms:W3CDTF">2021-11-14T10:01:59Z</dcterms:modified>
</cp:coreProperties>
</file>