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709"/>
  </p:normalViewPr>
  <p:slideViewPr>
    <p:cSldViewPr snapToGrid="0" snapToObjects="1">
      <p:cViewPr varScale="1">
        <p:scale>
          <a:sx n="154" d="100"/>
          <a:sy n="154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BD24-4EBF-FC46-BF92-BA24FB70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78D82-D651-B74A-9382-C6E18EED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D2A7-E91C-5B45-9CBF-67B72FCA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4089-F19B-C14C-99C6-17053FE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C85-03A0-B447-94E1-D8B9D7F0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5AC-7934-C842-B89A-DC0627ED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574A4-F6B5-8542-95A1-68C02256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879B-B20C-954C-839C-2AC8DC2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63F4-65CE-F94E-A461-1877C914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B078-13DD-3948-BA2A-1A39F13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69E97-12ED-8543-A9A5-4DBA9F8B6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11D0-64C9-664E-B95A-BB477E99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0792-0FBC-4548-8F76-67BDD2B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86C9-ED60-7640-8C3A-03AC0A3A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FD8A-179F-D240-A650-E115AA0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588D-BDB0-BD4E-90AB-D785AE2E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A14F-6CE6-0645-8574-1889C07E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BD26-4D78-704B-8C97-058D12F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D028-8333-3F4A-92F3-F093929C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EF09-DFA4-B64F-A473-CF69162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299-C296-2A43-B3AF-B85BE9F6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DDA8-B4A3-204D-BC7D-426E0FB2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8DD8-FCC3-A34F-BF6B-F5D6FD3A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1996-AEE4-5B4D-AAAE-0365268C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4F6F-F6DC-8A44-AEC7-4B60668E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68F2-A5E9-584E-BC65-1500C91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2D71-0E33-AF41-ABE9-A12D4418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BF66-990D-4143-8CD5-D59D97A1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6FF7-8FD4-884A-B0C3-2717B03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71972-EF7E-7F4C-AA04-73AEEC73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9922-7562-9C49-B424-0EBE12F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795-D63A-3C47-A7B7-9AE162B2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D778-87EF-4844-AA1A-A4E1E18D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972B-3408-5248-A898-E2780F6A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71CF5-4DEB-5245-BA44-14B84749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90DE-251A-E94E-89D5-B6B37F2D7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DEAD-98F2-5946-93E0-1D1A536E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870E-E635-494D-BD80-6997EC9F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A9519-EB92-8D4E-9877-59CD297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DC9-73CF-6A49-8FDE-4CD9822F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62CA5-8F52-2A47-A80E-CA1FA319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485A-CBF2-DC4C-8134-7AAF5D5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15D3-AEE9-0E4F-A886-C54CD68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4305F-CC50-AE47-BEE3-04484200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051D8-9205-0E42-9FFD-3A8095B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F9AC-6F1B-2B43-950D-3EBED6E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1B55-1535-4846-B4F0-2573AA8B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0A51-DBA1-9745-8C60-3E5AFCEB9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4AE1A-B6D7-7D45-8000-DD1E1F5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C52D-6C73-2246-9252-DCE693B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9C77-1140-D143-BC21-42FE1BCF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11FD-61FB-1445-8E29-288792A1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7D-BCBE-7741-85CE-9098B1C5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E151B-0D60-9943-BBA4-637F67A5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53A3-2F7C-4D42-9B11-91A70339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1AEC-0788-3943-A6BA-97647C6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6204A-AC2C-E74C-803C-C723A759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7450-0A42-2244-A588-7F476A9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EC7F2-A2FF-5648-B8AD-8C1AD185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4EA4-278F-A84B-86DD-E6904480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4F81-2B6E-784A-B5EE-9D52C14D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017E-20F9-AD48-8C62-632CB67C5F5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3E51-A904-024E-8E3A-1538A5AB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9FAD-3D9B-054E-89F5-A81631E1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47B4-872A-7A46-A64C-540E327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B79-C0C6-8D43-B134-C275AC0EA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Random Forest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277D1-ACFC-0E45-9AA7-D3E9143D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variables are most important to predicting the price of housing?</a:t>
            </a:r>
          </a:p>
          <a:p>
            <a:r>
              <a:rPr lang="en-US" dirty="0"/>
              <a:t>An analysis by Simran Kota and Yusef Haswarey</a:t>
            </a:r>
          </a:p>
        </p:txBody>
      </p:sp>
    </p:spTree>
    <p:extLst>
      <p:ext uri="{BB962C8B-B14F-4D97-AF65-F5344CB8AC3E}">
        <p14:creationId xmlns:p14="http://schemas.microsoft.com/office/powerpoint/2010/main" val="12618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D89-EE42-5A40-956A-A344FA2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3DF5-8CF7-3149-8D8F-168028F6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</a:p>
        </p:txBody>
      </p:sp>
    </p:spTree>
    <p:extLst>
      <p:ext uri="{BB962C8B-B14F-4D97-AF65-F5344CB8AC3E}">
        <p14:creationId xmlns:p14="http://schemas.microsoft.com/office/powerpoint/2010/main" val="30203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911-E04A-2749-9A3F-31A153D8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FFF-3178-7A44-A36B-67E5B7FF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null values – houses in dataset might not have certain features</a:t>
            </a:r>
          </a:p>
          <a:p>
            <a:pPr lvl="1"/>
            <a:r>
              <a:rPr lang="en-US" dirty="0"/>
              <a:t>Not all houses have yards, garages, basements, etc.</a:t>
            </a:r>
          </a:p>
          <a:p>
            <a:pPr lvl="1"/>
            <a:r>
              <a:rPr lang="en-US" dirty="0"/>
              <a:t>Replace with a “None” or “Unknown” category for factors, 0 for numeric</a:t>
            </a:r>
          </a:p>
          <a:p>
            <a:pPr lvl="1"/>
            <a:r>
              <a:rPr lang="en-US" dirty="0"/>
              <a:t>Predictors where neither option would work well were excluded</a:t>
            </a:r>
          </a:p>
          <a:p>
            <a:r>
              <a:rPr lang="en-US" dirty="0"/>
              <a:t>Outcome variable is somewhat normally distributed with outliers – right skewed</a:t>
            </a:r>
          </a:p>
        </p:txBody>
      </p:sp>
    </p:spTree>
    <p:extLst>
      <p:ext uri="{BB962C8B-B14F-4D97-AF65-F5344CB8AC3E}">
        <p14:creationId xmlns:p14="http://schemas.microsoft.com/office/powerpoint/2010/main" val="24771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515-3ECE-C745-8391-2B4DAEA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B669-7CFC-1C4E-BAD1-5566DD4B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collection of uncorrelated decision trees using random subsets of predictor variables and observations</a:t>
            </a:r>
          </a:p>
          <a:p>
            <a:r>
              <a:rPr lang="en-US" dirty="0"/>
              <a:t>No preprocessing or specific data requirements – can be used for classification or regression, but is slow when used on large datasets</a:t>
            </a:r>
          </a:p>
          <a:p>
            <a:r>
              <a:rPr lang="en-US" dirty="0"/>
              <a:t>Is a predictive modeling method, not a descriptive modeling method</a:t>
            </a:r>
          </a:p>
          <a:p>
            <a:r>
              <a:rPr lang="en-US" dirty="0"/>
              <a:t>Basic implementation using randomForest package – we used this package for our analysis</a:t>
            </a:r>
          </a:p>
          <a:p>
            <a:r>
              <a:rPr lang="en-US" dirty="0"/>
              <a:t>Package features built-in cross-validation – keeps some observations out-of-bag (OOB) for validation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5659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93B1-87A5-8C41-949A-99C47393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E2B3-C24A-7A4B-BDC6-AEA5358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dataset appropriate for use with a classification or regression method can be used with Random Forest</a:t>
            </a:r>
          </a:p>
          <a:p>
            <a:r>
              <a:rPr lang="en-US" dirty="0"/>
              <a:t>Random Forest may not be the best method for a given application</a:t>
            </a:r>
          </a:p>
          <a:p>
            <a:r>
              <a:rPr lang="en-US" dirty="0"/>
              <a:t>Excessively large datasets or time-sensitive applications may require the use of other methods for generating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3656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8A59-1FFB-DC47-BD1C-CA7FF242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6681-3E3A-A640-8089-B7D8D745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its good performance without any tuning, our initial model call included only the formula (SalePrice ~ .) and the full dataset</a:t>
            </a:r>
          </a:p>
          <a:p>
            <a:r>
              <a:rPr lang="en-US" dirty="0"/>
              <a:t>We also manually split the dataset into a training and validation set to perform our own manual validation of the predictive model</a:t>
            </a:r>
          </a:p>
          <a:p>
            <a:r>
              <a:rPr lang="en-US" dirty="0"/>
              <a:t>The model function also allows specification of a test dataset – used to perform additional validation alongside OOB set</a:t>
            </a:r>
          </a:p>
          <a:p>
            <a:r>
              <a:rPr lang="en-US" dirty="0"/>
              <a:t>Randomness in selection of training set and building of decision trees leads to variance in predictions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14070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CB8E-7114-B84C-8BA8-838F0352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18BD-A65C-FA42-9AC5-49A81AE7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model, overall quality was most important predictor variable</a:t>
            </a:r>
          </a:p>
          <a:p>
            <a:r>
              <a:rPr lang="en-US" dirty="0"/>
              <a:t>Remaining 9 of top 10 predictors saw few changes between models</a:t>
            </a:r>
          </a:p>
          <a:p>
            <a:r>
              <a:rPr lang="en-US" dirty="0"/>
              <a:t>Root mean square prediction error around $25k – 30k range for each</a:t>
            </a:r>
          </a:p>
          <a:p>
            <a:r>
              <a:rPr lang="en-US" dirty="0"/>
              <a:t>This includes the error for both the manual validation and OOB sets</a:t>
            </a:r>
          </a:p>
        </p:txBody>
      </p:sp>
    </p:spTree>
    <p:extLst>
      <p:ext uri="{BB962C8B-B14F-4D97-AF65-F5344CB8AC3E}">
        <p14:creationId xmlns:p14="http://schemas.microsoft.com/office/powerpoint/2010/main" val="332908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417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Random Forest to Predict Housing Prices</vt:lpstr>
      <vt:lpstr>Data Source</vt:lpstr>
      <vt:lpstr>EDA</vt:lpstr>
      <vt:lpstr>Main Method: Random Forest</vt:lpstr>
      <vt:lpstr>Data Requirements of Method</vt:lpstr>
      <vt:lpstr>Application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Simran</dc:creator>
  <cp:lastModifiedBy>Yusef Haswarey</cp:lastModifiedBy>
  <cp:revision>8</cp:revision>
  <dcterms:created xsi:type="dcterms:W3CDTF">2021-11-13T23:49:21Z</dcterms:created>
  <dcterms:modified xsi:type="dcterms:W3CDTF">2021-11-15T06:58:42Z</dcterms:modified>
</cp:coreProperties>
</file>