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itchFamily="2" charset="77"/>
      <p:regular r:id="rId17"/>
      <p:bold r:id="rId18"/>
      <p:italic r:id="rId19"/>
      <p:boldItalic r:id="rId20"/>
    </p:embeddedFont>
    <p:embeddedFont>
      <p:font typeface="Barlow Condensed ExtraBold" panose="020F0502020204030204" pitchFamily="34" charset="0"/>
      <p:bold r:id="rId21"/>
      <p:italic r:id="rId22"/>
      <p:boldItalic r:id="rId23"/>
    </p:embeddedFont>
    <p:embeddedFont>
      <p:font typeface="Barlow Medium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/>
    <p:restoredTop sz="94709"/>
  </p:normalViewPr>
  <p:slideViewPr>
    <p:cSldViewPr snapToGrid="0" snapToObjects="1">
      <p:cViewPr varScale="1">
        <p:scale>
          <a:sx n="185" d="100"/>
          <a:sy n="18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BD2F73-525E-A54D-934B-C3D564E2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5" y="3193178"/>
            <a:ext cx="3934000" cy="104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91FF1-1AAB-8B4E-8FEC-A6C03213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93" y="2429322"/>
            <a:ext cx="3084808" cy="391032"/>
          </a:xfrm>
          <a:prstGeom prst="rect">
            <a:avLst/>
          </a:prstGeom>
        </p:spPr>
      </p:pic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484875" y="1216688"/>
            <a:ext cx="387750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initial model call included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our own manual validation of the predictive model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model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models</a:t>
            </a:r>
          </a:p>
          <a:p>
            <a:pPr marL="120650" indent="-6350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528F-2064-874F-973E-D673365CC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57" y="1538586"/>
            <a:ext cx="3432393" cy="977580"/>
          </a:xfrm>
          <a:prstGeom prst="rect">
            <a:avLst/>
          </a:prstGeom>
        </p:spPr>
      </p:pic>
      <p:sp>
        <p:nvSpPr>
          <p:cNvPr id="393" name="Google Shape;393;p57"/>
          <p:cNvSpPr/>
          <p:nvPr/>
        </p:nvSpPr>
        <p:spPr>
          <a:xfrm>
            <a:off x="945750" y="1463350"/>
            <a:ext cx="3293400" cy="143648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3;p57">
            <a:extLst>
              <a:ext uri="{FF2B5EF4-FFF2-40B4-BE49-F238E27FC236}">
                <a16:creationId xmlns:a16="http://schemas.microsoft.com/office/drawing/2014/main" id="{24E62A61-0260-8845-A114-137A117D79FE}"/>
              </a:ext>
            </a:extLst>
          </p:cNvPr>
          <p:cNvSpPr/>
          <p:nvPr/>
        </p:nvSpPr>
        <p:spPr>
          <a:xfrm>
            <a:off x="550874" y="3193178"/>
            <a:ext cx="3933999" cy="104002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2DCF6-2B1C-F846-9958-55D7E308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9" y="1911657"/>
            <a:ext cx="3293399" cy="2240045"/>
          </a:xfrm>
          <a:prstGeom prst="rect">
            <a:avLst/>
          </a:prstGeom>
        </p:spPr>
      </p:pic>
      <p:sp>
        <p:nvSpPr>
          <p:cNvPr id="393" name="Google Shape;393;p57"/>
          <p:cNvSpPr/>
          <p:nvPr/>
        </p:nvSpPr>
        <p:spPr>
          <a:xfrm>
            <a:off x="1094500" y="1911658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484875" y="2117672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model,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3A234-0936-4446-BB1B-DC416813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72" y="1826531"/>
            <a:ext cx="3253200" cy="2228032"/>
          </a:xfrm>
          <a:prstGeom prst="rect">
            <a:avLst/>
          </a:prstGeom>
        </p:spPr>
      </p:pic>
      <p:sp>
        <p:nvSpPr>
          <p:cNvPr id="393" name="Google Shape;393;p57"/>
          <p:cNvSpPr/>
          <p:nvPr/>
        </p:nvSpPr>
        <p:spPr>
          <a:xfrm>
            <a:off x="1094500" y="180552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484875" y="2114549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30k range for each model. This includes the error for both the manual validation and OOB sets.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605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 Condensed ExtraBold</vt:lpstr>
      <vt:lpstr>Barlow</vt:lpstr>
      <vt:lpstr>Barlow Medium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Strength in numbers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cp:lastModifiedBy>Kota, Simran</cp:lastModifiedBy>
  <cp:revision>5</cp:revision>
  <dcterms:modified xsi:type="dcterms:W3CDTF">2021-11-17T04:39:07Z</dcterms:modified>
</cp:coreProperties>
</file>