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42165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34718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993713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9695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731B52-4931-4587-B782-AFA14796FD40}"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20781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731B52-4931-4587-B782-AFA14796FD40}"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31955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731B52-4931-4587-B782-AFA14796FD40}"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50692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731B52-4931-4587-B782-AFA14796FD40}"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107861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31B52-4931-4587-B782-AFA14796FD40}" type="datetimeFigureOut">
              <a:rPr lang="en-IN" smtClean="0"/>
              <a:t>09-11-2021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405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31B52-4931-4587-B782-AFA14796FD40}"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2866216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31B52-4931-4587-B782-AFA14796FD40}"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t>‹#›</a:t>
            </a:fld>
            <a:endParaRPr lang="en-IN"/>
          </a:p>
        </p:txBody>
      </p:sp>
    </p:spTree>
    <p:extLst>
      <p:ext uri="{BB962C8B-B14F-4D97-AF65-F5344CB8AC3E}">
        <p14:creationId xmlns:p14="http://schemas.microsoft.com/office/powerpoint/2010/main" val="373357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31B52-4931-4587-B782-AFA14796FD40}" type="datetimeFigureOut">
              <a:rPr lang="en-IN" smtClean="0"/>
              <a:t>09-11-2021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151EA-1E8D-4766-AF06-9F2FF9016FD2}" type="slidenum">
              <a:rPr lang="en-IN" smtClean="0"/>
              <a:t>‹#›</a:t>
            </a:fld>
            <a:endParaRPr lang="en-IN"/>
          </a:p>
        </p:txBody>
      </p:sp>
    </p:spTree>
    <p:extLst>
      <p:ext uri="{BB962C8B-B14F-4D97-AF65-F5344CB8AC3E}">
        <p14:creationId xmlns:p14="http://schemas.microsoft.com/office/powerpoint/2010/main" val="688888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Housing Price Prediction</a:t>
            </a:r>
            <a:br>
              <a:rPr lang="en-IN" dirty="0"/>
            </a:br>
            <a:endParaRPr lang="en-IN" dirty="0"/>
          </a:p>
        </p:txBody>
      </p:sp>
      <p:sp>
        <p:nvSpPr>
          <p:cNvPr id="3" name="Subtitle 2"/>
          <p:cNvSpPr>
            <a:spLocks noGrp="1"/>
          </p:cNvSpPr>
          <p:nvPr>
            <p:ph type="subTitle" idx="1"/>
          </p:nvPr>
        </p:nvSpPr>
        <p:spPr/>
        <p:txBody>
          <a:bodyPr/>
          <a:lstStyle/>
          <a:p>
            <a:r>
              <a:rPr lang="en-IN" dirty="0"/>
              <a:t>Submitted by:</a:t>
            </a:r>
          </a:p>
          <a:p>
            <a:r>
              <a:rPr lang="en-IN" dirty="0" err="1"/>
              <a:t>Simran</a:t>
            </a:r>
            <a:r>
              <a:rPr lang="en-IN" dirty="0"/>
              <a:t> </a:t>
            </a:r>
            <a:r>
              <a:rPr lang="en-IN" dirty="0" err="1"/>
              <a:t>Kumari</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843808" y="692696"/>
            <a:ext cx="2929890" cy="2133600"/>
          </a:xfrm>
          <a:prstGeom prst="rect">
            <a:avLst/>
          </a:prstGeom>
          <a:noFill/>
          <a:ln>
            <a:noFill/>
          </a:ln>
        </p:spPr>
      </p:pic>
    </p:spTree>
    <p:extLst>
      <p:ext uri="{BB962C8B-B14F-4D97-AF65-F5344CB8AC3E}">
        <p14:creationId xmlns:p14="http://schemas.microsoft.com/office/powerpoint/2010/main" val="1423609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26" t="13368" r="6686" b="13021"/>
          <a:stretch/>
        </p:blipFill>
        <p:spPr bwMode="auto">
          <a:xfrm>
            <a:off x="-9376" y="24904"/>
            <a:ext cx="9153376" cy="513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44252" y="5445224"/>
            <a:ext cx="8229600"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a:t>In lines, we can see that density of female customers is more than male. Men living in </a:t>
            </a:r>
            <a:r>
              <a:rPr lang="en-US" sz="1800" dirty="0" err="1"/>
              <a:t>banglore</a:t>
            </a:r>
            <a:r>
              <a:rPr lang="en-US" sz="1800" dirty="0"/>
              <a:t> and </a:t>
            </a:r>
            <a:r>
              <a:rPr lang="en-US" sz="1800" dirty="0" err="1"/>
              <a:t>ghaziabad</a:t>
            </a:r>
            <a:r>
              <a:rPr lang="en-US" sz="1800" dirty="0"/>
              <a:t> shop have shopped online for less than 1 year. Highest number of men shopping online belong from </a:t>
            </a:r>
            <a:r>
              <a:rPr lang="en-US" sz="1800" dirty="0" err="1"/>
              <a:t>delhi</a:t>
            </a:r>
            <a:r>
              <a:rPr lang="en-US" sz="1800" dirty="0"/>
              <a:t> and </a:t>
            </a:r>
            <a:r>
              <a:rPr lang="en-US" sz="1800" dirty="0" err="1"/>
              <a:t>noida</a:t>
            </a:r>
            <a:r>
              <a:rPr lang="en-US" sz="1800" dirty="0"/>
              <a:t>, while men from </a:t>
            </a:r>
            <a:r>
              <a:rPr lang="en-US" sz="1800" dirty="0" err="1"/>
              <a:t>moradabad</a:t>
            </a:r>
            <a:r>
              <a:rPr lang="en-US" sz="1800" dirty="0"/>
              <a:t> have been shopping online for the longest. Women from </a:t>
            </a:r>
            <a:r>
              <a:rPr lang="en-US" sz="1800" dirty="0" err="1"/>
              <a:t>meerut</a:t>
            </a:r>
            <a:r>
              <a:rPr lang="en-US" sz="1800" dirty="0"/>
              <a:t> and </a:t>
            </a:r>
            <a:r>
              <a:rPr lang="en-US" sz="1800" dirty="0" err="1"/>
              <a:t>noida</a:t>
            </a:r>
            <a:r>
              <a:rPr lang="en-US" sz="1800" dirty="0"/>
              <a:t> have shopped the longest</a:t>
            </a:r>
            <a:endParaRPr lang="en-IN" sz="1800" dirty="0">
              <a:latin typeface="+mn-lt"/>
            </a:endParaRPr>
          </a:p>
        </p:txBody>
      </p:sp>
    </p:spTree>
    <p:extLst>
      <p:ext uri="{BB962C8B-B14F-4D97-AF65-F5344CB8AC3E}">
        <p14:creationId xmlns:p14="http://schemas.microsoft.com/office/powerpoint/2010/main" val="397958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67544" y="5543550"/>
            <a:ext cx="8219256" cy="582613"/>
          </a:xfrm>
        </p:spPr>
        <p:txBody>
          <a:bodyPr>
            <a:normAutofit fontScale="40000" lnSpcReduction="20000"/>
          </a:bodyPr>
          <a:lstStyle/>
          <a:p>
            <a:r>
              <a:rPr lang="en-US" dirty="0"/>
              <a:t>Even though people who are shopping online for more than 3 years </a:t>
            </a:r>
            <a:r>
              <a:rPr lang="en-US" dirty="0" smtClean="0"/>
              <a:t>do not </a:t>
            </a:r>
            <a:r>
              <a:rPr lang="en-US" dirty="0"/>
              <a:t>use the application rather use search engine and direct </a:t>
            </a:r>
            <a:r>
              <a:rPr lang="en-US" dirty="0" err="1"/>
              <a:t>url's</a:t>
            </a:r>
            <a:r>
              <a:rPr lang="en-US" dirty="0"/>
              <a:t> in large number which indicates that online brands should update all their platforms rather than just application.</a:t>
            </a:r>
            <a:endParaRPr lang="en-IN"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8" t="27083" r="8052" b="62500"/>
          <a:stretch/>
        </p:blipFill>
        <p:spPr bwMode="auto">
          <a:xfrm>
            <a:off x="0" y="76200"/>
            <a:ext cx="9036496" cy="1408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340768"/>
            <a:ext cx="8856984" cy="4202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478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466" t="18229" r="5612" b="31077"/>
          <a:stretch/>
        </p:blipFill>
        <p:spPr bwMode="auto">
          <a:xfrm>
            <a:off x="0" y="332656"/>
            <a:ext cx="8969052"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wEAAAFiCAYAAACu4NTIAAAAOXRFWHRTb2Z0d2FyZQBNYXRwbG90bGliIHZlcnNpb24zLjMuMiwgaHR0cHM6Ly9tYXRwbG90bGliLm9yZy8vihELAAAACXBIWXMAAAsTAAALEwEAmpwYAACT2UlEQVR4nOzdeXxU5b348c93ZrKRQELCToAgCASJIAqubK5VquJW96pVW9vqra3acu/96U29bS+trbZVq622StVWa+uOa0UBRdmXAAn7vq8hgWwz8/39cU5kgCyTZCYny/fNKy8mZ855nu85Z5Kc73me8zyiqhhjjDHGGGPaD5/XARhjjDHGGGOalyUBxhhjjDHGtDOWBBhjjDHGGNPOWBJgjDHGGGNMO2NJgDHGGGOMMe2MJQHGGGOMMca0M5YEGGOMMcYY085YEmCMMcYYY0w7Y0mAMcYYY4wx7YwlAcYYY4wxxrQzlgQYY4wxxhjTzlgSYIwxxhhjTDtjSYAxxhhjjDHtjCUBxhhjjDHGtDOWBBhjjDHGGNPOWBJgjDHGGGNMO2NJgDHGGGOMMe2MJQHGGGOMMca0M5YEGGOMMcYY085YEmCMMcYYY0w7Y0mAMcYYY4wx7YwlAcYYY4wxxrQzlgQYY4wxxhjTzlgSYIwxxhhjTDtjSYAxxhhjjDHtjCUBxhhjjDHGtDOWBBhjjDHGGNPOWBJgjDHGGGNMO2NJgDHGGGOMMe2MJQHGGGOMMca0M5YEGGOMMcYY085YEmCMMcYYY0w7Y0mAMcYYY4wx7YwlAcYYY4wxxrQzUSUBInKFiKiIDIl3QE0hIg+LyPmN3DZHRMpEZHHEV6KI3CoiT7jr3CUi36ynnHwRub8xMbjbTxKRoY3dPpbcc/5CxPcBEdktIu80srwcEbkhdhHGn4h0F5F3RGSJiKwQkXeboc4NItKlkdt+KiKnxTomY4wxxrQtgSjXux74DLgOyI9bNE2kqg81sYi1qjoicoGIRJb/dBPLr5OIBIBJwDvAinjWFaVDwDARSVHVMuACYGsTyssBbgD+duwbIhJQ1WATyo6Xh4GPVPV3ACJyssfxGGOMMcY0Wb0tASKSBpwN3I6TBFQvHy8iM0TkHyKySkSmiMiNIjJXRApEZIC73qUiMkdEFonIv0Wku7v83Yg77sUicouIJIvIc+72i0RkgrvurSLymoi8LyKrReRXtcT6vIhc7b7eICI/FZGFbnlNbsWIvMvv3nH9rYjMFpFlIjK6hvXvFJH3RCRFRB4SkXnuun8SN7twy/mFiMwAfgJcBjziHpcBx56LiOOzVESucpdf7y5bJiK/jFi/VER+KSIL3GM/2q1vnYhcFuVuvwdMdF9fD/zdLdvnnouuEd+vEZEu7nn4vXts1lWfE2AKMMbdtx+65/VVEXkb+NDdv48jztnltZyHUW7ZS9zPW8d6PjtviMjbIrJeRO4WkR+563wpIpn17H9PYEv1N6q61C13vHss/ykiRSLyUsQ5retcH/eZEZEsEfnQjemPwFeZp4jc5O7jYhH5o4j43eVPich8EVkuIj+t7ySKyED3M7DEPb4DxPGIG0uBiFwbsW8zpJ6fbWOMMca0Yqpa5xdwE/Bn9/VsYKT7ejxwAOciKQnnDvFP3fd+APzWfd0ZEPf1HcBvjin/VGApkA7cBzznLh8CbAKSgVuBde46ycBGoE8NsT4PXO2+3gDc477+HvBsPfuZA5QBi92vJ93ltwJPuK/zgfvd158Cz7ivxwLLItcB7gbeApLc5ZkRdb0AXBpRzh9q2ocaYvxl9XGNOLa93OPUFadlZzowyX1fgYvd168DHwIJwHBgcRTnvhQ4Gfine9wXu+f9Hff9/wHudV9fCPwrYh9exUkyhwJrIj4z70SUfyvOBXam+30A6OS+7gKswf3sRGyT6H4WRrnfd3K3q+uzswbo6B6jYuAud73HquOv4xhchPM5/wT4b6BXxL4UA9nufn4BnBPFua7pM/N74CH39UT3vHUBcoG3gQT3vT8A34ysA/C75Z4cUcdpNezHHOAK93Uy0AG4CvjILaO7e8x6EuXPtn3Zl33Zl33Zl3213q9ougNdD/zWff2y+/1C9/t5qrodQETW4lxkAhQAE9zX2cArItIT5wJufXXB4vR7fgH4hqoWi8g5wOMAqlokIhuBQe7qH6tqsbvdCqAfsLme2F9z/18AXBnFvh7XHagef3djnSkinUQkw11+M87F7SRVrXKXTRCRH+NcfGUCy3Eu8ABeibK+84lojVHV/SIyFvhUVXcDiMhLOBeYbwCVwPvu6gVAhapWiUgBTtJTL1VdKiI5OOf92P7wfwHexPl8fAt4LuK9N1Q1DKwQt/WnFh+p6j73tQC/cPcpDPTGuTjdEbH+YGC7qs5z4zvo7nddn51PVLUEKBGRYo4c9wKcJKeu/f9ARE4AvgZcDCwSkWHu23NVdYtb/2KcY/oZdZ/rmj4zY3E/n6o6TUT2u+ueh5Mkz3MbE1KAXe573xCRb+MkQD1xkq2lNe2DiHQEeqvq624d5RHH7O+qGgJ2itMaNQo4SHQ/261XfnoGzu+Q3kAGTpLYqZb//UCojq8KnKTpALD/98FJWx8NfqME53O7E9i9YcrEcLPslzHGGBOlOpMAEckCzsXpF644fwzVvcAB549ftXDE9+GIsh8HHlXVt0RkPO4zBW63hpeBh1V1WXWVdYQTWVeovtiP2Sba9RtKa/l+GTACJwFaLyLJOHdxT1PVzSKSj3M3ttqhKOuTGuqs65hVqWr1+l+dH1UNi/P8QbTeAn6Nc4c4q3qhuy87ReRc4HTgxohtIs9XXTFG7vuNOHfrT3WTlQ0cfZyqyzr2GNRXRzSf01q5ScrfgL+J81D0WGAvNXwmozjXtX1matunqar6n0ctFOmP09o0yk0En+f443RsOQ1ZDk08Zp7LT08CTsJpTekH9I346oNzgR8XiswCxkQsCuVMnrYH2AYU4fx+qP5av2HKxJrOvTHGGBNX9f0xvxr4q6p+p3qBe7fwnAbUkc6Rh0lviVg+BViqqi9HLJuJcyE4XUQG4fzBXgmMbEB9dXL7Yd+tqnWO8hOla4FP3DuqxW5rBsAi4CngLRG5CDjsrr9HnGcsrsbpYlOTEpy7jzX5EKeb0b3uvnTG6ebxO7dVZT/OHfvHo90BEemNc47Pq2O1v+DsX4GbyEV6FngReMG9o1yXuvYNnM/KLjcBmIBz8XasIqCXiIxS1XnuXe4ymvjZEZG7AVT1iWOWnwt8qaqH3boG4HSbSa2lqOqL8drOdU2fmerYfyYiF+N08wL4GHhTRB5T1V3iPL9QfYf6EFDstrJcjNMNqEaqelBEtojIJFV9Q0SScBL6mcB3RGQqTovFWOABnO5UrUd+ek+cLm7DcVp2huO0GHmSrOzQzKRjFlV3t+oOnHLMe4dyJk9bwZGkYDmwbMOUiU15AN8YY4ypV31/JK/HuViP9C+cEV6i7cKSD7wqIluBL4H+7vL7geVuNwqAh3DuoD7tdlcJAreqaoVI7TcsReRZ4GlVnR9lPH1xLhpjYb+IzMa5KPtW5Buq+pk4DxFPwxlV5xmcrhQbgHl1lPky8IyI/AfOBeQFbnlPAz8DnhSRZTh3nn+qqq+JyH/i9FkX4F1VfbMB+9AT51jXyu3y8rta3n4LpxvQc7W8H2kpEBSRJTjPDew/5v2XgLdFZD7O8wdF1W+IMzTnHaq6zX2A9XERScE5l+fTiM/OMYYAn9ew/FTgCREJ4vT9f9ZNPsbXVIiqHhCRus51TZ+ZnwJ/F5GFwAycJANVXSEi/w/noWkfUAV8X1W/FJFFOBeM62qJ+9ifjZuBP4rIw2451+A8J3ImsASnJeLHqrpDWvJQwPnpPpwL6fHu1+k4rUctxnbNqqtV5lipOF2wRkUuzJk8bT/OZ+hTnOc2vtwwZWJLHD3LGGNMK1X9wG67ISKP4Ny1rrH/dAPK+RTnIeFok48Wyb0DvklV32rk9qcBj6nqmHpXbsHcbj5XqmplHOv4lDbwmWlWx1/0j8FpMWqxLq74v3WF2u+EGBd7kCMJwUcbpkxcGePyjTHGtDMtv29vjKnqA17H0JIc2/2lIURkMvBdjn4WoFVS1a97HYNx5aen44ySdAVOK0+Gp/E00C7NiMfzBp1whg++DCBn8rTNuAkB8O8NUybuiUOdxhhj2rB21xJgjGmB8tO7AZfjjJJ0Ls5IYq2OKjqg4sVwGJ+/OavF6T73LvCCtRIYY4yJhiUBxhhv5Kf3Ar6Bc+F/NlFMXtjShZXiEyr+5nV3pS+BqcDLG6ZMPOBxLMYYY1ooSwKMMc0nPz2A09XnDpxRjZrzjnncVap/46CKF2oa1coL5TgP7k8FPtgwZWJ9o3cZY4xpRywJMMbEX376CTgX/rfijEjVJpVoyvK8ij+f5HUcNdiOM/rW8xumTFzudTDGGGO8Z0mAMSY+8tMTcbr63Ikzy3DU47W2Vts1c96ZFU+Mqn9NTy3AGdL3+Q1TJkY7UaExxpg2xpIAY0xsOaP73AX8B9DL42iaVWG4z+cXV/7ybK/jiNJenPk/fr9hysRir4MxxhjTvCwJMMbERn56b+BHOHf+65oZus36LDRsxk1V/zXO6zga6CDwJPCoDTVqjDHthyUBxpimcfr7/wSnv3+rHNozVl4LnTPjR1Xfa21JQLXDwB+BX2+YMnGb18EYY4yJr1Y/JJ8xxiP56f3IT58KrAK+TTtPAAC2a2Zr/p3aAfghsC5n8rSncyZPy/E4HmOMMXHUmv9gGWO8kJ+eQX76I8BK4Ju0sWE+m2KHZiV4HUMMJAHfAVbnTJ72fM7kaYO9DsgYY0zsWXcgY0x0nNF+vg/8PyDT42hapNsr71v8cfjUEV7HEWMh4AngoQ1TJh70OhhjjDGxYS0Bxpi65acL+enXAUXAo1gCUKud2jnN6xjiwA/8AFiZM3najV4HY4wxJjasJcAYU7v89NNwRo4Z7XUorcHp5U/s2klmN6/jiLMZwPdt0jFjjGndLAkwxhwvPz0V+BlwD9bnP2oDy/9aFSTQFp4LqE8QZ46B/A1TJpZ6HYwxxpiGs+5Axpij5adfDCwH7sUSgKipcrCdJAAAAeA+oChn8rRrvQ7GGGNMw1lLgDHGkZ/eDfgtcL3HkbRKVerffGLFC328jsMjHwN3b5gyscjrQIwxxkTHWgKMMZCffitQiCUAjVZBQonXMXjoPGBpzuRp/5kzeZp4HYwxxpj6WRJgTHuWn55JfvobwHPYqD9Ncojkw17H4LEE4BfABzmTp3X3OhhjjDF1syTAmPYqP30ssAS43OtQ2oJiTa30OoYW4gJgSc7kaRd4HYgxxpjaWRJgTHuTn+4nPz0fmA5kexxNm7FXO1V5HUML0h2nReAXOZOnBbwOxhhjzPEsCTCmPclPz8a5+P8fbOSfmNpFhtchtDQC/CcwI2fytL5eB2OMMeZolgQY017kp1+O0/1nrNehtEU7NNMeiK3ZWcDinMnTJnkdiDHGmCOsmdaYti4/XXDu/D+Ec3fWxMF2zWovcwQ0Rmfg9ZzJ054A7t8wZWKF1wEZY0x7Zy0BxrRl+ekpwMs4SYAlAHG0XTOTvY6hFbgb+CJn8rS4P4siIleIiIrIkHjX1RQi8rCInN/IbXNEpExEFkd8JYrIrSLyhLvOXSLyzXrKyReR+xsTg7v9JBEZ2tjtY0lEQu5xWCYir4pIh0aU0WL2Jxru+VYROS9iWfXn/+pGltmqjgGAiHxdRBaJyBIRWSEi34lzfeNF5J1GbpsjIstiHVNDWRJgTFuVn94LmAl8w+tQ2oOdmpnqdQytxCk4icBJca7neuAz4Lo419MkqvqQqv67CUWsVdUREV9HjVKlqk+r6l+bGGatRCQATAJaygVjmXschgGVwF2NKGMSLWd/olXA0fO8XIfT/bOxJlHLMXDPeYsiIgnAn4BLVXU4zu+ZTz0NqhWwJMCYtig//VRgHnCa16G0F7s0o6PXMbQi2cBnOZOnxeX5FBFJA84GbiciCXDv3M0QkX+IyCoRmSIiN4rIXBEpEJEB7nqXisgc967iv0Wku7v83Yg77sUicouIJIvIc+72i0RkgrvurSLymoi8LyKrReRXtcT6fPXdWhHZICI/FZGFbnlNbsWIvMsvIp+KyG9FZLZ7p3x0DevfKSLviUiKiDwkIvPcdf8kIhJRzi9EZAbwE+Ay4BH3uAw49lxEHJ+lInKVu/x6d9kyEfllxPqlIvJLEVngHvvRbn3rROSyBu7+LGBgTedTRHzueenq1usTkTUiMvbY/XHrf0xEZopIoYiMcs/tahH5WS3HfZR7nJe4n6+O9XxW3hCRt0VkvYjcLSI/ctf5UkSimcNlFjBaRBLcz/9AYLFb/nki8npEbBeIyGsRx/vnbpxfusfmrFqOQfU5/0FtPyM1HIcfu/u7RESmuMtGuHUtFZHXRaSzu7zBxzlCR5wu7nsBVLVCVVe65T4vIr93z8c6OfLzliYiH8uRn7fL3eU5IlIkIlPdGP8pbouSiHzNfe8z4MqI/UwVkb+I8/Oy6JiyZrl1LHSPbZ1E5JtuvUtE5AV3WT831qXu/30j9u0pEfnE3bdxbhyFIvJ8fXVZEmBMW5Offg3OH4ReXofSnuylU2evY2hlMoAPcyZPa1R3hXpMAt5X1VXAPhEZGfHecOAHQB5wMzBIVUcDzwL3uOt8BpyhqqfgdKf7MYCqXqKqI3CSi43AG8D33ffycO7EThWR6q5hI4Br3bquFZE+UcS+R1VHAk8B0XTRGSBHEpMno1g/VVXPAr4H/CXyDRG5G7gUmKSqZcATqjrKvaueAnw9YvUMVR2nqj8H3gIecO/Arz2mvgeBYlXNU9WTgeki0gv4JXAuzjEaJSKTquMDPlXVU4ES4Gc4c09cATwcxf5V70sAuBjnDvlx51NVw8CLwI3uJucDS1R1Zi37U6mqY4GngTdxzvsw4FYRyTqm7kTgFeAH7l3p84Ey6v6sDANuAEYDPwcOu/F+AdTZnculwL+Bi3Dmfnkr4r3pQK64CQ9wG84EkeAc7y/dOGcCd6rq7FqOQfU5/01Nx/TYgETkYpyfxdPd8qsT4b8CP3E/DwU43VWrRX2cj9p51X1uzBtF5O/iJPeR17g9gXNwPsNT3GXlwBXuz9sE4DciUt1tdjDwJzfGg8D33HP1DM7PyBigR0T5/w1MV9VRblmPiEgqsAu4wK3jWuD3te2De8xOcss61z1mP3DfegL4qxvPS8eU0xnnZ+mHwNvAY8BJQJ6IjKirPksCjGlL8tPvx/njk+J1KO2JKocqSLRnAhouCXglZ/K0u2Nc7vU4Fya4/0d2k5inqttVtQJYC3zoLi8ActzX2cAHIlIAPIDzBxUAEekCvADcoKrFOBcWLwCoahFOcjDIXf1jVS1W1XJgBdAvithfc/9fEBFPXSK7A30/ivX/7sY6E+gkIhnu8ptxLpqvco8NwAT3bm8BzkVGZBeuV6KoC5wL4K+SE1XdD4zCudDfrapBnIua6lahSuB993UBMENVqzj6/NQlRUQWA/OBTcCfqf18/oUjF9jf4siFcU2qL6oLgOURn6F1wLHJ3WBgu6rOc/f5oLufdX1WPlHVElXdDRTjXMxV1xfNfoPzWb/O/fp79UJVVbfem9zzfSbwnvt2JVDdr72+z1zkOa/1ZyTC+cBzqnrYjWOfiKTjJBMz3HWmcvSIdQ05zkdR1TuA84C5OAl0ZJL7hqqGVXUFzjwm4Dwn9wsRWYqTQPWOeG+zqn7uvn4R59wNAdar6mr3mL4YUf6FwGT3s/cpkAz0xZlJ/Rn3OL1K/d3MzgX+qap73H3a5y4/E/ib+/oFN55qb7vxFAA7VbXATXKXU89np8X16zLGNFJ++sM4d91MMwvhO4BzR800nA94PGfytD7A5A1TJmpTCnPvFp4LDBMRxZkPQ0Wk+k5l5MhE4Yjvwxz5m/g48KiqviUi44F8t2w/zoXWw6pa/VBfXQ/cR9YVIrq/udXbRLt+Qx17fKu/X4ZzVz4bWO/e9fwDcJqqbhaRfJwLm2qHoqxPaqizrmNW5V7QQMT5UdWwRNcXvcxtrTlSmUiN59Pdr50ici5wOkdaBWoS+Tk59jN0bFw17XP18vrKP7aOmsqvkarOFZFhOMdg1ZGb2oCT4LyNc/f7VTcpgaOPd32fuchzXuMxPUZtx6EuDTnOx1HVAqDA7UazHrj1mHKr4wLnfHcFTlXVKhHZwJHPeG0/J7Xtj+Ak0CuPWuj83OzEaYH04Rz/ukR7zCLXafQxs5YAY9qC/PTHsATAMxUkHPQ6hjbgx8BfcyZPa+pQq1fjNJv3U9UcVe2DczFwTj3bRUoHtrqvb4lYPgVYqqovRyybiXvxKCKDcO7+HXUh0FTi9IuP1cO917plnoPTTafYXb4I+A7wlttdp/piaI84fczr6rZVgtMnuyYf4owKhVtvZ2AOME5EuriJ1fXAjFq2P46I9BaRj6Ndn9rPJzjdwF4E/qGqIXdZXfsTjSKgl4iMcuPt6CYwTfqsiPOsQH2tZv8J/NexC1V1G7AN+H/A81FUV98xqOuYVvsQ+FZEf/pM9/O2X0TGuOvcTAPOvVvOxyLS+5hlaW4yUm0ETktLXdKBXW4CMIGjW+r6isiZ7uvqQQaKgP5y5LmXyBbGD4B7qrsTicgpEXVsd+/M30z9k3R+DHyjuuuTHHkeZDZHnm+60Y2nySwJMKY1y0/3kZ/+DHCv16G0Z4dJLvM6hjbiJuCdnMnT0ppQxvXA68cs+xdOf+to5QOvisgsYE/E8vuBCyP64F+Gc7fc7zb3vwLcGtGdpkYi8qyINOSh/b44fcpjYb+IzMbpc3175Buq+hnOPk7DuYP4DE4XgzdwBhqozcvAA+4DkQPEGZa0elSenwGdxXkAeAkwQVW341ysfoIzgs1CVX2zAfvQEwjWu9YR+dR8PsHpfpLG0V2BjtqfaCsR58HxXuqM0HQt8Li7zx/hJFUN/qwcYwjug6+1UdX3VPWTWt5+Caeby4oo6qrvGORTwzEVkdNE5Fk3lvdxju98t5tM9TMut+D0mV+Kc7HekGc9fDgPPe879i3gxyKy0q3rpxxpBajNS8BpIjIf58K6KOK9QuAWN8ZM4Cm3W9+3gWniPBgcmWT8L07Xn6XiDP35v+7yP7jlfInT9eu4FjQR6SUi7wKo6nKcZ0JmuJ+dR93V/gO4zY3nZo48K9AkcqQVyBjTquSnB3D6BrboIRDbgzXhXrPPr/x1vaM+mKgtBC7aMGXisRds7ZKIPAK8oKpLm1jOp8D9qjo/JoF5xL0bvklV36p35frLOg14TFXH1Luyx8QZk/5KPWYY2AZs/wSwSFX/HNvImo/b3elbqvqjONaRA7yjzgPxbZq1BBjTGuWnJ+E8QGgJQAuwj44NuStp6jcS+CBn8rR0rwNpCVT1gaYmAG2Jqj4RowRgMk4r0X82Par4U9WvNyEBWACczNEPs7Y6qrosnglAe2MtAca0Nk4LwGs4w5SZFuCd0Omf3l31g/Fex9EGfQFcsGHKxGgfQjXGGBMlawkwpjXJTxecYc8sAWhBdmim/S6NjzOBt3ImT7PhV40xJsbsD5cxrctvcR4KMi3Ids2y4Zbj51zgXzmTpyV6HYgxxrQllgQY01rkp/8PzggBpoXZoZlJXsfQxl2CM3xoXeOsG2OMaQBLAoxpDfLT76HmyVhMC7BDO9tEYfF3LUeGyzPGGNNElgQY09Llp98I/M7rMEztdtG5KRMLmejdmzN52gNeB2GMMW2BJQHGtGT56eNxZne0bhAt2F7t1NnrGNqRX+ZMnnaT10EYY0xrZ0mAMS1VfnoO8CrOzJ2mhVKl/DDJHbyOox0R4C85k6ed73UgxhjTmlkSYExLlJ+eCrwJdPE6FFO3ML4DXsfQDiUAf8+ZPK2P14EYY0xrZUmAMS2NMxfAVJzZHU0LV0Gg2OsY2qkuwD9yJk9L8DoQY4xpjSwJMKbleRC4yusgTHQOk3zY6xjasTOAR7wOwhhjWiNLAoxpSfLTJ2FDgbYqB7VDudcxtHM/yJk87WqvgzDGmNbGkgBjWor89KHAC9hIQK3KfjpWeR2D4S85k6cN8joIY4xpTSwJMKYlyE9PAV4B0rwOxTTMbs0Iex2DoSPwz5zJ01K8DsQYY1oLSwKMaRkeBYZ5HYRpuB3a2X6Ptgx5wFNeB2GMMa2F/fEyxmv56VcCd3kdhmmc7Zrl9zoG85VbciZPu8PrIIwxpjWwJMAYD+VNzet1Vt/snxQlJqz1Opbm8K03y+j2SAnD/lB61PLH51Qy+IlSTvpDKT/+qPbnbENh5ZQ/lvL1vx0ZkOcnH5Vz8lOlfPP1sq+WvbCkkt99WRH7HajBds1MbpaKTLQez5k8bYTXQRhjTEtnSYAxHsmbmifAcyV+3+hrevXo9ZvOGbO8jinebh2RwPs3HT257ifrg7y5soqld6Wy/Htp3H9WYq3b/25OJbldjvzaKi5XZm8JsfS7aYRUKdgZoqxKeX5JFd8bVXs5sbRDM60fesuSDLxqzwcYY0zdLAkwxjt3AxcCIJLyfEanMRf26TV3n8+319uw4mdsvwCZKUcPfvTU/Eomn5NEUsBZ3i215l9LWw6GmbY6yB0jj1zc+wQqQ4qqUlYFCX54ZHYl/zE6kQR/8wyytIuMTs1SkWmIgcBDXgdhjDEtmSUBxnggb2reicAvj12+PRAYPaFv79C7qR3mexCWJ1btDTNrY5DTny1l3POHmLc1VON6975fzq/OT8YXcW3fMUm4KjeBU/54iP4ZPtKThHnbQlw+pPkmkd2tGenNVplpiPtyJk+zh+2NMaYWlgQY442ngBq7K4RFuv2ka9ap3+rRbWYlNE/Hdg8Fw7C/HL68PZVHLkjmG/88jKoetc47q6roliqc2uv4Z3B/fHYSi+9K4zcXJfPgJxU8PD6JZxdW8o1XD/OzmfE9fKpUHSKlY1wrMY2VAPwxZ/I0m3fDGGNqYEmAMc0sb2rejcB5da4kIvNSksee3S9744rEhDXNE5k3sjsJV+YGEBFG9/bjE9hz+Ogk4PNNId5aGSTntyVc988ypq8PctNrZUets2i704IwKMvHX5dU8Y9rOrBsV4jVe2tuWYiFMLI/boWbWDgL+I7XQRhjTEtkSYAxzShval4GzpwAUSn3+QZd26tH9i8zM2bGLypvTRqSwPT1QQBW7Q1RGYIuHY6+eft/5yez5Ucd2XBvR16+OoVz+wd48cqjG1Ie/KSChyckURWGkJtD+AQOx3E+3yoCxfEr3cTI/+VMntbD6yCMMaalsSTAmOY1BejWoC1Ekl9M7zT2vD695u3x+3bHJ6zmcf2/DnPmnw+xcm+Y7EdL+PPCSr51SgLr9ivD/lDKdf8sY+qkFESEbSVhLnnpcP2FAm8UVTGql59eHX1kJAtnZvvJe6oUERjeI37D+B8mKboAjZcygN95HYQxxrQ0cmzfW2NMfORNzTsT+BxodB9lUd39sz17N1xWenhU7CIzjbUx3O3LcZW/PcPrOExULtkwZeJ7XgdhjDEthbUEGNMM8qbmBYCnaUICAKAiXf+7a5dRt/TsNrNCqH1WLdMs9tMxjp2NTIz9IWfytA71r2aMMe2DJQHGNI//AE6OVWELk5PHnt03e8uyxMTVsSrTNNxuTY/fU8cm1nKAfI9jMMaYFsOSAGPiLG9qXmfg/8W63Aqfb+D1vbr3/XlW55kK1q/PAzu1sw0/2br80OYOMMYYhyUBxsTfT4DOcSlZJOnlTh3Hntun94Jdfv+uuNRharVds+L31LGJhwDwv14HYYwxLYElAcbEUd7UvF44XYHiak/Af9r5fXr5Xk9LnRvvuswR2zUzyesYTINNypk87RSvgzDGGK9ZEmBMfP0PtcwMHGsq0uWhrlmjb+zZfVa5SFn9W5im2kGmPWjaOuV7HYAxxnjNkgBj4iRvat4g4FvNXe/S5KQxZ/fN3rYkKXFlc9fd3uzUzh29jsE0ymU5k6ed6nUQxhjjJUsCjImfn+P0QW52lT4ZcFPP7v1/mtV5hj00HD+7NT3d6xhMo+V7HYAxxnjJJgszJg7ypuadBsylifMCxEJmKLTwla07evUIhXp4HUtbokqwf8VLfhDPz7FptNEbpkyc53UQxhjjBU/uUhrTDjxIC0gAAPb5/SMv7NNr34N79825puTQ6V7H01Yosh+kq9dx1CR4cDd7pj1KqHQ/Ij7SRlxEp9Mu58DMFzi8Zg6I4O+QQdYl9xLomHXc9gfnvUHpkg9BIKFrDl0uuRcJJLL/0+coW7eAxG796fL1+wAoXTadcHkJnU67vLl3MxbygYleB2GMMV6w7kDGxFje1LzBwKVexxFJRTIf7pJ1+vW9us8qEznsdTxtQRWBg17HUCufn84Tbqf3nU/T4+ZfU7JwGpV7NtHp9Kvo9a0n6HXb46QMGEXx7L8ft2mwZA8HF7xNj1seo9ftf4BwmEOFMwlXHKJiayG9vvUEqmEqd28gXFXBoWX/puMprfY6+pKcydMsMTbGtEuWBBgTe/fRQloBjrUsKWnM2f2ydy5ISir0OpbWrozEUq9jqE0gLZOkHgMB8CV1ICGrD6GSvfiSjgxmpFXl1PoxDYfQYCUaDqHBCvxpmYCgoSCqigYrEZ+fg3Nfo+OplyH+Vt2onO91AMYY4wVLAoyJobyped2Am72Ooy5VIv1v7dlt4INdMmeEIex1PK1ViXYo9zqGaASLd1K5cx1JvQYDsH/mX9nyh1s5tOJTMsbcdNz6gY5d6DT6CrY+dRtbnrgZSepASv+R+JI60GHwWWx//j8IpHdHklKp3L6KDiee0dy7FGtfy5k8rdXvhDHGNJQlAcbE1t1AstdB1Esk4Y2OaePG9+29ZFvAv93rcFqj/aRVeh1DfcKVZex+/RdknnfnV60Ancd+k+zvPU/q0PGULHjnuG1C5aUcXj2H3nf9mezv/xWtqqB0+ScApJ9+Nb1ue5zMc++geNaLZIy5iZIlH7D7jSkcmP1ys+5bjD3odQDGGNPcLAkwJkbypualAN/zOo6G2O/3n/K17F7JL3dM+9LrWFqbPZoe8jqGumgoyO7Xf0Hq0PF0GHzWce+nDh3P4VWfH7e8fMNiAund8XdIR/wBOgw6k4qtR/ceq9y5FoBA594cWjadrpMmU7V7I1X7tsZnZ+LvazmTp/XzOghjjGlOlgQYEzu3AccPtdLCqUjnn3fJPOMbvXrMOixyyOt4Wotd2rlFPvcBoKrsfe93JGT1odPoK75aHnmRfnjNHBIys4/bNtCpK5XbVhKuKkdVKd+4hISsPketc2DWi6SfcyOEg6BujzLxocGK+OxQ/PmA270OwhhjmpPNE2BMDORNzRNgFTDQ61iaIkF1wx937Do8qrxiqNextHSPVV312e9CV53jdRw1Kd+ynJ0v/YSErjlfTWPQeew3KV36EVX7toD4CHTqSuZF3yfQsQvBkr3sff/3dL/mpwAcmPUSh4pmIT4fid0HkPW1/0ACCQAcXvUFlbvWk3HODQDsn/5nytYvJKFbDl0vfcCT/Y2RLUC/DVMm2nMyxph2wZIAY2Igb2reBGC613HEhGrw64cOf/bz3XvH+qy1sFY/rrpz7j9CE0Z7HYeJqYkbpkx81+sgjDGmOdgfeGNi4zavA4gZkcA7aanjx/btXbAl4G+1nbzjbbtmpXgdg4m5O70OwBhjmoslAcY0Ud7UvE7AVV7HEWvFfv/wi7N7pb3QqeNsr2NpiXZpRprXMZiY+3rO5Gk9vA7CGGOagyUBxjTdN4AO9a7VGomk/yqr81lX9u7xealIidfhtCS7NCPd6xhMzAWAW70OwhhjmoMlAcY0XdvpClSL1YmJZ4/pl73vy+SkZV7H0hKoEj5AWobXcZi4sFGCjDHtgiUBxjRB3tS8wcDxg7C3QUGRfnf26Dbkga5ZM0LQosfIjzdFDig++/3ZNg3MmTxtvNdBGGNMvNkfMWOa5lavA2hWIoH301LHje3be/nmQGCL1+F4JYi/2OsYTFzZA8LGmDbPkgBjGsmdG+Bmr+PwwkG//+RLsnt2fC694/FTzrYDZSSWeh2DiasrcyZP6+x1EMYYE0+WBBjTeKOA3l4H4RmR9EczO589qXfPz0tEDnodTnMqJaXM6xhMXCUDF3sdhDHGxJMlAcY03uVeB9ASrE1MOHtMv+yDn6UkL/U6luZyQNMqvY7BxN0lXgdgjDHxZEmAMY13mdcBtBQhkezvdu960g+7dfm0PTw0vEfT2/w+Gi7KmTzN/kYaY9os+wVnTCPkTc07ARjmdRwtioj/36kdxp/TN3vFhkBgk9fhxNNOzVCvYzBx1wUY7XUQxhgTL5YEGNM41hWoFqV+X96l2T07P5Peqc0+NLyDzIDXMZhmYV2CjDFtliUBxjSOdQWqi0jH32dmnH1p756zi33S5obT3K5ZCV7HYJqFJQHGmDbLkgBjGihval4mMMbrOFqDDYkJZ43rm106MyV5idexxNIOzUz2OgbTLEbmTJ7W3esgjDEmHiwJMKbhLgL8XgfRWoREen+/e9e8e7p1mRGEoNfxxMJO7ZzmdQymWQjwNa+DMMaYeLAkwJiGG+d1AK2OiO/T1A7jzumXvXJdQmCj1+E01S7N6OR1DKbZWJcgY0ybZEmAMQ1nXYEa6ZDPd9LlvXtm/SEj/TOvY2ksVXQ/HW022fbjwpzJ06zlzxjT5lgSYEwD5E3NywJyvY6jVRNJe6pz+jmXZPf8otjnO+B1OI1wMITfRgdqPzKAs7wOwhhjYs2SAGMa5hycfsKmiTYnJJw5tm/vsukdUhZ7HUtDVOFvc6MdmXpd4HUAxhgTa5YEGNMw1hUohsIiPX/QrcvJ3+vedUYVVHkdTzQqSCzxOgbT7E71OgBjjIk1SwKMaRhLAmJNxDerQ8q4c/plr1mTkLDe63DqU0ryYa9jMM3uFK8DMMaYWLMkwJgo5U3NSwVGeh1HW3XY58u9onePbr/vnD7L61jqUqxpFV7HYJpdT5svwBjT1lgSYEz0RgP2QGg8iaQ+k5E+5mvZvb7c7/Pt8zqcmuzVTiGvYzCeGOF1AMYYE0uWBBgTvRFeB9BebE0InDG+b+/KjzqkLPQ6lmPtpLN6HYPxhHUJMsa0KZYEGBO9YV4H0J6ERXr8qFuXU77dveuMSqj0Op5qOzTTxoxvn0Z4HYAxxsSSJQHGRO8krwNod0TkC+eh4XUrExLWeR0OwHbNTPA6BuMJawkwxrQplgQYE4W8qXkCDPU6jvaqzOcbcnXvHj0f7Zwx0+tYtmtmitcxGE8MzJk8Lc3rIIwxJlYsCTAmOv2Ajl4H0a6JpDyX0WnshX16zd3n8+31KoydmtnBq7qNp3zAyV4HYYwxsWJJgDHRsecBWojtgcDoCX17h95L7bDAi/p3aUa6F/WaFsG6BBlj2gxLAmohIleIiIrIEK9jqYuIPCwi5zdy2xwRKRORxRFfiSJyq4g84a5zl4h8s55y8kXk/sbE4G4/SURaelcbex6gBQmLdPtx16yRt/foNqMSmnXc/r106tyc9ZkWZYTXARhjTKxYElC764HPgOu8DqQuqvqQqv67CUWsVdUREV9HjcKiqk+r6l+bGGatRCQATKLl97e3JKClEZG5Kcnjzu6XvXFFYsKa5qhSlZIgAXswuP2yFkFjTJthSUANRCQNOBu4nYgkQETGi8gMEfmHiKwSkSkicqOIzBWRAhEZ4K53qYjMEZFFIvJvEenuLn834o57sYjcIiLJIvKcu/0iEZngrnuriLwmIu+LyGoR+VUtsT4vIle7rzeIyE9FZKFbXpNbMSLv8ovIpyLyWxGZLSLLRGR0DevfKSLviUiKiDwkIvPcdf8kIhJRzi9EZAbwE+Ay4BH3uAw49lxEHJ+lInKVu/x6d9kyEfllxPqlIvJLEVngHvvRbn3rROSyJhyKgU3Y1sRRuc836NpePbJ/lRn/h4aD+IvjXYdp0Xp5HYAxxsSKJQE1mwS8r6qrgH0iMjLiveHAD4A84GZgkKqOBp4F7nHX+Qw4Q1VPAV4Gfgygqpeo6gic5GIj8Abwffe9PJzWh6kikuyWMwK41q3rWhHpE0Xse1R1JPAUEE0XnQERicmTUayfqqpnAd8D/hL5hojcDVwKTFLVMuAJVR2lqsOAFODrEatnqOo4Vf058BbwgNsSsfaY+h4EilU1T1VPBqaLSC/gl8C5OMdolIhMqo4P+FRVTwVKgJ8BFwBXAA9HsX+16duEbU28iSS/kN5p7Pl9es3b4/ftjlc1FSQcjFfZplXo4XUAxhgTK5YE1Ox6nIt33P+vj3hvnqpuV9UKYC3wobu8AMhxX2cDH4hIAfAAEV1JRKQL8AJwg6oWA+e436OqRTjJwSB39Y9VtVhVy4EVOCPU1Oc19/8FEfHUJbI70PejWP/vbqwzgU4ikuEuvxm4GLjKPTYAE9wWkQKcC/bILjWvRFEXwPnAV8mJqu4HRuFc6O9W1SDwEjDWXaUSeN99XQDMUNUqjj4/DZI3NS8A9GzMtqZ57QwERp3bpzdvpXWYF4/yD5FcFo9yTauRmDN5WqbXQRhjTCxYEnAMEcnCuWB9VkQ24FzEX1vdlYWjH0IMR3wfBgLu68dx7oLnAd8Bkt2y/ThJxcOquqy6yjrCiawrFFF+Xaq3iXb9htJavl+Gc5GdDeC2ZvwBuNo9Ds/gHgfXoSjrkxrqrOuYValq9fpfnR9VjTw/DZWN/ay0GirS9b+7dhl1a49uMyqE8liWXaypMS3PtErWGmCMaRPswuZ4VwN/VdV+qpqjqn2A9Th37KOVDmx1X98SsXwKsFRVX45YNhO4EUBEBuF0O1nZ2OBr4vaLj9XDvde6ZZ6D002nuo/0IpyE5y23u071Bf8e9xmLq+sos4Tax+D/ELi7+hsR6QzMAcaJSBc3sboemNHI/YmG9QNuhRakJI87u2/25mWJiatjVeY+OoViVZZptSwJMMa0CZYEHO964PVjlv0LuKEBZeQDr4rILGBPxPL7gQsj+uBfhnO33O92mXkFuDWiO02NRORZETmtAfH0BWLVjWG/iMwGnsZ5tuErqvoZzj5Ow7nr/gxON5w3gLq6Z7wMPOA+GD3AHZb0Lve9nwGd3QeAlwATVHU78J/AJ8ASYKGqvhmj/atJi+wKtOXPWyi8p5DV/330Ne7ej/ayavIqVv/Xana8sqPW7TWsrHloDRsf2/jVsh3/2MHq/7eaLX/a8tWy/Z/vZ8+He2oqosWr8PlOvL5X976/yOo8Q49vUWqwXZoRjkVcplVrkb8PjDGmoeRIzwnTVonII8ALqrq0ieV8CtyvqvNjElgrkTc17/vAE17HcaxDKw/hS/Kx5ZktnPjzEwEoLSxl99u76ffDfvgSfAQPBgl0qrkX1J7391C2oYxwWZh+P+xH6HCIjb/dyAn/dQKbn95M14ldSeyeyMbHNpJzXw4SqKsXVsvXNRic//K2nX27hULdGlvGn4ITZ/4ieOPY+tc0bdj9G6ZM/I3XQRhjTFNZS0A7oKoPNDUBaOdaZPN/6uBU/Kn+o5btm76PrhO74ktwfrRrSwCq9lVRsqSEzmMj5r0S0KCiqmiVIn5hz3t7yLogq9UnAAC7A4HTzu/Ty/d6WurcxpaxXTNtjgDTIn8fGGNMQ1kSYKKmquPbWyuAK8vrAKJVuaOSQ6sOsfbhtaz7v3UcXne4xvW2/207Pa7tcdQj1v4UP51O68Tah9aS0CUBXwcfZevK6DSyUzNFH38q0uWhrlmjb+rZfWa5SIO7yG3XrOT61zJtnCUBxpg2wZIAY+qX5nUA0dKwEjoU4oQHT6DHtT3Y/IfNHNvl7+DigwQ6BUjJSTlu+66XdGXg/w6k5/U92fXaLrpd2Y19M/ax6clN7HprV3PtRtwtSU4ae3bf7G1LkhIb9BD+Ds3sEK+YTKthSYAxpk2wJMCY+rWaC7+Ezgl0OrUTIkKHEzqAQKjk6AFtDq8+zMFFB1l530q2PLWF0sJSNv9x81HrlG10bpIn9UjiwOcH6Pv9vlRsqaBiR53PrLcqlT4ZcFPP7v1/2oCHhndrenq84zItnj0YbIxpE+IxjrwxbU2q1wFEq9PIThwqPERabhoVOyrQkOLvePRzAz2u6UGPa5ybmaWFpex9fy99vnP0ZNS7XttFr1t7oUF1ZlsA8EG4so0NjiOS+M9OHcd90qHDgle27cjuHgp1r2v1PaRnNFNkpuVq9IPlxhjTklhLgDH1a5EtAZuf2sy6n62jYkcFRT8sYt+MfWSMzaBydyWr/3s1m5/aTPYd2YgIVfur2PDohqjKPbjgICn9U0jonIA/1U/KwBRW/z9nGNKUvsd3IWoL9gb8p17Qp1fCqx1T59S2jiqHK0i0ZwJMktcBGGNMLNgQocbUI29q3nzgVK/jMM1jWEXFrL9s33VqiupRyV9QfVsHVrzY26u4TItxeMOUia2mddAYY2pjLQHG1K9FtgSY+FiWlDTm7H7ZOxcmJRZGLq8gocSrmEyLYt1ojTFtgiUBxtTP7vq1M1Ui/W/p2X3gg10yZ4TdpyIOk3zI67hMi2BJgDGmTbAkwJj6WT/w9kgk4Y2OaePG9+29ZLvfv71YO7SdoZFMU/hyJk9r/bPnGWPaPbujYUz92tiQOKYh9vv9p1zUp9f+b67qv6lzl4OBPYFuPkTsIrA9Kw/5gFC96xljTAtmSYAx9av0OgDjjYSgll/5eXjexLnSdfGIkan/m7TnwJac133F3QOyJTE7aTWDQ5vpm3KAzj1C+LMRsdZVY4wxrYIlAcbUz5KAdiarWLff/mF45cg1erIPxqzv97XPiv0JnQfuCgSzy2/JfnvdAvqm7fWNyfnrpszMrb1FtHcFiWUbtf+mlQzZu4rcyk3063CAzt2CBPog4q+/VtNa7JgwwloBjDGtng0Rakw98qbmLQeGeh2Hib+89eGC2z8Ml/Tcx2hxb5KExV85Y8xju6oqF27U8i9GXtnvh8Vh0fRpiQvn7/YdHAOqmVlblvTrt6Q0NXX/cBE6RpZZRaBiEzkbi8jds4rcqk30S9pHZrcgCX0RaZU3YkK7dlA85UHC+/aCCB2+fhUdrrrhuPUqF8+n5MlH0GAQX3oGmb/9M+ED+zjw0H2ES0tI+9b3ST5nAgAH/t+9dLz3v/B3afFzcYV2TBjRKs+bMcZEsl9kxtTPWgLaMH9IqybO07lXfR7unFJJ3rHvrxlw5Rfq84+DhC0hDaYUHvhy/kmdzxpzeeWoMSv8W76cHVg5ZN/ePiP27e2Dzxcs69lz1eze2SsSExPLThHBn0AwaQBrBg1gzaCJvP1VuUEClZu075pVDNm9ktyKjfRP3kdW1yonOUho1oPQUH4/He/6EQmDcgkfPsS+u24g8dTTCeQM+GqVcGkJB3/3CzpPeRJ/956E9+8DoHz6+yRfeCnJ517EgZ84SUDF7BkETsxtDQkAQNDrAIwxJhYsCTCmfpYEtEHppbr71n+Hl59ZpLk+5eya1gn5Eg9t6T3WaQWSBB/A8gOfnTUkffRavy8wYGgo+4zscNbWNxLnbqqU4MnhcCBl69ahZ23dOpTExMO7+vYtKOzWfW0Pvz80+NiyAwQTT2DdwBNYN/BrvHukTnzBLdp37cojyUHiXrp0qSSxLyItYrZaf1ZX/FldAfB1SCXQtz+hPbuPSgLKP36P5HPOw9+9p7Ne50x34wBUlkNVJfh8aCjI4X/9jYyf/7a5d6OxrCuQMaZNsO5AxtQjb2reTGCM13GY2Bi0RYvu/CC0p+8uRgnUeVG9PPeWT3d2Hz0eIFS5ckHVoWmnApyQdvLcUV0vHl29XhgNfZxQMGujb/dY5Pihl9PS9qzOyVm8LaPzjsEi2qMxcYfxhbaSvWkVg3etJLd8PScE9tC1ayVJfRHxbBjb0I5t7Lv3drL+/Cq+1LSvlpc88QgaChLcsBY9fJgOV11PyoWXEi4tofjn/0V4/17Svv0DQhvWIqlppFx0mVe70FB7dkwY0dXrIIwxpqmsJcCY+tn48K2cL6yh8xfpvGtnhlM6ljM8mm2qAqn7d3YbdcqRJQlfddFZV7p09PDMCUsT/cknA/gQ/wVVJ4/f4Nu16OOEgp4qHHWhX1ra5cRly84/ETTcpevGhX37Li3r0KF4hEj0E9H5CPv7sKl/Hzb1P4+PvloeRsLbtdemVQzZsZLcsvUMCOyma1YFyX0Riets1+Gywxz4n/vp+L37j0oAADQUIriqkM6//iNaWc6+u28hIfdkAn360fn/Hne2LznI4b8/T/rDv+Hgrx8mXHqQDtfcTOJJUZ0ir+z3OgBjjIkFSwKMqV+J1wGYxkkr0wM3fhJePL5AB/rDnNGQbZfn3rIEkfFfLZCEo0b4mb3rTRnf89qjtskJdzvlhooxe99Imjv3kFSM5jji27M7Z+Se3Tn4/VWlvXoVfdard1FqQkL5cKmhBSEaPtTXm619e7O17wQ+/mp5GAnv1B6bVzN4RxFDD69nQGAX3TqXk9IXkbQ6ioyKBqso/p/7ST7/YpLHnnfc+/6u3fClZyApKUhKCgknjyS4dhWBPv2+WufQX/9E6k23U/7x+wQG5ZJ83sUcePCHZD76TFPDi6d9TdlYRK4AXgNyVbUoNiHFnog8DMxU1X83YtscoBBYCSQCM4HvqWqD5lwRkVuBD1V1W0NjMMbUz5IAY+q30+sATMPk7NC1d34Q2jpwG6cJjG/o9uVJGTv2ZQ49PXKZSOCoh3V3lm/IK606MCctIeOo9VJIzLq+4pys2YGVM1f4t5yO1NzlKBRKSNu8Oe+czZvzSEoq3d6339KVXbtuyPb7QwMbGm9NfKivJ9v79GR7n7F8+tVyBd2l3beuZtD2lQw9tJaB/l306FxGSh9EOkVTtqpy8JGfEujbn9Rrbq5xnaSzx1Py+1+ioSBUVVFVuIzUq2/66v3glo2E9u4mcfhpBNesgqQkEIHKFt/w1tSWgOuBz4DrgPwmRxMnqvpQE4tYq6ojxBkBazowCSf5aYhbgWWAJQHGxIElAcbUz5KA1kBVxy3T+Td+EvZlHOJUYEC929Ri2dDbVyNy9HMgxyQBAJ/tfK3rRb1vC0kN8wCcFRw8dkCoe9G0xIVJYdH+ddVXUZHWc/Wqs3quXnUWnTrtKuyXs3h3evrOXBFi3vdcQLqzs3d3dvY+h1lHvbdbu25fzeBtK8ktXctA3056ZhymQ19E0iPXq1q2mPKPphE44UT23um0hqTdfjehXTsA6HDZNQT6nUDiqLPYe8c3QHykXHIFgf5H8pvSPz9J2u3fByD53K9x4MEfcvhffyPttu/GepdjrdFJgDgtMGcDE4C3cJMAcVqcforzu2YEzsVyAfADIAWYpKprReRS4P/h3F3fC9yoqjtF5F2gl1tNf+A/gFeAp4DTcEY0+pGqfuLeXb8M6IDzM/K6qv64hlifB95R1X+KyAZgKnApkABcE20rhqoGRWQ2MFBE7gS+7ca/BrgZ8ANLgUGqWiVOIroUeMCN/SURKQPOxGld+Jt7/BLcsv4PGAg8oqpP17AfXwN+4dazR1XPE5FM4C/ACcBh4NuqulRE8t3j1xMYBPwIOAO4GNgKXKqqVdHstzGtgSUBxtRvl9cBmNqlVGjJtTPDCy9YqP0SwoxqanmHU7ptOtipfw1dhxISj11SXLX7hH2V22dlJfWq8cHx7pox5OaKsaVvJy74fJ+vtMYRiI518GC33IKlF+ZCONit2/p5ffouq0pJOThShLg//NuV3T27srvnWXx21PK9mrVzDYO2FZF7cC2DfDuGDUxP/HhhH0Q611Ve6nW3kHrdLTW+l/E/v/rqta9zJplPTI3BHjSLvU3YdhLwvqquEpF9IjJSVRe67w0HcnG6G60DnlXV0SLyA+Ae4F6cFoQzVFVF5A7gx8B9qnoJgIicCjwHvAF8H0BV80RkCPChiAxy6xoBnILzvNNKEXlcVTfXE/seVR0pIt8D7gfuiGaHxXku5TzgIWCuqj7jLv8ZcLuqPi4inwIT3bivA/6lqq+KyPeB+1V1vrsNwGZVPVNEHgOex0mqkoHlwFFJgIh0BZ4BxqrqevfiH5yEa5GqThKRc4G/uscEnMRoAs7cMF8AV6nqj0Xk9YgYjWkTLAkwpn7WEtAC9dyrm+78ILz+pI16isC4WJW7dNi3NyPS99jlx3YHqvb5ztcHXdrne4ellodwEwikXVl5+tlL/Bs/nxdYczLHTCZWO19g164Bo3btGoDfX1mcnb1ifs9eKzsGApUniyAN2aemymJv9yy+6H46Xxy1fL9m7F7D4K1OcnAi2+mVfoi03iq+Ls0ZXzPb0YRtrwd+675+2f2+OgmYp6rbAURkLfChu7wA56IUIBt4RUR64txNX19dsIh0AV4AvqGqxSJyDvA4gKoWichGnLvbAB+rarG73QqgH1BfElDdlWcBcGUU+zpARBYDCrypqu+JyDj34j8DSAM+cNd9FieheQO4DbizjnLfcv8vANJUtQQoEZFyEclQ1QMR656B81zDegBVrX6e4xzgKnfZdBHJkiOtXe+5LRIFOK0H70fUlxPFfhvTalgSYEz9rCWgBTm9KLzwlo/DwayDnCZw3MV6Uxzs2Hf14Q49zqz5XX+NffvLQqXdtx5e/Wl26qDxdZU9PNTv7H7hLhvfTJy3uUpCDZqBOhRKTN+4ccQ5GzeOIDn54JZ+OUvWdOmyqZ/PF66zm1G8deZA11HM6TqKOUctL9b0vWs5cUsRuQfXMCi8jd7ppXTsreJrC0Nrbm/MRiKSBZwLDBMRxbnAVBGp7ooT+TBEOOL7MEf+Vj8OPKqqb7ldiPLdsv04ScXDqrqsuso6womsK0R01wLV20S7/lpVHXHMsudxujYtcbsljQdQ1c9FJEdExgH+iH2oK47IY1T9/bFxCU4Scqyajk31ehVuTGERqdIj46jXVL4xrZp9oI2pn7UEeCyxSsuunB2eP3Gu9kgKMjJe9RScdOd+RGoepUcCx3UHqjZ397SRvTucuNe90KtVhqb2u7libNUHCUtmbPXtG0sj7uiXl3fKXlk0JnslkJ6xfXm/fkv2duq0e5gImfVu3EzSKc4ayfyskcw/anmJdty/loGbixhavIZBupXstBI69lLxN2ruBI80tiXgauCvqvqd6gUiMgPnrnS00nH6pgNE9rOaAixV1Zcjls0EbgSmu92A+uKM1hOznx8RGQ3crarfjHKTjsB2cWbEvpEj+wJOl5y/A/8bsazE3aaxvgCeFJH+1d2B3NaA6mPzv24ytUdVD7rdjYxpNywJMKZ+1hLgkS7Fuv32D8IrT1mrJ/viPGHbvs5DCiqSM2sY1rNaoNaJxaq0stOakoUzTux0ar3dknz4Ei6uOmXcGt+O+Z8mLO9HEx7+LT7Q86SlB3oiEq7q3n3N3Ow+y8PJyaUjRag1YfFSR0o6j2BR5xEsOmr5IU0tXsvAzSvJPbCawaGt9Ek9SKfeYfH39CjUujSqJQCn68+UY5b9C7gB5yHeaOQDr4rIVuBLnIdYwemjv9ztfgNO//s/AE+73VqCwK2qWlHXha6IPAs8Xd0HPwp9gbIo1wV4EJgDbMTpXhN5gf8S8DOcRKDa8zj7UP1gcFREZLGqjlDV3SLybeA1cZL7XcAFOMfxORFZivNgcM0PrhjTxtmMwcZEIW9qXilEP7GTaZrh68IFt30YLu25n1HSTDcrZp31y8VViWkj6lqnfP+jVTijkhzHh6/yqpwf7fSJv0+0dR6iYtcbSXM3l0nlqQ2LtnaBQPn+Pn2WL+vRc3VGIFCVF6tyKyvD/PDe7VRVKaGQMnZsKrfcenTjg6ry5JN7mTvnMElJPn78466cOCiJAwdC/M//7OBQaZjbbsvk7HOcH6UHH9zBD37QhS5daj7FZaSUrGPApiJy969mSGgLfVKLSe8Zxt8L727b9twxYURTngtoM0TkEeAFVV0ag7KuBi5X1ZrHnDXGxJwlAcZEIW9q3iKOjB5h4iAQ0sqvz9F5V3wR7pxSSYP6zDfVzq6nLlh+0rfqvRAv3/9oKc4DjTUanD569ojMCWc1pG5FdVagcOYq//azkJoTjMZKSSnemJOzeH1m1uYBPp9GnZzURFUpL1dSUnwEg8q9P9jG976fxdChRwYtmjPnMG+8Xswv/q8HhYUV/OHJvTzxZG9ef62YxCRhwoQ0/nPydn73+958MfsQq9dU8s1v1jnAUI3KSC7dwAmbVpK7fxVDgpvpm1JMRs8Q/uw4JweHdkwY0eSJ1szRRORxnGE4L1HVVV7HY0x7Yd2BjInOSiwJiIuMUt1960fh5Wes1KE+JaphNGNJQYsG31DjyD41qKCOJGBl8dwzT8o4uzDBl5gbbf2CyNjg0HEDwz2Wv5ewuJNK0y7WI5WVpfcrLBzXD1Q7d962tF/OkuK0tL0ni5Be/9bHxClCSopzfR0MKsGgcuzl9uzPD3HBhR0REYYOTaa0NMzevUH8AaGyQqmqUkSEUEh57bVi/vdnjXsUIIXytFxWDM1lxVHLK0g6vEH7b1pJ7t5VDAluol/KATK6hwj0qfVZj4axC9Q4UNV7vI7BmPbIkgBjohPVxDgmeoM3a+EdH4T29t3N6MbM6hsrW3uP/TIUSI6yv7FU1TzYyJEV5u5+t+zs7pMaHEevcOZJN1WMKX4rcf7sYt/hBrUm1E9k//7eJ+/f3xvxBct79ljzRXb28kBi0uFTRKL/OxAKKd/77la2bq3i8ss7kZt79NQFe/aE6Nr1SHFdu/rZsyfEueem8Ytf7OSjj0q4484s3nrzIBdc0JHk5Fhclx+RREWHwRQNGXzMj2slCeUbtf+mlQzZs4ohVZvISd5PZrcggb7UMNFbHVbGNGBjjPGQJQHGRMf++MeAL6yhCxfqvG/MCndIK+dkr+NRJLR6wJXdo99CKupJAthyeOXIsmDpwpRAWoNHYUkiIf2ayjPPWhBY99ki//qRCNG2UERNw4HkbduGnLlt2xASEsr29Om7bEX37mu6BALBertg+f3CH/+UTWlpiP95aCfr11fSv/+RZ5C1hmMjAmlpPn7xC+cZ35KSEK+8fID8n3bnN7/ZTWlJmGuuSWfoSfGbCy2RquQTWTXoRFYNOjLMPAQJVG7SfutWMmTPSnIrNtI/eT+ZXatI6Iszgs2xrCXAGNNmWBJgTHQsCWiCtMO6/+bp4SVjl+kgv1LDbLze2NDv4i/Ul9CAIRolGM1an+96o8N5PW9UaWT/9FODJ5yTE+q67u3E+VVBCQ9uTBnRqKpK6bJu7aix69aOIjV139p+OYs3Z2ZuGySiveraLi3Nz/ARKcybd/ioJKBrlwC7dx85RLt3h8jKOvpG+wsv7OeGGzOYPr2UQYOSOPfcNB56cAe/ebTOKuMiQDDxBNaeeAJrT7yYaV8tD+Kv2qJ9165kyG43OUjcS1YXkBV1FGeMMa2KJQHGRMfuADZC/x265s73Q9sHbOdUL7v81CQsgYoN/b7WwMm2fJXOXEl121uxdcjBqr2fpyd2afQzDlna8YSbK8ZVvJu4cMZOX3HMZkSuzaFDmQNWLD93AKhmZW1e3Lff0tLU1P3DxZ3h+MCBEIGAkwBUVIRZuKCM6647+tGCM89K5c03ipkwIZXCwgpSU31kZR35M7NlSxV794YYPjyFtWsqSUwSRKCysmUNUBEglJDD+gE5rB9wEe9FvlUEa70KyxhjYspGBzImSnlT87YAvb2Oo8VT1fEFOu+GT8KBjMPxm9irqVYOvGbG1uzxDbq4Lj/w5DK0Ylg066YFMrZckv3tbiLS5DH7i/xb53wWKBqE0PChdJrA5wse7tlr5aLevQuTN28+MOKRR3b7wyFnpKBx49K4+ZudefvtgwBcemknVJXHf7+XefMOk5QsPPBANwYPPjK9wsMP7+Rb38okOzuB/ftD/M9DOzh0KMwtt3Zm7NgWP+hOFZB23rlrK70OxBhjYsGSAGOilDc17yPgfK/jaKlSKrTkuhnhRRcs0n6BMP28jqcuQX9S6cxzfl2O+Lo0ZLvyA08tQstOiXb98T2um9E9pV9M7uKXULb9jaS5uyokODwW5TVUYuLhXX37LS3s1m1dT78/NMiLGDxWcN65az1/jsUYY2LFugMZE715WBJwnN57dOMd74c2DN3MSIGxXscTjZWDrl+A+Bpxce6rvy9QhNm73syb1PeegyLSqeF1Ha0jKT1vrBjb7ZOEZZ+u9+0ag9CQUW2arLKyQ7c1q8/otmb1GaR13LMqp9/i7RmddwwR0QY8WN2qNXlCLGOMaUksCTAmel96HUBLckZheOE3Pw4Hs0o4TWjZd/4jVQVS9+/sdtqIxmwr4g81pPG0MlyWufHQ8k9z0oaNb0x9x/Ih/vOq8sZv8u1Z8lHCkm4q9IxFuQ1VWtJl0LJl5w+CcKhr140L+vQtKO/QofgUicNoRi2IJQHGmDbFkgBjotfuk4DEKi276vPw/InztGdisOX296/L8qG3LkFkfOO29jeoJQBg/p4PRvdNHbrDJ77GzYxVg77hLsNvrBiz/43EeXNKfeWnx6rchvP5d+/uf+ru3f3x+6tKe/Uu/KxXr6LUhISK4SLEdhIA7y3xOgBjjIkleybAmAbIm5q3DmjgiDKtX9cDuu2OD8KrR6zTk4XmfTg1lsqTMnbMPuNn6YikNGb7ioN//VxDexo84k9e5zGzhmacNaYxddbny8Cqmcv8m0cjxG+g/QZKSird3q/fklVdu23I9vnCA7yOJwYU6HLeuWv3eR2IMcbEirUEGNMwX9KOkoARa8NLv/Vh+FD3A4wWaP6B3GNs2Ul3rEakCRfjgXCj6t3/2VmDO41e6/cFYn5BfEZw0NgTQt1XTUtc6A9Jy7jgrqhI67lq1dk9V606m06ddhb2y1myOz1951ARGvQgdgtSYAmAMaatsSTAmIb5Arje6yDiKRDSyku/1LlXfBHOSq7yflbfWDmU0n3jwY45TZuoTPyNajpV1L9w70d7RnW9OC4X6d00fdBNFWMPT0tcMGuPryQuLQ6NdfBg99yCpRfmQjjYrfv6eX37FASTU0pOkRbUchGFT70OwBhjYs2SAGMaps0+F9C5RHfd9lF4xehVepJPacAsuq1DwbA7tyDSpAeYhYRwYztQritdevrwzAlLE/3JcUmsEvB3mFQ5eswy/6YvvgysHoqQXv9WzckX2LVzwKhdOwfg91cWZ2evmNez18r0QKAyT4RGzazcjGZ4HYAxxsSaJQHGNMxioAxoVJ/ylih3k66444PQ/uw9jGpps/rGysGO/VYd7tDjrCYXJIEmXazO3v2mjO9xbZPDqMuwUN8z+4S7bH4jce7mKglFNbFZcwuFEtM3bhwxZuPGESQnH9zSL2fJ2i5dNvXz+cI5XsdWAwVmeh2EMcbEmj0YbEwD5U3Nex+4yOs4msIX1uBFC3TeN2aF01IryPM6nnj7/Iyfza1I7jy6qeVUHnr303Bl0fimlPH17O/MSU3IiPuIPmHCwY8Sln622bd3HA280x4Oh3nmmWfo2LEjN9xww1HvbdiwgZdffpmMjAwAcnNzGTduHIcOHeKVV16hvLycc889lyFDhgDw8ssvM3HiRDp27FhvvRkZ25f167dkX8dOu/OkmWdHrsPy885d2+BkSkRCQEHEoklADnC/qn5dRC4DhqrqlDrKuBU4TVXvbmj97vbjgUpVnd2Y7Y0xbZu1BBjTcO/SSpOAjod1383Tw0vHLNPBfuVMr+NpDns75xbEIgEAEBKa3G1l1s7Xul7U+7aQiMR1si8fvsBFVSPGr/PtXPhJwrJsFbpFu+2cOXPo0qULFRUVNb7ft2/f45KDZcuWMXz4cIYNG8ZLL73EkCFDWLlyJT169IgqAQA4cKDnsAMHeiISquzeY+2cPtnLNSm5dKQIidHGHgf/buR2Zao6InKBiORUv1bVt4C3Gh9W3UQkgNOyVwpYEmCMOU5bG8fZmObwrtcBNNQJ23X1/z0XnPXs70Ip4wt0vF+9mWTKCyuG3trgsf1rJQlNLqK4avcJ+yp3NNtF2Qnh7iOvrzhHOmji/GjWP3jwIKtXr2bkyIZNA+Hz+QgGg4RCIUSEcDjMnDlzOPvsBo+oiqo/ccf2QafPm3fFGV9+cc2hLZuHzgwGE5Y1uKDY+CAehYrIrSLyhPv6eRF5WkRmicgqEfl6DetPFJEvRKSLiNwpIvNEZImI/EtEOkSU86iIfAK8AtwF/FBEFssxo2KJiF9Efi0iBSKyVETucZefJyKL3OV/EZEkd/kGEfmFG8N8ERkpIh+IyFoRuSsex8gYE1+WBBjTQAW3FKwB1ngdR31ENTxhSXjuM78LLpryfOjEATsYI23oWYZo7Ox26vyqhLQRMStQAjH5nfn5ztdPVNXDsSgrGh1I6np9xTmnDgn2noFSVde677//Pueffz4itTd6bNmyhaeffpqXXnqJXbt2AZCXl8fatWt58cUXGTduHPPmzePkk08mIaFpiVMwmNx5/fpTx34x+7phC+ZfumHPnj6fhsOyuUmFRq+cxo8MlOJefC8WkdejWD8HGAdMBJ4Wka9GTxKRK4DJwCWqugd4TVVHqepwoBC4PaKcQcD5qnoV8DTwmKqOUNVZx9T3bZzhjk9R1ZOBl9w6nweuVdU8nN4C343YZrOqngnMcte7GjgDeDiK/TPGtDDWHciYxnkX+A+vg6hJSrkevH5GeNH5izUnECYm3WBaIwUtGnxjaizLFBJikgSUhUp6bDu85tPeqSeOj0V50RBEzgkOGTcg1H3Fe4mLUsOix42UtGrVKlJTU+nVqxcbNmyosZyePXty7733kpiYyOrVq3nllVe45557SE5O/qqLUFlZGZ9//jnXXnstb731FuXl5Zx55pn06dOnSftw+HBGTuGK8Tmg2jlz65J+/ZYeTEvbe7LEbySkWeedu7askdse1x2oHv9Q1TCwWkTWAUPc5ROA04ALVfWgu2yYiPwMyADSOLq14lVVjab163zgaVUNAqjqPhEZDqxX1VXuOlOB7wO/db+v7r5UAKSpaglQIiLlIpKhqgcasL/GGI9ZS4AxjfOe1wEcK3u3bsh/MTjj+cdC8rWFOi4QpknDYbZ2W3qP+zLkT8qNaaESmyQAYM7ud0aq6t5YlRetntp56E0VYzMzwqmfH/vepk2bWLlyJb/97W/55z//yfr163nttdeOWicpKYnERKeL/oknnkgoFOLw4aMbNWbMmMGYMWMoKCigV69eXH755UyfPj2GeyGyf1/28MWLLhnz+efXJ61dc9oXFRUd5qkSjGElAO/HuLy6HDtKR/X364COOHf4qz0P3O3erf8pHDXnwqEo65Ma6qzvmZfqh0TCEa+rv7ebisa0MvZDa0zjfEoLGSr0rBXhBTd/HA5nlnKaOF0K2j1FQmsGXNEj5gVLQswe5q3Syk5rShbNPLHTyLGxKjNaiQQ6Xl15xtmL/Os/XxBYNxwhDeD888/n/PPPB5xRgGbPns2VV1551LalpaWkpqYiImzduhVVJSXlyI/B3r17KS0tJScnhx07dnzVHSgYjPX1uUPDgeRt23LP3LYtl4SEst19+xYUdu+xtqvfH4xFAticScA1IjIVp4vOCcBK4BRgI3A/8LqIXKOqy3GSgu0ikgDcCGytpcwSoFMt730I3CUin6pqUEQygSIgR0QGquoa4GZsjgRj2ixLAoxphIJbCsrzpuZNx+m/2+wSq/TwNZ+F5188T3snhjjVixhasvU5F89WX0LMZ86VGCYBAIv3fnzGgI7DN/vE37R+Mo10Sqj/2f3CXde/lTh/c1BCtV40z5/vPFN82mmnsWLFCubPn4/P5yMQCHD11Vcf9fzA9OnTOffccwHnOYGXX36ZOXPmMH78+PjuDFBVldJ17drRXdeuHU1q6r61/XIWb87M3DZYRBvzIPyK885duyLmQdZuJc4Fd3fgLlUtrz6uqrpSRG4EXhWRS4EHgTk4CUIBTlJQk7eBf4rI5cA9QGecIUcfAp7FaV1YKiJVwDOq+oSI3ObWEwDm4TxXYIxpg2yeAGMaKW9q3jdx+sw2m24HdOsd74dXD1+vI8TpD2yOEZZAxadjH92L+HvFuuxQ5drFVYfeHBHLMgenj/58ROaEhg+hE0MhwpXvJyz+Yrt//zgv44gPDWdlbV7St9/Sw6mp+4eL2+oRhQfPO3ftz+IamktEngfeUdV/Nkd9xhgD1hJgTFO8DjwFdIh3RSPXhJfe+lH4cPcDjBLoHe/6WrPVA6/8EvHH52JWAk0fI/QYK4vnnjUs4+yigC9xSP1rx4cfX+LEqpHjVoW2z5uZsOIEhCyvYok98e3d2/eUvXv74vMFD/fqtXJ27+wVSQkJ5SNEqKtl5+/NFqIxxnjAWgKMaYK8qXl/B66LR9mBoFZc/qXOu/zLcJfkKjy7QGxNgv6k0pnn/Loc8XWJR/nh4LaVlSUvD451uX1Shyw4q9vlLaJbVynlO95Imru9XKpO8TqWeEpMPLyzb78lRd26re/p94cGHfP2vPPOXdtuR9YyxrQP1hJgTNO8SIyTgMyDuvO2j8KFo1brST7lnFiW3dYVDbphAeKLY5eW2LcEAGw+VHRqWfD8BSmBVM8TgTSSe9xYMabbpwkrZqz17TgbaZt/JyorO3Rfs/rM7mtWn0nHjrtX9ctZsj0jY8cQEe2OtQIYY9qBNvnL3Zhm9AGwG+ja1IKGbtQVt38Y2p+9h9EC45scWTtTmZC6b1e3U+N791qaOPNVHT7f9XrqeT1vVKlrlq5mIohvQtVJ40709Sj4IGFJZxXN9jqmeCop6TpoWcH5gyAc6tp149z+Jyx42euYjDEm3myeAGOaoOCWgiDwSmO394U1OHFu+IvnHg0W5P8tNLTPHs4WiNuFZlu2IvfWAkRqGw4xJkQCifEqe2/F1iEHq/bOjlf5jZEdzsq7qWJMx07hlC+8jqV5+Py7d/ffd8nFy7Z7HYkxxsSbJQHGNN2LDd2g0yHde/dboU9f+lVo9y0fh89MrSAvHoG1F+VJnbfv65x7evxril8SAPDZztf6qWplPOtoqCQS0r9RedaZw4P9ZqE0dvbc1uR5rwMwxpjmYEmAMU1UcEvBHGBVNOsO2K6rpzwXnPXM70OpY5freL/SmPHLzTEKTrpjDSLJ9a/ZROKPaxJQGtyfvat805fxrKOxRgUHjplUOWqrX32rvY4ljvYDb3gdhDHGNAd7JsCY2PgT8Oua3hDV8IQlOu+GT8OJnco4BTixeUOLzn9v386MQ6Vk+v281f8EAA6EQty3bStbq6ronZDAo716k+4/flTFqfv28c/iAwgwKCmJn/foSZLPx29272JW6SGGJCcxpaczbP9bxcUUh0Pc3DkzJnEf6tB9Y0nHfmfGpLB6BeKeaHyx662TLu9790GJc9emxuiinQbeXDG27N3EhTN3+Q42+0zHzeDv+fn5FV4HYYwxzcFaAoyJjb/A0V0lOpRr8R3vh2a89KvQlrveC5/uJgAt1hXp6fwp++iJa5/du5czOqTy/gkDOKNDKs/u23vcdjurqnjxwH5e7ZfDW/1PIAS8W3KQklCIRWVlvNG/PyGFVRXllIfDvH6wmOsyOscs7oKTvr0VZ3bTuBPx+YFQPOuoCB/O2nhoxaJ41tEUAfwpl1WOGntW1eAvUQ54HU8MKfCE10EYY0xzsSTAmBgouKVgP/A3gOzduv7hF4Izn3ss5L9wkY4LhOnrcXhROa1DB9L9R/9KmF5ayqT0dAAmpafzcUlpjduGVClXJahKeThMt0ACPoEqVVSVCg0TQPjLvn3clNGZhBgNgFPcMWfl4Q7dm6kV4Ctxv1M8f8/7o8Ia3hHveppiaCj7jG9UnnUoUQNLvY4lRt7Lz88v9DoIY4xpLpYEGBMjfXbp755+PDj/N8+GcoZsYaxAmtcxNdXeUJCuAecme9dAgH2h4HHrdE9I4LbMTM5bu4Zxa9eQ5vNzdmoqqT4/F6Z15MqNG+idkEBHv59l5WWc17FjzOJbdtIdB2n+ITXjngSENNihqPjLFt/3vpOm9L6pYuxJ/UJdP0UJex1PEz3qdQDGGNOcLAkwJkbefWBZQWYpBwU8H+e9ORWHQkwvLeWjEwbw6YCBlGmYt4qLAbg9K4vXc/rzk27d+f2e3dzdpSv/PHCAH27bytN79zSp3r2dc5dWJHceFYt9aBhpltF7lu3/7KyQBtc1R11N4UP8F1SdPP78qrwlorTo1os6LMnPz//Y6yCMMaY5WRJgTGz9xusAYinLH2B30Ln7vzsYJNN/fNf7Lw4fondCApmBAAkiXJDWkcXlR48kuaK8HICcxETePFjMY716s7qigg2Vjb+eXj70Nm30xk3SPEmAov6Fe/+9uznqioWccLdTbqgYk5CqSXO9jqURrBXAGNPuWBJgTGy9B6zwOohYmZCWxhvuXf03ios5N+34Hk49AwksKSujLBxGVfny8CFOSDx6JM3H9+zmni5dCKoSdi/dfQjl4cb1INnR7bT5wYTU4Y3auMmkqrlqWley5PTKUHlBNOuu3buJi5771ldfuY99jWfn/eOoddbs3cjlL3yXAb8+j6fn/P2r5XsPH+DKF7/PeX++hfdXzfpq+bf+9Z/sKIm+xSaFxKzrK84ZPTSYPRONf7epGNkG/L3etYwxpo2xJMCYGMotKlRa6V3F+7dt5fqNG9lQWcmEtWv414ED3JmVxezDh/jaurXMPnyIO7KyANgVrOI7WzYDMDwlhQs7duTqjRu4fMN6wsA30jO+KvffJSUMS06hWyCBTn4/w1NSuHz9egCGJDd8xE0FLRp8g4fPWzRfEgDwxe63omrxGJDVlw9u+wsf3PYX3r3lGVISkvnaoKNH8cxI7sRPz/8Pvj36uqOWv7ni31w97Gu8edNT/HGucz380ZrPyes+iB4duzQ45rOCg8deWnnqep/K+gZv3PyeyM/Pb9ZzaowxLYHNE2BM7L0I/C+0ronAft2rd43Ln+tz/OBG3QIJ/DFiONF7unTlni5da9z+/I4dOT/iYeAfd+vWpDi39B7/Zdif1NwjAkXwHf90dBztKFt/8qGq4jmpCelRz4j82cYF9MvoRXZ6j6OWd0ntTJfUzkxf+8VRywP+AOXBCipDlYj4CIaD/Hn+qzx31ZRGx91dM4bcXDG29O3EBZ/v85We3eiC4usQ8LTXQRhjjBesJcCYGMstKqzASQJMjIXFF1wz4Ioe9a8ZR+Jr9rvGn+16rYuqRj0/wVuF07k897yoy5809HxmrJ/LTa8+wI/Ovo2/LnyDq066iJSEps2NlkAg7crK088eXTXwc5SSJhUWH3/Mz8/f73UQxhjjBUsCjImPZ4AWP8Rja7Oh3yVfqi/Q39sofHGdLKwmByp3DdhfuWN2NOtWhqr4aM3nTBwyIeryOyWlMfWaX/HuLc8wrMcg/r12NpcMHseP3/sV33n9QRZsXdbo2AFODvU7++rKM/YlqL8lPS9TCjS+qcMYY1o5SwKMiYPcosIg8P+8jqMtCUugYkO/C0/wOg7E3+xJAMBnO18/UVUP17feJ+u+ZFj3E+mamtmoen77+fPcc+Y3eXPFx+T1GMyvL5nML2c+06iyImVoar+bK8ae2DuUOQPFo5GdjvLb/Pz8VjP6kjHGxJolAcbEz6vAfK+DaCtWD7zqS8Tfy+s4BG+SgLJQSY9tZWvm1bfemys+5vLc8xtVx/p9m9lZuocz+46gLFiOTwRBqAjGZlRUH76Ei6tOGTe+6qQFKF5egO8Hfu1h/cYY4zlLAoyJE3ekoJ94HUdbEPQnlWztdc4wr+Nw+D2bGXfO7mkjVHVfbe+XVZUza8N8Lh58ZFSgFxa9yQuL3gRgV+leRj15Fc/M+wePf/ECo568ipKKQ1+t+6uZz/LjMXcAcHnu+bxa8B6Xv3AX3xl9bUz3Y2C4x2nXV5yjKZq4IKYFR29Kfn5+sUd1G2NMiyCqLaFV1pi2q3BI7gfAhV7H0ZotG/qtT3d1O3W813EAVBx8aZaGdo7xqv6RWRfMOLHTyHFe1R9LiuqsQOHMVf7tZyEkNFO1m4DB+fn55c1UnzHGtEjWEmBM/P0EWkQf6FapMiF1366uI0/1Oo6vSMCzlgCAxXs/PjOsoS1exhArgsjY4NBxl1SdskpUNjdTtf+vMQmAiIREZLGILBORV0WkQyPKmCQiQxu6nTHGxIMlAcbEWW5R4WLgZa/jaK2W595WgEjH+tdsHuLx9CphwokF+2dt9DSIGOsVzjzppooxndLDHaIaAakJFuPM49EYZao6QlWHAZXAXY0oYxJgSYAxpkWwJMCY5vHfOBcOpgHKkjK37+88JOpJspqFBDxv1SkqnnNWMFxZ5HUcsZREQvo1lWeedUqw/yyUekdBagQF7s3Pz4/F+ZsFDBSRS0VkjogsEpF/i0h3EfGJyGoR6Qrgfr9GRMYClwGPuC0KA0TkUxF5TERmikihiIwSkdfc7X9WU8XuOrNFZImIzBWRjiKSLCLPiUiBG8sEd91bReQNEXlbRNaLyN0i8iN3nS9FpHFDSBlj2gRLAoxpBrlFheuBx72Oo7VZdtIdaxBp2oxVMRcQryMAZO6e9+Jxoey5U4MnjLmicvSOgPpWxrjo5/Lz82c0tRARCQAXAwXAZ8AZqnoKTmvfj1U1jNPacKO7yfnAElWdCbwFPOC2KKx1369U1bE4Mxe/CXwfGAbcKiJZx9SdCLwC/EBVh7tll7nboKp5wPXAVDnyczMMuAEYDfwcOOzG+wXwzaYeD2NM62VJgDHN5yFgbb1rGQAOdeixoaRj3zO9juNYIgmetwQAbD5UNLI8dGih13HEQ5Z2POHminE53cPpTb5od+0GHmhiGSkishhn2N9NwJ+BbOADESlwyz/JXfcvHLnA/hbwXB3lvuX+XwAsV9XtqloBrAP6HLPuYGC7qs4DUNWDqhoEzgFecJcVARuBQe42n6hqiaruBoqBtyPqy4l6740xbY4lAcY0k9yiwsPAndhDwlEpGPbt7Th3XVsWaREtAQB8vvP1FG2jQ7z58SVdWnnauHOqhsxB2d/E4n6Un59f69CqUap+JmCEqt6jqpU4rXtPuHfgvwMkA6jqZmCniJwLnA68V0e5Fe7/4YjX1d8f+/kXav79Uddn8tgyI+treT9fxphmY0mAMc0ot6jwE+BPXsfR0hV36r/ycEq3M7yOo2YJLeb35p6KrbklVXu/8DqOeBoS6n36tRVnlSdpYEkji/h3fn5+Yx8Grk86sNV9fcsx7z2L0y3oH6paPcFcCdCUh9yLgF4iMgrAfR4gAMzE7X4kIoOAvkCsu1MZY9qYFvPHzJh25MdAmxjiMV6WnXTHQURazB33SCIJLSquWTtf6+PelW6zOpLS88aKscP6h7rNQGnIjM1lNG4Un2jlA6+KyCxgzzHvvQWkcXRXoJeBB9wHcwdEW4mIvCsivdzzfC3wuIgsAT7CaX34A+B3uyW9Atzqdikyxpha2WRhxnigcEjuJcA0r+NoifZmDl265OTvn+x1HLUJli/4Ilg2o8ZnFXYdLOXFLxd99f3e0sNcNGwQYwf1P27dTfsO8PjHn3PTGSMZ3qcnpeUVPD97AWWVVVycN5hhvXsA8Nxn87ny1GGkp9T+fPSEHtfP7JbSd2ytK7Qhm3x7lnyUsKSbCj2jWP2/8vPz/y/uQdVARE4DHlNVzyaWM8aYulh/QGM8kFtU+G7hkNwXgZu8jqWlWZ57a1TrTV/6T2YXvYsg9Mrsz03jf0xCIPGr9+et/jcfLXamZ0hKSOHaMfeSnTWAkrIDPPPh/1BWUcrXR93G8P7nAPDH9x/k2jE/ICO1S90VS+3dgbp1SuNHFzrXfOGw8r/vfMyw3t2PWy8cVqYtLWJw965fLVu0aRun9ctmRN9ePDtzLsN692D5tp307typzgQAYPauN0+6vO/dB0WkU93Bt359w12G31gxZv8bifPmlPrK6xo+dhnw6+aKK5KITAa+y5ERgowxpsWx7kDGeOdeYJfXQbQkO7qPmh9MSK23FeDAod3MWPY6P77yKf77G38mrGEWrJ1+1DpZHXty72WP8V/XPMvXRt7E32c+CsCCNdM5fdCF3DfpcT5e8g8ACjbMpk+XE+tPAAAhwR/NvqzetYes1A5kph4/sexnazZwcu8epCUnfbXM7/NRFQoRCocRgVA4zKxV6xk/uP5eIxXhw1kbD61okyMF1SSZxM7XVZ59el6w70yUmmb/rQS+mZ+fX9XcsQGo6hRV7aeqn3lRvzHGRMOSAGM8kltUuBe42+s4WgoFLRp0fdQPTYbCIaqCFYTCISqD5aR3OPoC/oQeJ9EhySmuf/ehHCjdDYDfF6AqWEEwVIWIEAqH+KTgNc4f/o3oKpbokoDFm7Yxom+v45YXHy5n2dYdnDmg31HLT+nbi5U7d/PMzLlceNIgZq/ZyKk52SQGoqqO+XveH60a3hnVym3E6cETx15Wedomv/qOHXr3wfz8/EU1bmSMMQawJMAYT+UWFb4K/NPrOFqCzdkTvgj7kwZHs25GalfOG34ND750Pf/9wjWkJKaR2+e0WtefXfQeQ/uOBuC0gedSuGU+T747mUtOvYVZy99k9KALSEyIck4yCSTUt0owFGb5tp0M73N8t/U3Fy9n4slD8PmOfr44JTGBO8aM5t4LzqF353QKt+/i5N49eHXeUqbOXsCGPXWPkhnSYIfC4jmrotuJtqObpg+6qWJszy7hjrPcRdOBR7yMyRhjWgNLAozx3h3Aaq+D8FJYfMG1J0w6/rZ5LQ5XlFCwYTY/veElfn7TP6gMljF31Uc1rrtq6yK+KHqPy0+/E4CUpDS+e/Ev+MlVT9Gn64ks2/Qlp5wwlr/N+A3PfpjPuh3L66xbomgJKNqxi+zO6XSM6O5TbfP+Yl78YhE/f2c6S7ds57WFy1i2dcdR63y0fDXn5Q5k0aZt9O6czrWjTua9gqL6qmXZ/llnhTS4rt4V25gE/B0mVY4eM7pq4Ic43YBsxAtjjKmHJQHGeCy3qLAYuBI47HUsXlmfM/EL9QVyol2/aMtCsjr2oGNKBn5/gOH9x7B+54rj1tu6dy1/m/kbvn3Rw6Qlpx/3/nsLXuCiU25k/prp9Ok6iBvHP8Db8/5cT+0RTx/XorauQAD/PfFc/vvrztfJ2T25cuSwr0YCAthdcoiD5eUM6JZFVSiETwQQguFwfdWiqH/R3o9317ti26Qnh/o9np+fv7X+VY0xxlgSYEwLkFtUuAxnNuF2J+QLlG/se8HAhmyTmdaN9bsKqawqR1VZuXUh3Tv3PWqdfSU7eebDfL454T/pntHnuDJ2FW+h+NBeTuw1nMpgOeL+qwrWM+S+JNQ5qlplMMSqnXvIi7iwn71mI7PXbIxq394rWMnXhjm9okb07cW8DZt5/OPPGTf4hKi2X1uy+PTKUHlBVCu3LY9mTxnzjtdBGGNMa2HzBBjTghQOyf09cI/XcTSnohOvm7Gt95hxDd1u2rznWbjuU3ziJ7vLQG4Ydx9frvwAgDFDL+WlGb9m8bpZZHZ0huj0iZ+fXPXUV9v/+aOHuXT0t+iWnk1J2X7+9MFDlFUeYuJpt3LKCbUPua+hgzsqDj7bo9YVWoAeKf2XjuvxjRY710IcfAGMy54yxpPRgIwxpjWyJMCYFqRwSG4C8ClwlsehNIugP6lk5jm/rkR8WV7HEi0NH95bUfx0i4/3633umpsaSB/tdRzNYCtwWvaUMTvqXdMYY8xXrDuQMS1IblFhFXAN0C6GeiwcfNOC1pQAACD+45/2bYE+2/lalqqGvI4jzsqBSZYAGGNMw1kSYEwLk1tUuA24Fgh6HUs8VSak7d3d9ZRTvY6j4QKtIgk4ULlrwP7KHbO9jiPObs+eMma+10EYY0xrZEmAMS1QblHhDGCy13HE0/Lc25YhEvXkYC2FiD8BqH+onhbgs52vn6iqZV7HESe/yp4y5m9eB2GMMa2VJQHGtFC5RYW/AV7wOo54KEvK3L6/8+DTvY6jCSq8DiAaZaGSHtvK1s7xOo44eBf4T6+DMMaY1sySAGNattuBD7wOItaWDbtjDSJRTtHbItUzjmjLMWf3O6eo6j6v44ihxcD12VPGtIrWGGOMaaksCTCmBXMfFL4aaDP9nks79Fxfkta3lY9+JK2iJQCgKlyRvrZkUVuZN2AN8LXsKWMOeh2IMca0dpYEGNPC5RYVlgKX4FwAtXoFw+7cgYjf6ziaRlrVePSL9n58ZlhDW7yOo4m2AxdmTxnTLkbOMsaYeLMkwJhWILeocDdwEbDN61ia4kCn/kVlKd3O8DqOppNW0x0IIEw4sWD/rE1ex9EEB4CLsqeMWe91IMYY01ZYEmBMK5FbVLgOOB/Y43UsjbXspDtKERGv42i61tUSAFBUPOfMYLhypddxNEIZcGn2lDFtpUuTMca0CJYEGNOK5BYVFgIX4twZbVX2ZJ60pDIp4zSv44gNX2ucw0Hm7nmv1OsgGqgSuCZ7ypjPvA7EGGPaGksCjGllcosKF+E8I9CqLuhW5N7aBloAXOJrdS0BAJsPFZ1aHjq00Os4olQBXJE9Zcw0rwMxxpi2yJIAY1qh3KLCL4CvAyVexxKN7d1PnxdM6HCy13HEji/kdQSN9fnO11NUVb2Oox5lwGXZU8a863UgxhjTVlkSYFo1EblCRFREhngdS21E5GEROT/W5bqzCo8HdsW67FhS0JWDru3kdRyx1Sq7AwGwp2JrbknVvi+8jqMOh4CJ2VPGfOh1IMYY05ZZEmBau+uBz4DrvA6kNqr6kKr+Ox5l5xYVLgTOBlrsqCmbs8/9IuxPGux1HLEk4m/VE1XN2vmvPqraEkc4KgUuzp4y5hOvAzHGmLbOkgDTaolIGs4F8O24SYCIjBeRGSLyDxFZJSJTRORGEZkrIgUiMsBd71IRmSMii0Tk3yLS3V3+rogsdr+KReQWEUkWkefc7ReJyAR33VtF5DUReV9EVovIr2qJ83kRudp9vUFEfioiC93ymtyCkVtUuAY4C1jS1LJiLSy+4NoTLu/tdRyx52+13YEASoP7++wu39zSWgP248wDMMvrQIwxpj2wJMC0ZpOA91V1FbBPREa6y4cDPwDygJuBQao6GngWuMdd5zPgDFU9BXgZ+DGAql6iqiNwEouNwBvA99338nBaHqaKSLJbzgjgWreua0WkTxRx71HVkcBTwP2N2fFj5RYV7gDGATNiUV6srM/5+hfqC/TzOo6Yk0BL71Nfr9m73hymqi1l5t1NwDnZU8a0tMTEGGPaLEsCTGt2Pc4FPO7/17uv56nqdlWtANYC1X2LC4Ac93U28IGIFAAPACdVFyoiXYAXgBtUtRg4x/0eVS3CSQ4Guat/rKrFqloOrACiueB9zf1/QUQ8TZZbVFgMfA14PVZlNkXIFyjf2PeCgV7HER+BVt0dCKAifDhr06HCljBS0FLgzOwpY1Z4HYgxxrQnlgSYVklEsoBzgWdFZAPOhfy1gOAMLVgtHPF9GAi4rx8HnnDv7n8HSHbL9eMkFA+r6rLq6uoIJbKuUET5daneJtr1o5ZbVFgOXIPT6uGp1QOvmYP4enodRzxIG2gJAJi3573RquGdHobwATAme8qYVj0TtjHGtEaWBJjW6mrgr6raT1VzVLUPzsOx50S5fTqw1X19S8TyKcBSVX05YtlM4EYAERkE9AVa7MyruUWFodyiwjuBn3kVQ9CffHBbz7PzvKo/7tpIEhDSYIei4rmrPKr+aeDr2VPGtJQuScYY065YEmBaq+s5vtvLv4Abotw+H3hVRGYBeyKW3w9cGPFw8GXAHwC/23XoFeBWt6tRrUTkWRHxdHbc3KLCB4Fv4MFcAoVDblqISGZz19t8Am1m4rOC/TPPDGmwOUeXCgL3Zk8Z893sKWNa7VCrxhjT2knLnzPGGNMUhUNyBwP/BIY1R32VCR33fHbW/yXjjN7UJlUd+uDTUOXy8V7HESsDOo748rQuF53RDFXtAK7JnjLms2aoyxhjTB2sJcCYNi63qHAlcDrwYnPUt3zobcvbcgIAgATa1O/OtSWLz6gMlRfEuZpZwCmWABhjTMvQpv6QGWNqlltUeDi3qPBm4C6Ofpg5psqSM7ftzxjUHHeUPZbgdQAx98Xut+PZLPxb4NzsKWN2NKWQ1jBDODRtlnARyRGRsoguiYtFJNGdl+QJd527ROSb9ZSTLyKNHoJYRCaJyNDGbh9L7jl/IeL7gIjsFpF3GllejohE23XUmDbLkgBj2pHcosI/4kwsFpc+4MtOunMtIknxKLslEUloc787d5StO/lQsHhujIstBa7PnjLmhzHq/9/iZwiHmMwSvlZVR0R8HTW7s6o+rap/bWKYtRKRAM48LC0iCQAOAcNEJMX9/gKODOzQGDnU8vyYu+/GtAtt7g+ZMaZuuUWFC4FTgbdjWW5paq/1JWl9zoplmS1WG0wCAD7b+VqWqsZqNuTPgeHZU8a8XO+aUahphnB3ebubJTzyLr+IfCoivxWR2SKyTERG17D+nSLynoikiMhDIjLPXfdPIiIR5fxCRGYAPwEuAx5xj8uAY89FxPFZKiJXucuvd5ctE5FfRqxfKiK/FJEF7rEf7da3zh18IRrvARPd19cDf3fL9rnnomvE92tEpIt7Hn7vHpt11ecEZxS4Me6+/dA9r6+KyNvAh+7+fRxxzi6v5TyMcste4n7eOtbz2XlDRN4WkfUicreI/Mhd50tp0wMpmJaqTf4hM8bULbeocD9wOc5MyTHpHlRw0p07cOZZaPskoU3u54HKXQP2V+6c3cRiqoD/AsZmTxmzLgZhVZtEzTOEQ9ubJXxARGLyZBTrp6rqWcD3gL9EviEidwOXApNUtQxnfpRRqjoMSAG+HrF6hqqOU9WfA28BD7gtEWuPqe9BoFhV81T1ZGC6iPQCfokzf8sIYJSITKqOD/hUVU/FGa3sZzh3868AHo5i/8A5Z9e55+FkYA6AqoZxnne60V3vfGCJqlaP+tYTZ+jor+Nc/ANMBma5+/aYu+xM4BZVPRcoB65wz9kE4DfVyVI1EUnEGS3uB6o63K23jLo/O8NwWiBGAz8HDrufxy+AOrt3GRMPlgQY007lFhVqblHhIzgXUDObUtaBTicUlqV0bQfPAjiEttkSAPD5ztcGuheLjbEcGJ09Zcz/ZU8ZE+tZlWubIRza3izhkd2Bvh/F+n93Y50JdBKRDHf5zcDFwFURwxpPEKdFpADngv2kiHJeiaIucC54v0pOVHU/MArnQn+3qgaBl4Cx7iqVwPvu6wJghqpWcfT5qZOqLnXXvR5495i3/8KRi+hvAc9FvPeGqoZVdQXQvY4qPlLVfe5rAX4hIkuBfwO9a9h2MLBdVee58R1097uuz84nqlqiqruBYo60xkZ9HIyJpTb7h8wYEx139KDxOA8NFzemjGUn3X6IY+6UtWmS0Gb7DR8OlfTcXrZ2TgM3U5yHf0/LnjJmcaxjklpmCI+4O9tuZwl3HftQd/X3y3AuLrMB3DvSfwCudo/DM7jHwXUoyvqkhjrrOmZVemQ88q/Oj3sXvyHH4y3g17hJTzVV3QzsFJFzcUZCey/i7cjzVVeMkft+I9AVONVtJdrJ0cepuqyaHqaP9rNT2+fUmGZjSYAxprpV4I84DwK+0ZBt92QNW1KZlOHpxGjNTgJtsjtQtS93v3NKxF3R+iwBznIf/i2PU0hNnSEcWtgs4W6/+Fg93HutW+Y5ON10qpP5RTgJz1tud53qC9k94jxjcfVxJR1RAnSs5b0PgburvxGRzjjdc8a5ffH9OHfsZ0S7AyLSW0Q+rme1v+AkazUNZ/ssTregf0TxXEtd+wbOZ2WXqla5ffprau0pAnqJyCg3/o7iPFTcqmaYN+2bJQHGmK/kFhVuyy0qvALn4mB7NNusGHJLu/s9IrTdlgCAqnBF+tqSxfXNG1AK/Ag4NXvKmC/jHFJTZwiHljdLeF+cPuSxsF9EZgNP4zzb8BVV/QxnH6fh3G1+Bqf7yRvAvDrKfBl4wH1wdYA4w5Le5b73M6Cz+wDwEmCCqm4H/hP4BCcxXKiqbzZgH3rizCZdK1Xdoqq/q+Xtt4A0ju4KVJulQNB9oPeHNbz/EnCaiMzHuaAvqn5DnAfJe7kjNl0LPO4eg49wkqwGf3aM8YrNGGyMqVHhkNwM4FfAHdTSxL29xxlzC4fcfNxoJG1dOLhjdWXJ3070Oo548uGvuCrnh7t94s+u4e1/AfdmTxmzpbnjaitE5BHgBbeve1PK+RS4X1XnxyQwj7gPMG9S1bcauf1pwGOqOia2kRnTdrXpu1nGmMbLLSo8AHy7cEjuS8DvcUbk+IqCrjzx2gwPQvOeJLS92cKOESaUVLB/1sbhmeMjk4C1wH9kTxlz7IOZpoFU9QGvY2hJVPWJxm4rIpOB73JkhCBjTBTaXTO+MaZhcosKZwCnALcCm6uXb84+74uwP3FQbdu1bYFEryNoDkXFc84KhitXAvuAHwJDLQFoWVR1fGtvBWgqVZ3iPi/ymdexGNOaWBJgjKlXblFhOLeocCrOUHc/CYtv99oTLuvtdVxeEQm0+ZYAV/ncPe9NBQZkTxnz2+wpYyrr3cIYY0yrYM8EGGMa7PXLHs7Y1uucn+BMxJTqdTzNTcPlByuK/9DJ6zjiKAj8GXj4vlfe2eZ1MMYYY2LPkgBjTKM9edf0bjizb36X48fRbrNUgxUVB36f5HUccVAJ/BX45X2vvLPG62CMMcbEjyUBxpgme/Ku6T1wxg2/C8jyOJy4U1UqDjzmdRixVIIzvORv7c6/Mca0D5YEGGNi5sm7pnfAmYjpXpznB9qs8v2PVgCtvTVgF/A74A/3vfLOAY9jMcYY04wsCTDGxNyTd00X4OvAfcA4j8OJi/L9jx4EWutzAUuBp4Dn73vlnXjN8muMMaYFsyTAGBNXT941/VTg+8A1ODN6tgnl+x/dDXT1Oo4GOIwzg+mf7nvlnXjP8GuMMaaFsyTAGNMs3K5CV+F0F5pAKx+iuHz/Y9tAe3kdRxSWAH8CXrzvlXcOeh2MMcaYlsGSAGNMs3vyrul9gG/iJAQnehxOo5Tv/+0GCOd4HUctNgP/BP5+3yvvzPM6GGOMMS2PJQHGGE89edf0M4FvAJcCAzwOJ2rl+3+/GoItKYHZhHPh/yow575X3rFf7sYYY2plSYAxpsV48q7puTjJwKXAmYDf24hqV77/8RVQNdTjMFYDb2MX/sYYYxrIkgBjTIv05F3Ts4CLcRKCC4DO3kZ0tPIDTxagFXnNXG0x8CnwAfD+fa+8s76Z6zfGGNNGWBJgjGnx3CFH84CxOEOOngP08DKm8gNPLUTLRsa5mj3APGAGMB1YeN8r74TiXKcxxph2wJIAY0yr9ORd0/sBZ+B0GzoVOIlmbC0oP/CneWjpqBgWWQIswLnonwfMu++VdzbEsHxjjDHmK5YEGGPajCfvmt4DJxkYGvF1EpAV67oqiv/8pYaLz2jEpruAVe7Xavf/QmDlfa+8E45hiMYYY0ytLAkwxrR57vMFvYFeQM8a/u+JM/tvCpAcTZkVxc/P1vC+syIWlQI7cS7ya/p/PbDKxuo3xhjTElgSYIwxEZ68a7oPJxFIOeYrAaiq/qo69EFFqHJ5Oc5MvGV2F98YY0xrYkmAMcYYY4wx7YzP6wCMMcYYY4wxzcuSAGOMMcYYY9oZSwKMMaYNEJErRERFZIjXsdRFRB4WkfMbuW2OiJSJyGIRWSEiT4tIg/+OicitItKrMTF4QUTy3XM7MGLZD91lpzWyzFZ1DIwxsddqkoB2+Aeu+ivR/WX9hLvOXSLyzXrKyReR+xsTg7v9JBEZ2tjtY0lEQu5xWCYir4pIh0aU0WL2Jxoi0l1E3hGRJe6FzrvNUOcGEenSyG0/beyFiImp64HPgOu8DqQuqvqQqv67CUWsVdURwMk4Q8BOakQZt+KMDNWaFHD0ub0aWNGE8m6llmMgIv4mlGuMaSVaTRJAO/sDF/FVeUz5T6vqX5sYZq1EJIDzR7WlXDSXucdhGFAJ3NWIMibRcvYnGg8DH6nqcFUdCkz2OiDTsolIGnA2cDsRvyNFZLyIzBCRf4jIKhGZIiI3ishcESkQkQHuepeKyBwRWSQi/xaR7u7ydyNuSBSLyC0ikiwiz7nbLxKRCe66t4rIayLyvoisFpFf1RLr8yJytft6g4j8VEQWuuVFfZNHVYPAbGCgiNwpIvPcxPlfItJBRDqKyHoRSXDr6uTWdw1wGvCSu18p7vJfiMgXIjJfREaKyAcislZEavydIyJfc+NeIiIfu8syReQNEVkqIl+KyMnu8nwRmSoiH7p1XSkiv3L3+f3qGOvxBnC5W94JQDGw2/3+dhF5LCK2O0XkUffGUqGIPCMiy936U9zjX9MxeEhEPgOuqemY1nAM/CLya3c/lorIPe7y89zPRoGI/EVEktzlDT7Oxpj4aRVJQHv8A1fHsfjqLr84d2B/KyKzxblTPrqG9e8UkffcX/IPub/Ul4nIn0REIsr5hYjMAH4CXAY84h6XAceei4jjs1RErnKXX+8uWyYiv4xYv1REfikiC9xjP9qtb52IXNbA3Z+F8wf/uPMpIj73vHR16/WJyBoRGXvs/rj1PyYiM8X5AznKPberReRntRz3Ue5xXuJ+vjrW81l5Q0TeFuci5G4R+ZG7zpciklnPfvYEtlR/o6pL3XLHu7H/U0SKROSliHNY17k97jMiIlniXBAsEpE/AhKxrze5+7hYRP4o7l1BEXlKnD/cy0Xkp/WdLBEZ6J6fJe7PwABxPOLGUiAi10bs2wyp52fZ1GoS8L6qrgL2icjIiPeGAz8A8oCbgUGqOhp4FrjHXecz4AxVPQV4GfgxgKpe4t51vx3YiHMh+n33vTycmzNTRaR6boURwLVuXdeKSJ8oYt+jqiOBp4CoWzDFuSg9D+cO+WuqOkpVh+NMvHa7qpYAnwIT3U2uA/6lqq8C84Eb3RsMZe77m1X1TJzfM8/j3Gk/AycpP7bursAzwFVunde4b/0UWKSqJwP/BUTesBngxnI58CLwiXsMyyJirMtBYLOIDMM57q9EvPcycJkcSSZuA55zX58IPKmqJwEH3Jj/WcsxKFfVc1T1ZWo4pjXE9G2gP3CKu88vuZ+F54Fr3f0LAN+N2Cbq42yMia9WkQTQvv7ADZAjicmTUayfqqpnAd8D/hL5hojcDVwKTHJ/yT/h/lIfhjPu+dcjVs9Q1XGq+nPgLeAB94/D2mPqexAoVtU895f+dHH6lf4SOBfnGI0SkUnV8QGfquqpQAnwM+AC4Aoa8EtfnBaKi3H+4B93PlU1jPOH9UZ3k/OBJfr/27v36CurOo/j709oielodpmloWK2pAvkBS9pQKjkyhlHzcEIzQkdK11jNhd1nCzDmkYbXWMrsChJ8UKijZgYeRsUAW/ghZumTilLU2oNqXgnhO/8sb/H38PhnPM7P+5yPq+1fuv3XPez936e8+y9n72fcyJmNEnPnyNiCDAOuJFy3vsDoySt8uuykt5JKXC/ngXiMErB3epa6Q8cB+wPfA94LeN7L9ByOBdwCfAzSXdKOkerjtvdG/hHSs/GhyiNY2h9bhtdI98GZmWcpgC7ZFo/SrnGP5WfjRWVPD0nIvalDMP4tPIpZwsTKZWPPYGDgMXAMZRrpJaPF0raMbdv57NsjY2kfBbI/yMr6+ZExOKIWAb8Drgtly8A+uZ0H+BWSQuAMym/sgyAyjCxq4DjImIpMCjniYjHKPfOPXLzaRGxNCLeoAxV2bWNuE/O/w9W4tPK7pLmAncDUyPiZqC/pJkZ/+Mr8R9PqRDDqhXjRqbk/wXA/RHxckT8H/CGpO3rtv0kMCMingKIiOdzeTVv7gDeK2m7XHdzRCzP8HsBt1SO1066oZzbL1DKxBtqCyPiVeAO4AiVh01bRsSCXP1URMzN6e7yuNqwaJanVcOAcdkrU8uHfnnMJ3KbK4AhlX16ks9mth5tsbEj0KaRwA9yulbAPZTzcyJiMYCk+gLu4JzuA1yblY13Un65k9ynVsB9PiKWShoEjIFSwElarYDL/WoF3DPdxL1awB3TRlpr413bdU3GdYZKd/f2ufwEytPko7PgAThY0lnA1sAOwCPATbmuevNvZRiV3piIeEHlafv0vJEjaSLlpv9LyhCeamG3LCKWZ8HSt43j9c4CH8qTo59RCplG5/MySoX+B8BJtF/gP1K5hp4Edgb+VNm2H7A4IuZkml/KbVtdK3fmk8iXJS2lK58XUCrRTUXErSrd/Z+lNHwezqd/ALMj4vd5/LmUPJxF63Pb6BoZQl6PETFV0gu57aHAQGBOdib0pvziLcDnJX2Fct/YkdIQmd8oDZK2BT4YETfkMd6o5Nk1EbEC+KNK79N+lKec7XyWrU42Wg+hVNqCUsGMvB4AllU2X1mZX0lXGTAG+K+ImCJpKDA6w+5Fued+JyIW1g7ZIjrVY62gvTKmtk+72ze6R06g3OvmSRoFDAWIiLtVhsR8GuhVSUOreFTzqDZfHy8BjX5kp1He1LZblnFaKWl5xFs/0tMo/GZuAi4EHoiIl/IzWjOe0vvwGKve++rPSe8W4b9amZ5Agzyt0ygfWl0f1fi0k89mth5t8j0BlQJuvKRFlKdUI9R192u3gBubT2y/Svk10E21gOup+htwbX4hpYLYByCfUP8IGJ75cCmZD6l682+lpzf9+sLurYKQ9vKj9k7AXhHxtSjvSDQ8nxHxDKVieQhwAHBzi3DXV4FfH379MdpKd0Q8HxE/j4gTgDl0PUlb7Rps49w2u0aapemKSp73i4jRknaj9GQdmj1AU+uO0SicniyHtcyzDjYcuDIido2IvhGxM6VhPKgHYWwHPJvTX6osvwCYn8NDamaQvUOS9qD0Ij2+ppFvRGXYYE/efdoWWJzDYY6vW3clpSFcrRi/nPusqXspvWG7ZXxrQ/yqeTOU0hP8UruBSjpf0uearc8e3X+l9C7Wr7uf8gDjOLLh343u8qBVntbcBpySPbW1fHgM6KuubzI6AbirjfiY2Qa2yTcCcAHXndqY6kGUYTpLc/nDlArylBxOUquwLVF5x2J4izBbFQ63AafVZiS9B7ifUiC+LxtWI+nBTV/SB5Uv1rWp2fmE8jTsauC6fNoMa1/gPwbsJGm/jO+2Weit1bWi8q7AaQ2WH5LjnWtP1HcHnm4RVHfnttE1Uo374cB7cttpwHBJH8h1O0jaFfgLSkNxqco7NYe3SltWfH5fGxYm6V2ZphmURnwvlXHVQ4DZrcKybo2kMjQkXU+pDLZrNPALSTOBJZXlZwCHqWuI4pGUBmev7M27FhiVQ42akjRePfsGqV0oQ+7a9S3Kfeh2yue1aiLl+q5WjCcA4zJNrZ6Mr6LWK5m9nl8BJkuaR1dP6mhgX0nzKeVL/f2pOwOAP7TaICImRcRDTVZfB9wdES80WV81gdZ50DBPJR0pqTaUczzl3jQ/8+G47PU7kXI9LaA04se1ER8z28DeDk/XRlJuplW1Aq7dISyjKTekZ4H7KC8yQSngHqkMNzmXUsCNy5vXm2QBV9ftugpJ4ynjIh9oMz49LeBaeUHSPZRK2knVFRExS+Ul4qmUcfiXUoZWLKI8XW5mEnCppNMpFcrPZHjjKGP6L5G0kPIk+ryImCzp34A7KU96fx0RN/YgDTtS8rpdo2l8PqEM87mcVZ/61aenLSpfzXlyRDyn8gLrmCwsX6cMi+rxtVLnI5RxzfUGAmMlvUlpqI+PiDn5ZHE1EfGipFbnttE1ch5wjaSHKA22pzOsRyV9E7hN5fvXlwP/EBH3SXqYMszoySbxrv8snAD8JCsMyykvT94AHAjMo/REnBURf9Am/tW/m7KIGNpg2Q8rs9MbbRsR02vr8vO62mc2IppdzKMabDuBUrGszR9RmT65Mj2qMt23Mv0AXUNODqC8G1N/jEWU923ql/+Y8t5VI4OA/46IFyvbX08pR2qq8ahPR3XdXpXpm6nrbcwx8Uc1iN/ouvltmqzbMiLu7W7/yvKhdYsGARdX1i+ikl8RcVFlumke5PqGeRoRU8jhlFHeBfjn/KtuM43y/lL9vn0r0xNoks9mtmGoa6SGbSiSLgSuivzWl7UIZzpwRg8aH5ukfBr+dBYuaxvWvsDFETF47WO2fkn6FXBM1H0N7Do+xnQ2g2vEbE1IGkPptfqr6HpRdbOj8p7PbMqXIRzbzeZmZsDboydgsxMRZ27sOGxKImLsughH0tmUr6JrNn51k1J9Umpm615EdMS3SmUvxx7dbWdmVuWeADMzMzOzDvN2eDHYzMzMzMzWITcCzMzMzMw6jBsBZmZmZmYdxo0AMzMzM7MO40aAmZmZmVmHcSPAzMzMzKzDuBFgZmZmZtZh3AgwMzMzM+swbgSYmZmZmXUYNwLMzMzMzDqMGwFmZmZmZh3GjQAzMzMzsw7jRoCZmZmZWYdxI8DMzMzMrMO4EWBmZmZm1mHcCDAzMzMz6zBuBJiZmZmZdRg3AszMzMzMOowbAWZmZmZmHcaNADMzMzOzDuNGgJmZmZlZh3EjwGwzJWmFpLmVv7PX03GGSjpofYS9IUgaJWlsD7YfL+ljOf2N9Rez9UPSIknvy+l71jCMo2t5kPPfkTRsXcXRzMzWvy02dgTMbL15PSL22gDHGQq8AqxRhfLtJiJOrsx+A/iPdX0MSb0iYsW6DrdeRKxp4+1o4FfAoxnOuesqTmZmtmG4J8Csw0g6V9IcSQsl/VSScvnpkh6VNF/SJEnvkPS/kt6f698h6be1p8i5rC9wCvBP2dswWNKukqZlONMk7dIgDqMlnVGZXyipr6R3S5oqaV4uG5HrB0q6S9KDkm6VtGNdeL0kPalie0krJQ3JdTMlfTjDvizT/rCkoypB7CzpFkmPS/p27tcsLtMl7SvpAqB3pntirvuipNm57CeSejVI+6F5/AUZn3fl8kV5bmYBx9bt8zeS7s/9/kfSX1by8SpJd+S5+nIuHypphqQb8pyOk7Ta/V7SK5XpszJO8zJtSPpy5tc8SddL2jp7fY4ELsx07i5pgqThbaTvPEkP5bqP1MfHzMw2HDcCzDZftQpq7W9ELh8bEftFRH+gN3BELj8b2DsiPgGcEhErgauB43P9MGBeRCypHSAiFgHjgIsjYq+ImAmMBa7McCYCP+xBnD8LPBcRe2b8bpG0JTAGGB4RA4HLgO9Vd8qn5k8AHwMGAQ8Cg7MC2icifgucA9wREfsBB1Mqse/OIPbPdO4FHCtp30ZxqTvm2WRvS0QcL+mjwAjgU9kDs6KSdwBI2gqYAIyIiAGU3thTK5u8ERGDImJSXb7MAj4ZEXsDk4CzKus+Afw1cCBwrqSdKmn6F2AAsDtwDE1IOpzydP+AiNgT+M9cNTmvlT2B3wB/HxH3AFOAMzPtv+tB+pZExD7Aj4EzMDOzjcaNALPNV62CWvu7NpcfnE+VFwCHAB/P5fOBiZK+CLyZyy4D/i6nTwIub+O4BwI/z+mrKJXydi0Ahkn6vqTBEbEU6Af0B26XNBf4JtCnwb4zgSH5d34edz9gTq4/DDg7w5gObAXUeiluj4g/RcTrwOTct1FcWjkUGAjMyWMcCnyobpt+wFMR8UTOX5HxrbmWxvoAt+Y5O5OucwZwY0S8no2zOymVf4DZEfFkNpCuofV5GAZcHhGvAUTE87m8f/akLKA0aD7eLIA20zc5/z8I9O0mLDMzW4/cCDDrIPmk9keUp+oDgEsplWEoT5MvoVRkH5S0RUQ8A/xR0iHAAcDNa3DYaLDsTVa9/2wFkJXHgZQK+PmSzgUEPFJpzAyIiMMahDkTGEypBP8a2J7yvsKMWvKBv62Es0tE/KZJHKNJXFoRcEUl/H4RMbrBNq282mT5GEoPzgDgq3Sds4Zx72Z5I2qyfgJwWh73vLrjNgunlWX5fwV+J83MbKNyI8Css9QqcUskbQPUxnG/A9g5Iu6kDDXZHtgmtx1PGRZ0XZOXVV8Gtq3M3wN8IaePpwxlqbcI2CePvQ+wW07vBLwWEVcDF+U2jwPvl3RgbrOlpEZPpO8HDgJWRsQbwFxKhXlmrr8V+Jr01jsQe1f2/YykHST1pgyLubtJXOotz+FKANOA4ZI+kOHvIGnXuu0fA/pK+nDOnwDc1SDcetsBz+b0l+rWHSVpK0nvpTR6aj0f+0vaLc/tCBqfh5rbgJMkbV2Ley7fFlicaawObao/5zVrmj4zM9vA3Agw23zVvxNwQUS8SHn6vwD4JV0Vxl7A1Tns42HKGP8Xc90USoOg2VCgm4DP5TEGA6cDJ0qaT6kEfr3BPtcDO+SwmVMp4/mhjF+fncvPAf49Iv5Maax8X9I8SuV+tW+1iYhlwDPAfbloJqWiuiDnvwtsCcyXtDDna2ZRhi7NBa6PiAcaxaVBOn6a4U2MiEcpQ5Vuy7TfDqzyAnM2Tk4EfpF5vZLyTkV3Ruc+M4EldetmA1Mz3d+NiOdy+b3ABcBC4CnghmaBR8QtlPP8QKa3Nl7/W5TG1e2UCn7NJODMfAF493WQPjMz28AU0aqH2Mw6Xb4ke3FEDN7YcbFVSRoNvBIRF9UtHwqcERFHNNjNzMzMYzLNrDmVHxg7lbpvuTEzM7O3N/cEmJmZmZl1GL8TYGZmZmbWYdwIMDMzMzPrMG4EmJmZmZl1GDcCzMzMzMw6jBsBZmZmZmYdxo0AMzMzM7MO8/8n0N0+/wN+RQAAAABJRU5ErkJggg==%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21"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3212976"/>
            <a:ext cx="73247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8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72" y="332656"/>
            <a:ext cx="83439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765079"/>
            <a:ext cx="52387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243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0648"/>
            <a:ext cx="67056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3" y="3486150"/>
            <a:ext cx="799147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0440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tgAAAFiCAYAAADMaq+LAAAAOXRFWHRTb2Z0d2FyZQBNYXRwbG90bGliIHZlcnNpb24zLjMuMiwgaHR0cHM6Ly9tYXRwbG90bGliLm9yZy8vihELAAAACXBIWXMAAAsTAAALEwEAmpwYAACPgUlEQVR4nOzdd3wc1dXw8d9ZdVuW3Ktsy90ylgvYxoC7wfQWiikhdEIC6ZA4z5Oi8CbEqZCHmkACDpDQQsDgQKhuuHfZltx7r5Jsq+6e948Z2WtbZSXtalbS+fLRx9LsnXvPzC7S2bu3iKpijDHGGGOMCQ+f1wEYY4wxxhjTmFiCbYwxxhhjTBhZgm2MMcYYY0wYWYJtjDHGGGNMGFmCbYwxxhhjTBhZgm2MMcYYY0wYWYJtjDHGGGNMGFmCbYwxxhhjTBhZgm2MMcYYY0wYWYJtjDHGGGNMGFmCbYwxxhhjTBhZgm2MMcYYY0wYWYJtjDHGGGNMGFmCbYwxxhhjTBhZgm2MMcYYY0wYWYJtjDHGGGNMGFmCbYwxxhhjTBhZgm2MMcYYY0wYWYJtjDHGGGNMGFmCbYwxxhhjTBhZgm2MMcYYY0wYWYJtjDHGGGNMGFmCbYwxxhhjTBhZgm2MMcYYY0wYWYJtjDHGGGNMGFmCbYwxxhhjTBhZgm2MMcYYY0wYWYJtjDHGGGNMGFmCbYwxxhhjTBhZgm2MMcYYY0wYWYJtjDHGGGNMGFmCbYwxxhhjTBhZgm2MMcYYY0wYWYJtjDHGGGNMGFmCbSJKRK4XERWR/l7HUhUReUxELq7luekiUigiK4K+4kXkLhF52i3zoIh8rZp6skTkkdrE4J5/nYgMqO35xhhjjAmPWK8DMI3ercBc4BYgy9tQKqeqP6tjFZtUdUjwAREJrv/5OtZfJRGJBa4DPgDWRrItY4wxxlTNerBNxIhIMnARcC9Ogl1+fJyIzBKRN0VkvYhMFZHbRWSRiGSLSC+33NUislBElovIpyLSwT3+n6Ce4jwRuVNEEkXkJff85SIy3i17l4i8IyIficgGEfltJbG+LCI3ut9vFZFfiMgyt746974H906LyEwReVJE5onIahEZUUH5+0XkQxFJEpGfichit+xfxM3c3XoeF5FZwI+Aa4Dfufel15nPRdD9WSUiN7jHb3WPrRaR3wSVPyYivxGRpe69H+G2t1lErqnr/TDGGGMaM0uwTSRdB3ykquuBwyJybtBjg4HvAJnAHUBfVR0BvAh8yy0zFxipqkOB14EfAqjqFW5v8b3ANuBd4CH3sUycXvNpIpLo1jMEmOy2NVlEuoYQ+0FVPRd4Dghl2EavoKT/mRDKN1fVC4FvAn8LfkBEHgauBq5T1ULgaVUdrqoDgSTgqqDiLVV1rKr+CpgOPKqqQ1R10xnt/RTIU9VMVR0EfC4inYHfABNw7tFwEbmuPD5gpqqeBxQAvwQuAa4HHgvh+owxxpgmy4aImEi6FXjS/f519+dl7s+LVXUPgIhsAj52j2cD493v04A3RKQTEA9sKa9YRNoCrwA3q2qeiIwCngJQ1VwR2Qb0dYt/pqp57nlrge7Ajmpif8f9dynwlRCu9awhItX4pxvrbBFJEZGW7vE7gJ04yXWpe2y8iPwQaAa0BtYA77uPvRFiexcT9CmCqh4RkTE4SfQBABF5DRiD84alBPjILZ4NFKtqqYhkA+k1uM7olJWagnMv2wR9nflzc0Aqq8IVAPKBQ8Bh99/g751/s/KOh/8ijDHGRCtLsE1EiEgbnJ7RgSKiQAygbqIIUBxUPBD0c4BTr8ungD+q6nQRGYc7hltEYnAS9sdUdXV5k1WEE9yWn9Be9+XnhFq+prSSn1fj9CanAVvcXvhngWGqukNEsoDEoPNCTdykgjarumelqlpe/uTzo6oBd7x39MtK7QD0wXmj1Tfo+144nwTUZywFwGb3a9NhbZFzbvGftwJrt069cm+9xmKMMSbiGsYfStMQ3Qj8XVW/Xn7AHSs8qgZ1pAK73O/vDDo+FVilqq8HHZsN3I4z9KEv0A1YBwQPS6kTd6z0w6pa5WogIZoMfOH2vOe5vfAAy3GGpUwXkUuBE275g+6Y9huBtyupswBoUcljHwMPA991r6UVsBD4k/tpwBGcTxiequN11b+s1ASc5/kC4DygH04yneJlWGdogTMsajCAoCvLv0+fMuMIkON+rQHmA0u3Tr2ytOKqjDHGRDtLsE2k3IqTCAf7F3AboQ9ryALeEpFdwAKgh3v8EWCNiKxwf/4ZTi/v8+4QhjLgLlUtDl7J40wi8iLwvKouCTGebkBhiGWrc0RE5uEkgfcEP6Cqc90JkTNwxj2/gDNMYyuwuIo6XwdeEJFv4yTil7j1PY8zhvoZEVmN0yv/C1V9R0R+DHyB05v9H1V9L0zXFzlZqWk4yXT517k4Q4gajB3aLj/ox1bAhe5XuRPpU2YsAObgvHlcsHXqlScwxhjTIMipT4GNMVURkd8Br6jqqjrWMxN4pAaJfdPmJNRX4Qw5ugBn+EyD9kbZuFk/KntgbA1OKcWZD1CecM/dOvXKo5GIzRhjTN1ZD7YxIVLVR72OoUnIShVgGM5KKlfjjElvVFZor8TqS50mDhjpfj0KBNKnzFgN/Ad4c+vUK5eHOURjjDF1YD3YxhjvZaU2wxnSchVwJdDJ24Ai68riX21aoz16VV8yZBuAt3CS7ZVhrNcYY0wtWIJtjPFGVmoMcDlwN3AFp6+O0mipEuhXPK20hLiECDWRy6lke3V1hY0xxoSfJdjGmPqVldoPZ2LnHTTynuqKlGrMzj7Fr9TXOPK1OMn2G1unXplTT20aY0yTZwm2MSbyslJb4CxNeA/ORMUm64CmLhte/FzYlo+sgfk4Gz/9a+vUK/0etG+MMU2GTXI0xkROVuoInO3gb8TZGbHJ26odj3nUdPmyhtvTp8x4GnjBViIxxpjIsB5sY0x4OauAXI2z2kVNNhZqEl4qu3TWL8rurMkSfZFyDJgG/Gnr1Cs3eB2MMcY0JpZgG2PCIys1HvgazkZA/TyOJmp9t+SbS94NjBrmdRxBFGdToye3Tr3yM6+DMcaYxsASbGNM3WSlJgH34/RYN/hNYCJtQvHvt2/Wzt28jqMSq4A/Aq/aOG1jjKk9S7CNMbXjJNbfAn4AtPc4mgZBldJexa/6AvhivI6lGmuAH22deuUMrwMxxpiGyBJsY0zNOGOsbwceB7p6HE2DUqyxW/oV/72H13HUwBfAo1unXrnU60CMMaYh8XkdgDGmAclKHQ0sAl7BkusaO0jqAa9jqKHxwOL0KTP+kT5lRrrXwRhjTENhCbYxpnpZqb3ISv0XMBuIpgl6DcrmQOdCr2OoBQFuBXLTp8z4ffqUGa28DsgYY6KdJdjGmMplpbYiK/WPODsCfsXrcBq6bO3RkH/nJuCMt9+UPmXGD9KnzIjUVu/GGNPgNeRf9saYSMpKvRfYCHwPiPc4mkZhRaBXstcxhEEr4PdATvqUGRO9DsYYY6KRTXI0xpwuK7Ub8AIwyetQGpuLiv60dxftOnodRxgp8Dzww61Tr/Rqh0pjjIk6lmAbYxzO6iAPAL8DWngcTaOjyvEexa81AxGvY4mALcA9W6deOdPrQIwxJhpYgm2MgazUdOCvwASPI2m0Tmj8ugHFLzfmHS4VeBZn/ezjXgdjjDFesjHYxjRlWalCVupDQDaWXEfUfm11xOsYIkyAh4CV6VNmjPY6GGOM8ZIl2MY0Vc5Y6y+Ap4HGMPkuqm3QtGKvY6gnvYBZ6VNmPJk+ZUYzr4MxxhgvWIJtTFOUlXopsAwY63UoTcXKQM9o3x49nAT4DrAifcqM870Oxhhj6psl2MY0JVmpPrJSfw78B2jjdThNyUrt1dLrGDzQB5idPmXGfV4HYowx9ckmORrTVGSltgFeAy71OpSm6Nyi5w8fJqW113F46DngO1unXlnqdSDGGBNp1oNtTFOQlTocZ0iIJdceCChHm3hyDfAN4NP0KTPaeR2IMcZEmiXYxjR2WanfAOYC3bwOpak6TtIur2OIEmOAJelTZpzrdSDGGBNJlmAb01hlpcaRlfoSztrEttW5h3Zrm6NexxBFugFz06fMuM3rQIwxJlIswTamMcpKTQY+AO7yOBIDrNOuNu74dEnAa+lTZvwufcqMprS6ijGmibAE25jGJiu1AzALmOR1KMaxMtArwesYotQjwH/Sp8xoFemGROR6EVER6R/ptmpLRB4TkYu9jsMYU3eWYBvTmGSl9gHmATbGNYqsCPSKeALZgE0C5qRPmdEhwu3cijMX4ZYIt1NrqvozVf3U6ziMMXVnCbYxjUVW6gjgS6Cn16GY0+VqtzSvY4hy5+Ds/tglEpWLSDJwEXAvboItIuNEZJaIvCki60VkqojcLiKLRCRbRHq55a4WkYUislxEPhWRDu7x/4jICvcrT0TuFJFEEXnJPX+5iIx3y94lIu+IyEciskFEfltJnC+LyI3u91tF5BcissytL2p73o0xZ7ME25jGICv1CuBzwJZAizJ+lf3HSbKt6KvXD2dTmu4RqPs64CNVXQ8cFpHyT3gG4+w4mQncAfRV1RHAi8C33DJzgZGqOhR4HfghgKpeoapDcJL2bcC7wEPuY5k4PebTRCTRrWcIMNlta7KIdA0h7oOqei7OGuKP1ObCjTHesATbmIYuK/VO4D2gudehmLPl03yP1zE0ID1xkuxeYa73VpzkGPffW93vF6vqHlUtBjYBH7vHs4F09/s04L8ikg08itPbDoCItAVeAW5T1TxglPszqpqLk3j3dYt/pqp5qloErAVCeSPxjvvv0qB4jDENgCXYxjRkWalfA14CYr0OxVRsp7Yr8DqGBqYbTpIdliERItIGmAC8KCJbcZLkyYAAxUFFA0E/Bzj1/9RTwNNur/TXgUS33hicZP0xVV1d3lwVoQS35Se0/2fLzwm1vDEmSliCbUxDlZU6GfgbVf9RNx5bG+ju9zqGBqgzzpjszDDUdSPwd1XtrqrpqtoV2ILT2xyKVKB8o6A7g45PBVap6utBx2YDtwOISF+cNwvr6hK8MaZhsgTbmIYoK/U64FXA1hCOciu0V2L1pUwF2gNfhGHXx1uBf59x7F9AqBvdZAFvicgc4GDQ8UeASUETHa/B2dQpxh1O8gZwlzv8pFIi8qKIDAsxFmNMAyGq6nUMxpiayEq9HGdCle3O2ABcWfyrTWu0R7jHFDclR4HLt069coHXgRhjTKisB9uYhiQrdQLOxCdLrhsAVQIbNM2W6KublsB/06fMGOx1IMYYEypLsI1pKLJSRwHv406yMtGvjJjdJcTZLo51l4Kz42M3rwMxxphQWIJtTEOQlXou8B+gmdehmNAdJXm/1zE0Ip2Bj+pjW3VjjKkrS7CNiXZZqZ1xeq5beB2KqZmt2vGY1zE0MhnA9PQpM+xTHGNMVLME25holpWahLOJTGevQzE1tzqQbrPIw28U8Gr6lBm2PKUxJmpZgm1MtMpKFeBlwJbwaqBWBnrZ7pqRcQPwS6+DMMaYyliCbUz0+jlws9dBmNpbpT3bex1DI/Y/6VNm3OF1EMYYUxFbB9uYaJSVejPONsz2MXgDpUppr+JXfQF8thlQ5BQDE7ZOvXKe14EYY0ww68E2JtpkpQ7DGRpiyXUDVkLsTkuuIy4B+Hf6lBndvQ7EGGOCWYJtTDRxVgx5D0jyOhRTNwdJPeB1DE1Ee+DN9CkzYr0OxBhjylmCbUy0yEr1Af/AVgxpFDYHOhV6HUMTMgJ4zOsgjDGmnCXYxkSPKcBYr4Mw4ZGtPe33a/36UfqUGeO8DsIYY8ASbGOiQ1bqCOAXXodhwmdFoFey1zE0MT7glfQpM1p7HYgxxliCbYzXslJb4AwNsTGkjciaQHonr2NogtKAv3gdhDHGWIJtjPeeBnp5HUR9uOe9Qtr/roCBz57aQXzFXj8jXzzOkOePMewvx1i0y1/huUeLlBvfPEH/p4+R8cwx5u8oA+BHnxQx6LljfO3fp4Y8v7KyhD8tKI7sxVRBleO7aNvBswCathvSp8y43+sgjDFNmyXYxngpK/VW4Gteh1Ff7hoSx0dfbXbasR9+UsTPx8az4sFkHhufwA8/Karw3O98VMRlvWPJfTiZlQ82J6NdDHlFyrydflZ9Ixm/Ktn7/BSWKi+vLOWbw+Pr45IqVEj8ThBbZtE7T6ZPmdHP6yCMMU2XJdjGeCUrNR14zusw6tOY7rG0Tjo97xSBfLezOa8IOrc4Oy/NL1Zmbyvj3qFxAMTHCC0TBZ9AiV9RVQpLIS4GfjevhG+PiCcuxrv8dr+2OuJZ4wagGfDP9CkzvHuXZYxp0izBNsYLzpJ8rwCpXofitScvTeTRT4ro+kQBj3xSxK8nJp5VZvORAO2aCXe/V8TQPx/jvumFHC9RWiQIN2TEMfTPx+nR0kdqgrB4t59r+8d5cCWnbNA078anmHJDgce9DsIY0zRZgm2MN74BjPI6iGjw3JJSnrg0kR3fa8ETlyZy7/Szl48uC8CyPQG+MSyO5V9PpnmcMHWuk8P+8KIEVjyYzB8uTeSnXxTz2LgEXlxWws1vneCXs73Jc1cGetoOjtHh++lTZtjSl8aYemcJtjH1zdmt0XrWXNNWlvCVDGcBlZsGxFY4yTEtRUhLEc5Pc8rdOCCWZXsDp5VZvsc5r28bH39fWcqbNzVj9X4/Gw5VPGkyklZqr5b13qipiABP2y6Pxpj6Zgm2MfXv/4AUr4OIFp1b+Ji1zUmCP9/ip0+bs38tdUz20TXVx7qDTrnPtpQxoO3p5X76RTGPjU+gNAB+dY75BE6URjb+iqwJpNtunNFjIPCQ10EYY5oWUVWvYzCmyXjpibRL7swr+MjXRN/c3vqvE8zc6ufgCaVDc+EX4xLo19bHdz4qoiwAibHw7BVJnNc5ht0FAe6bXsR/bndWHVmx18990wsp8UPPVj5eujaJVu6EyXdzS1m5N8DPxyUA8MjHRfx3UxmDOvh47SvNKo0nEgLK0Z7F/2hZr42a6uQBfbdOvXK/14EYY5oGS7CNqSeZ0zITgTXNAoGiZ/YekGHFxRlex2TCr0CT1mQW//Ucr+MwZ/nb1qlX3ut1EMaYpqFJ9qIZ45FHgJ4nfL4Bd3dq3++OTh1m5/skz+ugTHjt1jZHvY7BVOju9CkzRngdhDGmabAE25h6kDktsyvw45MHRHwrEhPGjOqWVvK31BZfeheZCbd12tWDUd8mBOUTHm0DIGNMxFmCbUz9+D3O5henUZF2T7RuddGYbl2Wr4uL2+xBXCbMVgZ6JXgdg6nUcOAer4MwxjR+lmAbE2GZ0zLHATdXVeZITMzQG7t0THu4Q9tZRSJnLwRtGoyVAVuiL8r9On3KjJZeB2GMadwswTYmgjKnZQrwp5AKi8TPatZs7MjuaYfeTW6+KLKRmUjJ0W5pXsdgqtQOeMzrIIwxjZsl2MZE1nXAoJqc4BdJ+2m7NiMmpXVeuDM2ZldkwjKR4FfZf5ykFl7HYar1zfQpM/p7HYQxpvGyBNuYyPpx9UUqticu9vzL0zq3+mnb1jNLwSbONQD5NN/jdQwmJDHAFK+DMMY0XpZgGxMhmdMyL8GZVFV7Is3ebZE87oLuadtmJSWuDE9kJlJ2arsCr2MwIbs9fcqM7l4HYYxpnCzBNiZyat17faZin6/3wx3bD/5Kl45zD/l8B8NVrwmvtYHufq9jMCGLBR71OghjTONkCbYxEZA5LXMkMD7c9W6Ijx81vluX2D+2ajk7AIFw12/qZoX2SvQ6BlMj96ZPmdHB6yCMMY2PJdjGRMb/RKpiFWn5UsuUMRd2T8tZkRCfG6l2TM2tCvRs63UMpkYSge95HYQxpvERVfU6BmMalcxpmQOBVTg7x0WWqv+8ouK5T+07MLSFakrE2zOVUiXQr3haaQlxUbPRTFn+AQ7O+CP+Y0cQ8ZE85FJShl3LkS/+xomNi5CYWGJbdqTtFd/Fl5h82rmlh3ZyYPpvTtV1dC8tR32VlOHXcmTmSxRuXkp8+x60veoHABxb/TmBogJShl1br9cYBvlA961TrzzqdSDGmMbDerCNCb8fUx/JNYBIzNKkxLGjuqcVvZzSYl69tGkqVEbM7mhKrgHwxdBq/L10uf95Ot7xewqWzaDk4HYS04fQ+d5n6HzP08S17kLegrfOOjWuTRqd736Kznc/Rac7n0TiEmjW9wICxccp3pVD53ueRjVAyYGtBEqLOb76U1oMvdKDi6yzFOBhr4MwxjQulmAbE0aZ0zJ7ApPru92ASPs/tGl14dhuXZatj4vbUt/tGzhK8n6vYzhTbHJrEjr2BsCX0Iy4Nl3xFxwiqce5iC8GgITO/SgrqHrebNG2lcS17ERsantAUH8ZqoqWlSC+GPIXvUOL865BYmIjfUmR8p30KTOaeR2EMabxsATbmPD6Ic4au544HBNz7g1dOnb5dnvbcr2+bdWOx7yOoSplefso2beZhM79Tjt+bNUnJPUcVuW5x3Nm0yxjDOAk6s36Xciel79NbGoHJKE5JXvW06zPyIjFXg/aAg94HYQxpvGwBNuYMMmcltkJuMvrOBCJ/6J5s7EXdE87OD252WKvw2kqVgfSo3ZCS6CkkAP/fpzWE+/Hl3CqozZv3hvgi6H5gHGVnqv+Ugo3LqJ5/1Enj6WefyOd736K1hPuI2/Oq7Qc/VUKVv6XA+9O5ei81yN5KZH0g/QpM+K9DsIY0zhYgm1M+HwfiJoxuGUiXf+3Xdvhl6V1XrgrNma31/E0disDvZp7HUNF1F/GgX8/TvMB42jW78KTx49lf8aJTYtoe/UjiFQ+ZaBw81LiO/Qipnmrsx4r2bcJgNhWXTi++nPaXTeF0gPbKD28K/wXEnlpwFVeB2GMaRwswTYmDDKnZcYD93odR0V2xcWef1la59SsNq1nlUGZ1/E0Vqu0ZzuvYziTqnLowz8R16YrKSOuP3m8cPNS8he+TfsbfoYvruqlu4+vnUVzd3jImY7OeZXUUbdDoAzUXZZdfGhZcdiuoZ7d6XUAxpjGwRJsY8LjcuDsLr5oIdL8XynJY0d2T9syJylxldfhNDaqlG7Vjmlex3Gm4l1rOb7mC4q2r2L3S99i90vfonDTYg5/8jyBkkL2vfETdr/0LQ7992kAygoOse+tn588P1BaRNHWFaf1fJc7sX4+8R37ENuiDb7EZBI692f3Xx8Cgfj2PevtGsPsivQpM9p7HYQxpuGzdbCNCYPMaZlvADd7HUdIVLVfSemXf9m7P6N1INDG63Aag2KN3dKv+O89vI7DhMX3tk698kmvgzDGNGzWg21MHWVOy0wGrvY6jpCJyLqE+FHjunXx/alV6hwFe5ddRwdJPeB1DCZsbJiIMabOLME2pu6uB5K8DqKmVKTViy1TR1/YPW3NyoT4dV7H05BtDnSyJREbjyHpU2YM8joIY0zDZgm2MXV3u9cB1MUxn2/gVzt16H1Px/azjokUeB1PQ5StPe13aeNyl9cBGGMaNvujYEwdZE7LbA9M9DqOOhOJWZyUOPai7mnHX0lpMd/rcBqaFYFeyV7HYMLq9vQpMxrstpTGGO9Zgm1M3dwMNJo/xAGRjr9t0+qCcV27LN0UF7vV63gaijWB9E5ex2DCqj1wmddBGGMaLkuwjamb27wOIBIOxcacd12XTp2+177tzGKhyOt4opkqx3fRtoPXcZiws8mOxphaswTbmFrKnJbZA7jA6zgiRiTh0+bNxo3s3nXfjObNlngdTrQqJH4nVLEVommork6fMiN617Y3xkQ1S7CNqb1G2Xt9pjKR7lPatx12RVqnBXtiYvZ4HU+02a+tjngdg4mIBOASr4MwxjRMlmAbU3tNIsEutyMubuSkrp1bPNamlW25HmSDpjXYfcFNtSZ5HYAxpmGyBNuYWsicljkIGOB1HPVOJPmtlBZjL+ietvnLpMRsr8OJBisDPWO8jsFEjPVgG2NqxRJsY2rncq8D8FKRz9f3wQ7tBt7cuePcIz7fYa/j8dJK7dXS6xhMxHRLnzKjv9dBGGMaHkuwjamdUV4H4DkRyUmIHzW2Wxeebtl0t1xfE0jv7HUMJqIu9ToAY0zDYwm2MTWUOS1TgIu8jiNaqEjrP7dKHX1Rt7TV2fHx672Opz4FlKOHSWntdRwmomwctjGmxizBNqbmBgK2fNcZCmJ8mbd17tDzPmfL9WNex1MfjpO0y+sYTMSNTZ8yI97rIIwxDYsl2MbU3GivA4haIrELnS3XC15LSV7gdTiRtlvbHPU6BhNxzbFPrIwxNWQJtjE1Zwl2NQIinaa2aT1yQtfOS7bExW7zOp5IWaddbbnCpsHGYRtjasQSbGNqzhLsEB2IjR12TZdOHR5p12ZmCTS69aJXBnrZ0IGmwcZhG2NqxBJsY2rA3R69i9dxNCgiif9Nbj5uZHrXPR81b7bU63DCaWXAluhrIoakT5nRzusgjDENhyXYxtSM9V7XUqlI+qPt2553VVqn+XtjYvZ6HU845Gi3NK9jMPVCgOFeB2GMaTgswTamZizBrqNtcXEXXNK1c/NftWk1yw9+r+OpLb/K/uMktfA6DlNvBnsdgDGm4bAE25iasQ1mwkGkxespLcaO7J62cUFiwmqvw6mNfJrv8ToGU68GeR2AMabhsATbmBBlTstsB9i2yWFU5PP1u79j+3Nu6dxhzlGf74jX8dTETm1X4HUMpl5Zgm2MCZkl2MaEznqvI0FE1iQkjB7TrUvguZYpcxvKlutrA90b7PAWUyt906fMSPA6CGNMw2AJtjGhs0lOEaQibZ5t1XLUqG5dstfEx2/wOp7qrNBeiV7HYOpVLHCO10EYYxqGkBJsEbleRFREovrjcRF5TEQuruW56SJSKCIrgr7iReQuEXnaLfOgiHytmnqyROSR2sTgnn+diAyo7fnhJCJ+9z6sFpG3RKRZLeqImusJg35eB9AU5MfEDLqlc4ceD3RoN+t4FG+5virQs63XMZh6Z8NEjDEhCbUH+1ZgLnBLBGOpM1X9map+WocqNqnqkKCvkjPqf15V/17HMCslIrHAdUC0JKSF7n0YCJQAD9aijuuInuupq75eB9BkiMTOb5Y09sLuaQVvtIi+LddVCWzQNFuir+mxBNsYE5JqE2wRSQYuAu4lKMEWkXEiMktE3hSR9SIyVURuF5FFIpItIr3ccleLyEIRWS4in4pIB/f4f4J6ivNE5E4RSRSRl9zzl4vIeLfsXSLyjoh8JCIbROS3lcT6sojc6H6/VUR+ISLL3Prq3Pse3DstIjNF5EkRmef28I6ooPz9IvKhiCSJyM9EZLFb9i8iIkH1PC4is4AfAdcAv3PvS68zn4ug+7NKRG5wj9/qHlstIr8JKn9MRH4jIkvdez/CbW+ziFxTw8ufA/Su6PkUEZ/7vLRz2/WJyEYRGXPm9bjtPyEis0UkR0SGu8/tBhH5ZSX3fbh7n1e6r68W1bxW3hWR90Vki4g8LCLfd8ssEJHWNbxuADKnZQrQq9qCJqwCIp1+2bb1yIldOy/eGhu73et4ypURs7uEOBuP2/RYgm2MCUkoPdjXAR+p6nrgsIicG/TYYOA7QCZwB9BXVUcALwLfcsvMBUaq6lDgdeCHAKp6haoOwUnctwHvAg+5j2Xi9JpPE5HycY5DgMluW5NFpGsIsR9U1XOB54BQhm30Ckr6nwmhfHNVvRD4JvC34AdE5GHgauA6VS0EnlbV4W5vcBJwVVDxlqo6VlV/BUwHHnV7jjed0d5PgTxVzVTVQcDnItIZ+A0wAeceDReR68rjA2aq6nlAAfBL4BLgeuCxEK6v/FpigcuBbCp4PlU1ALwK3O6ecjGwUlVnV3I9Jao6BngeeA/neR8I3CUibc5oOx54A/iOqg526y6k6tfKQOA2YATwK+CEG+98oMohPlXoivO8GQ/sj40dfnVap3Y/crZcL6n+jMg6SvJ+r2MwnrC1sI0xIQklwb4VJ5HC/ffWoMcWq+oeVS0GNgEfu8ezgXT3+zTgvyKSDTxK0CQREWkLvALcpqp5OKs0vAKgqrk4iXf5x/KfqWqeqhYBa4HuIcT+jvvv0qB4qhI8ROShEMr/0411NpAiIi3d43fgJKQ3uPcGYLzb85uNkwwHT5Z5I4S2wEkuTyb+qnoEZ+LdTFU9oKplwGvAGLdICfCR+302MEtVSzn9+alKkoisAJYA24G/Uvnz+TdOJa/3AC9VUe/0oJjWBL2GNuMkssH6AXtUdbF7zfnudVb1WvlCVQtU9QCQB7wf1F4o110RGx7iNZGk/zhbru/6pFnSMi9D2aodonZsuImotulTZnTyOghjTPSrMsF2exMnAC+KyFachGpy+fAGoDioeCDo5wDOjGuAp3B6bzOBrwOJbt0xOAn7Y6pavtGEULngtvxB9Vel/JxQy9fUmcuJlf+8GieRSwNwe1afBW5078MLuPfBdTzE9qSCNqu6Z6WqWl7+5PPj9jiHcj8Kg95wfMsdk17h86mqO4B9IjIBOB/4sIp6g18nZ76GzoyromsuP15d/We2Eep1V6RPLc8zYVYq0uP7Hdqde3WXTvP2xcTs8yKGNYF0L5o10cEmOxtjqlVdD/aNwN9VtbuqpqtqV2ALNVsPOBXY5X5/Z9DxqcAqVX096Nhs3GEGItIX6Aasq0Fb1XLHIYdrouJkt85ROEM38tzjy3GSz+nuEI7yZPqgOGPab6yizgKgsu2XPwYeLv9BRFoBC4GxItLWfdNyKzAr1AsQkS4i8lmo5an8+QRnaNCrwJuqWr5GcFXXE4pcoLOIDHfjbeEOWYn4a+UMPSJYt6mFrfFxF17ctXPSr1vX/5brKwK9a7yijmk0OnodgDEm+lWXYN8K/PuMY//CGd8aqizgLRGZAxwMOv4IMClozPM1OL28Me7wgzeAu4KGWFRIRF4UkWE1iKcbzhjecDgiIvNwxhLfG/yAqs7FucYZOL2mL+AMUXgXWFxFna8Dj7qT8nqJszRg+eodvwRauZMZVwLjVXUP8GPgC2AlsExV36vBNXQCympQPouKn09whn4kc/rwkNOuJ9RGxJkE29ntNZ8MPOVe8yc4b1hq/Fqpo1DG/Jv6JpLyj9QWYy/onrZ+UWLCmvpqdpX2bFdfbZmo08HrAIwx0U9OjSBoGkTkd8ArqrqqjvXMBB5R1SVhCcwj7mTM7ao6vdrC1dc1DHhCVUfXPbLokjktcw5RuJPjzr/upGBFAbEpsfT5lTOKZd+/9pG/PB8RISYlhrT70ohrFVfh+RpQNmVtIq5VHN2/50xr2PvmXgpWFZDULYm0B5yV6I58eQT/cT9tJ0Xx0s+qgczikrnP7TswKDUQaBm5ZijtVfyqL4AvJlJtmKj2661Tr/wfr4MwxkS3JreTo6o+WtfkujFR1afDlFxPwfl048d1jyoqRWUPdqtRrUj/Qfppx9pe0ZY+v+xD7//Xm5QhKex/r/IFLw59fIiEzqdWm/Of8HNi4wn6/LIPGlCKdhQRKAlwdO5R2kxoU2k9UUHEl52YMGZ0ty6lf05N+TJSzZQQu9OS6ybNerCNMdVqcgl2uKjquIbeex1OqjrVHas/1+tYwi1zWqYP6Ox1HBVp3q85Mc1Pz/Vikk79HCgOcGpO8ulKD5dSsLKAVmNanToooGWKqqKlisQIBz88SJtL2iCxVc0rjR4q0u7p1i0vGtWty8qc+Lgzl7qss4OkHgh3naZBsQTbGFMtS7CNqV4HoOIxFlFq39v7yP1+LkfnH6X99e0rLLPnH3voOLnjaeuxxCTFkDIshU0/20Rc2zh8zXwUbi4k5dyUeoo8fPJiYgbf3Lljt290aDfzhEioK/VUa3OgU7jmcJiGyRJsY0y1LME2pnoNbkvsDjd2oP8f+9PygpYc+uzQWY/nr8gnNiWWpPSz985pd0U7ev+/3nS6tRP739lP+6+05/Csw2x/Zjv7pzew/VVE4uY2Sxp3Yfe0o2+1aL4wHFVma0/7vdm0WYJtjKmW/aEwpnoNr/vWlToylfwl+WcdP7HhBPnL81n3g3XsfG4nx3KOsePPO04rU7jN6ahN6JjA0S+P0u2hbhTvLKZ4byQXa4kMv0iXx9q2Of/irp0XbY+N3VmXulYEeiWHKy7TIFX8kZAxxgSxBNuY6sV7HUBNBCfABcsLSOiUcFaZjjd1pP8T/en3h36kfSON5Ixkun799Hmc+9/ZT/vr26Nl6mzRA+CDQEngrPoain2xsSOuTOvU5sd12HJ9TSDddvJr2hLSp8xo6XUQxpjoFondDY1pbKI2wd7x3A6O5x6n7FgZud/Lpf117Tm26piTZAvEt4mn813O/MzSI6XsemkX6d9Pr7be/KX5JPVIOrm8X1LvJDb8ZAOJaYkkdTt7WEmDIpL0QXLzcR83b7b5t/sP5k08UTg01FNVOb6LtjZEwHQAjnodhDEmejW5dbCNqanMaZk3AW96HYeJjJ4lpfNe3LuvTzt/oNrNY05o/LoBxS/bVtlm7NapV872OghjTPSyISLGVC9qe7BN3W2Oj7twQtcu8b9r3XJ24NRgmArt11ZH6isuE9Waex2AMSa6WYJtTPUswW7sRFL/npoy5oLuaeuWJCasrazYBk1reDM8TSTY8EpjTJUswTamepZgNxEnfL6Muzu27//VTh1m5/kk78zHVwZ62g6OBizBNsZUwxJsY6pnCXZTIuJbmZgwZnS3tJIXz9hyfaX2aulRVCa6WIJtjKmSJdjGVM8S7CZIRdr9qXXLi0Z367Ii191yfU2guy3RZ8ASbGNMNeyXhDHVswS7CTsaEzPkps4dS+/dXDq9tG1CB39c0lavYzIeK9Myr0MwxkQ3S7CNqZ4l2E1QjF9Lz9uoqy9bqvn9d2j6+h6XJv501NI9O8/ZkLIg4YKYZQxveYzkcxCx36NNj/1OMMZUyf4wGFM9+2PaRCSf0CMTVunaCSsD0ukw5wgMBSiLSczf02FY+2F7yo5uK0pudnXvTwsf6PxMnxPS7PiXOiZnJhPLtpPeR8Vnm9A0DX6vAzDGRDdLsI2pniXYjVi3/br58iWB7SPWaevkIs4RuOjMMuv6Tl4WEG23IW9J++ub3dj5tY2lx3bv7ndg8JD/HpkU99HISXyEgm7Qfus+5dK9yzmv9QmaD0DEVh1pnCzBNsZUyRJsY6pnSVIj4gto2XkbNPuypZqfsUPTYwP0BHpWVr4sJqFgX/vhgyndtG1/0fbB8Rqz58qScws+YGmPBfNv6tajx7LZXdLWnitCcl/W9evLun4Ax0g+OlvH5cxiQmAXXfuq+KrdKdI0GDYG2xhTJUuwjame7d7XwCUX6tHxK3XNhJUB6Rw09CMU6/tMXobIWLR4IyAHi3Zu7JjUbcwQf/rcFbFbR23Zct6YPXv67Bw85L/r4+OLzj3ZJsdaXsEHF1zBByhorg5Y+wmXHVjF0LaFJGUgYqs4NVwlXgdgjIlulmAbU70DXgdgai7tgG65fElg+8h1mppcyMCKhn5Upywm4djeDiMyAVSLywDW5S9ObZ/UjWFlvUbt8B2ac8hXMLqoKCVt4YKb0tLTl89J67p6sAgpwfUISAZrB2TgbBKZT8qhmTph3RzGs4fO/VV8rcNwyab+2JtuY0yVLME2pnqWYDcAvoCWDd2kqy9bonkDdmi3OD89gB51qXN9n5uXIDIOAC32A+w5sWmgqh4UkbZXl5w3/NWEOTll4s8A2Lp16Og9e/rsHjLko/XxCYXDKqs3hfw21/DuhdfwLgEksEYzV3/KZYeyGdS+mMT+iEhd4q4P6vdz+Bu342vbnlaP/99pj5WsWMLRn36PmI6dAUgYPYHkr32dwNHDHP3ZDwgcKyD5nodIHDUegKM/+S4tvvs/xLRtX+/XUUuHvQ7AGBPdLME2pnqWYEep5oWaN36Vrpm4MkDnQwwQGBKuuv2++OPlvdcAqiUBAEVjjpTsy2md0HF0LDGJ15eMSH4rfv5RhJYAxcXJnRcuvLFzt24r53brvipThNSq2vGhvkxWDcxkFQBHaHlgpl68fi5jfXvpNACRKs/3yol3/kFstx4EThyv8PG4zKFnJd5Fn39E4qSrSZxwKUd/5CTYxfNmEdsnoyEl12AJtjGmGpZgG1M9S7CjSNoB3XrZ0sC2kbma2sIZ+nFhJNpxeq99Y08e0OJA+bcb8pcknt/uKgBStVnXMaUDFs+OWzsM4WTP8/btg0ft3dt775AhH61LSDwxItR2W3G03fW83e563iaAz79Sh6z6jEmH15DZuUQS+4bn6urGf2AfJQvm0vz2ezn+9quhnxgTCyVFUFoCPh/qL+PEv/5By189GbFYI8QSbGNMlSzBNqZ6lmB7yBdQ/5BNuvrypXp0wPaTQz/SI9mm3xd/fE/H8wcGH1MtOZU8H8sdNKLtlfkikgLQN9Bp+PbAgZlbYw6MCz6npKR5x0WLbuiY1jX7y/T0FeeI28sdKh+BmKEsGzSUZQAc1LZ7vuDiTV8yOvYAHQbgtl/fCp75Hclf/w564kSlZUrXruLQfTfja9uOFl//PrE9epE48XLyfvU/FH78AckPfIfC994kcdKVSGJSPUZfZwV7xw+xVUSMMVWyBNuY6h0GAoCt+lBPmhVp3jhn6IemHWSAwOD6bH99nxsXI75xpx3UEi3/NoA/oaD08NKU+DYne88nlmaO+Ydv7tJCKTnvzPp27si8aP++XvsHD/loYWLi8fNrG1dbDna6idc73cTrlBFTukLPW/EZk47mcE5aqcT3rm29NVE8fza+lq2J6zuAkhVLKiwT26c/bf/5H3xJzSheMIejP/sebV+Zji+5Ba1+/RQAgYJ8TvzzZVIf+wP5v3+MwLF8mt10B/Hn1OtTXRvWe22MqZaoavWljGniMqdl7gdsHeMI6nxIt122JLD1glxNSTnBQIE4L+Lw++JPzBr9h+OcsW51cf7rs9W/e0z5z31Szl1wbptLRgaXKaTk8D8S5haqaJfK6u/SZe28Hj2X9hOhTTjj3k/7XZ8xafN8RiUcou05iDQPZ/3lCl74P4o+mQExMVBSQuDEcRJHTyD1f35V6TkHbr2CNs+/hi+11al6nvk9CaPGUbZjOwT8JE68nKM//R6t//hCJMIOp+V7xw85t/pixpimzHqwjQnNASzBDitfQP2Dtuiay5fo4XO2add4P72A7l7HtaH3DYtPG3t9Uulpn2BsLsjOHNr64iIRSSw/lkR86ytKhq6dEb+sLUJCRfXv2jXgwv37exwYPOS/85OSCi4IV9zt2d/lVl7tciuvUkps8VIdsexzLilYR0a3Momr02oqwVrc/21a3P9twFkt5Pibfz8rufYfPoivVRtEhNKc1aCKpLQ8+XjZzm34Dx0gfvAwyjauh4QEEIGS4nCFGUnWg22MqZYl2MaExsZhh0FSkeaPy9Y1F68IBLocJMMHg7yOKZjfF39id6cLB1T4oJaetqOnX0ubn/DnL2oem3raBMZO2mrAIH/3Oatit42urJ3S0qR2SxZf165T59z5vXot7i0S3jdvcZQljGTeuSOZB8Ae7bz9My7ZuoCLko7QeiAiYR/0fGL6WwA0u+Ymimd9yonpbyExMUhCIqk/+fVpKw8e++szJN/7EACJEy7j6E+/x4l//YPku78R7rAiwX4XGGOqZUNEjAlB5rTMN4GbvI6jIep0SLdftjSw5cIcbZFygkyvhn6EIrfPLbN2dxldQe81FB39y2L02PDgYwNaXjA3s9WYURWV/1f8grlHfMcrfCxYXFzRoUGD/7uuWbP8iKyGcqYS4ooWMXL1F1xyfAP90v0S6/mnBg3M1L3jh/zY6yCMMdHNerCNCY31WoVIVAODNuvqy5fq4YFbTw796OZ1XNXx++IKd3e+qOLea6fEWW8MNuYvP2dgy9FlInLW79JrS4af90rC7PV+CVS5tF5paWKbpUuuvbBjx/ULe/dZ2EOEiC4IHU9p4ijmDBvFHAB2aNetnzFp2yIuSM6j5UBEKhzaYk7aUpuTRMQPZOP83c0B7lTVypdhqbiO64D1qrq2NjEYY+qPJdjGhMYS7CokFWvBmGxdffGKgL/rgegb+hGKjb2uX1Tx2GuXnp1glwSKWhUHTixPjGk+9MzHYolJuq5kRMK/4hfkUc1mMwB79/Y9/+DB7kcHDf74y+bNj9Z4W/fa6sqO9Lv4a/pd/JViEk4s0AsXfcHFRZvo3TMgsWn1FUcDUqsEGyhU1SEAIvIa8CDwxxrWcR3wAWAJtjFRzhJsY0Kz3esAok2Hw7rz8qWBTRfmaHLqcTIFwjZhr775fXFFuzqPzqi6VCC+oqNbj60p6J9a8T4yrbR599FlGYvmxOYMD96EpjJlZQktly29+qL27Tct7ttvfpqIdgoh/LBJoLjZWL4YMZYvANim6Zs+5dKdSzg/JZ+UcxCp8B40MbVNsIPNAQaJyNXAT4B44BBwO86b+XXAhap6QER8wHrgHuAaYKyI/AS4AfgrsBw4D2cS9teAHwOZwBuq+pMzGxaR4cCfgOZAMTARKAWeA4YBZcD3VfULEbkLJ6mPAQYCf3BjvcM99wpVtUmfxlTAEmxjQrPS6wC8JqqBgVt1zeVL9FDmVu2SUEYfoFH0cG7sed3CKnuvAQgkVnR0fd7ifv1ShqsEz+IL0s/fecRW3/5ZO2IOVVP/Kfv39xp+6FDXvEGDPpmT3OJwpZMlI607W3vdy5973cufKSSpYL6OWv4FE0u20rN3QGLqNfmPEqXA1rpU4A4nuhz4CJgLjFRVFZH7gB+q6g9E5FWcZPtJ4GJgparOFpHpwAeq+rZbF0CJqo4Rke8A7+Ek24eBTSLyhKoeCmo7HngDmKyqi92NkgqB7wCoaqaI9Ac+FpHyoU0DgaFAIrAR+JGqDhWRJ3AS+ifrcj+MaawswTYmNKtxenaa1P8ziSV6bEy2rr5kRaCs6376+5yesUbF74st2tVlTP/qS2qFCXah/1iH0kDx6viYxIEVPQ5wSengUf/wzVleJKVnDSWpNC5/fOry5VeObtduy5J+/b/sLKKdQz03EpIobDGBT86fwCcAbNJeGz7lst3LGN7yGMnnUME49EZocx12cUwSkRXu93Nwep/7AW+ISCecnuHy3vG/4STLT+L0XL9URb3T3X+zgTWqugdARDYDXXF6xsv1A/ao6mIAVc13y44CnnKP5YrINqA8wf5CVQuAAhHJA94Paq/BDQUzpr40hV+IxtRZ9p3ZxZnTMnNohAnmmToc0Z2XLQ1sunCtJrd0hn6MrP6shmtTSL3XAFrp0nY7juce6pUypNIzfUjMDcUju/4jYc4eFWrU83vgQI9hhw93yc/M/HROi5RDnvVmn6kXm/r04pk+AMdplveljl07kwn+7aT3UfF18Dq+CFlXh3NPjsEuJyJPAX9U1ekiMg7IAlDVHSKyT0QmAOfj9GZXpnzx8EDQ9+U/n/k3XoCKlg6ravjSmXUGt2c5hDGVsP85jAndChphgu0O/Vh72VI9OGhL4xr6UZ2AxBbv7DK2X4jFm1X2wLq8RT2qSrABkohve1np0NUfxi1vi9RsqUK/Pz5lxYorRrdpu21Z//5z2vt8GlXPT3NOpE7iwwsm8SEKukH7rfuUS/cu57zWJ2g+AJGY6mtpEOqSYFckFdjlfn/nGY+9CLwKvKKqfvdYAdCiDu3lAp1FZLg7RKQFzhCR2ThJ/Ofu0JBuONdqO1YaU0uWYBsTuuU4k3savIQSPT56tWZfsiJQ1n0//XxKpcMbGrNNPa9dEErvtWpZMVS8MyNAQdmRbmWB0vWxvrgql+TrEmg9cKC/66zVsTtCHo8d7NDB7ucumN/52DkDP5udknJgtIQwcbK+CUhf1vXry7p+AMdIPjpbx+XMYkJgF137qfjaeh1jHeSEub4s4C0R2QUsAIJ33JyOMzQkeHjI68ALIvJt4MZQGxGR/wD3qepuEZkMPCXOZkOFOGO8nwWeF5FsnKFwd6lqcSXTCowxIbCNZowJUea0zPHA517HUVvtj+quS5cGNl20Vpu1OkamVJEwNgUBiS2eOeaJw4iv2iEbGig8Upz3XKuqylzQ7ppZ3ZIzQkqc346f/+VR34k6LcXXus2OFRkZs1v5fIEGs1GMguYyIOcTLjuwiqFtC0nKwFklo6HI3Dt+yOr6aEhEhgFPqGrUDAsyxoTOerCNCd0KrwOoEVU9Z7uuvXyJHhi8WTsllNEP6OJ1WNFiU8+rFyK+MaGUVS0pqq5Mbt6izt2Sq1npz3VtyfAhrybM2eiXQO+QTqjA4UNdh8yfN/nEOQM/n5Waum+0CFGfqApIBmsHZLjLOOeTcmimTlg3h/HsoXN/FV9rj0OsSgH1tP60iEwBvkHVY6+NMVHMerCNqYHMaZlbgajtMUwo0eOj1ujqS5YHStL309+ntPM6pmgUkJiSmWOeOESIS80F/Ae2lOS/0qO6cjemP7I1RmLSQ6nzsBzb8k78wjYIKaGUr0qrVrtWDThnZgufL1BtjNEqgATWkLn2Uy47lM2g9sUk9ie6xih8sXf8kAleB2GMaRisB9uYmllBlCXYbfN0z2VLAxtGrdFmrY4xUJxVB0wVNve4egESE1LvNQBaUlx9IdhXuHVb52a90kMp21qTe1xY1m/BvLh1dV6l5ciRLoPmz5tcOGDAzFktW+1pEL3ZZ/KhvkxWDcxkFQBHaHlgpl68fg5jffvoNACRanfDjLBFHrdvjGlALME2pmZWANd6GoGqDthOzuVLAvsHb9FOiaX0g5ot/daUBSSmZHvXCTUamqFaUhJKuXV5i9p2btYr5HoH+NNGbvMdmLUr5nCtJj0GCwRik1avvnhsy5Z7Vp8z8PMkny8QeiBRqBVH213P2+2u5238+MpW6ZBVn3HpkTUM7FgiiaGu/BJOCz1o0xjTQFmCbUzNLPei0fhSPXHRWl09aVmguMc++vqUAcAAL2Jp6Db3uKpmvdcAWlwaSrH9RdsHBDSwxxfCxMlyl5YOGfWab86KYikdUqOYKnH0aKeB8768pThjwKyZrVvvGi1CnZbI8/uVb35zF23bxPKrxzue9tixYwGm/no/+/eX4fcrN93ckssua8HRo35+/vO9HD8W4O67W3PRqOYA/PSne/nOd9rStm3N/vTEEIgdyrJBQ1kGwEFtu+cLLt70JaNjD9BhAM6OhJFmPdjGmJBZgm1Mzayor4ba5OmeS5cFNoxeo0mtC8gUGFFfbTdWAfGV7kibWOOeXQ0xwQbkUPGuDe0Su4acYDub0Jzf5Z8Jc/epEJYNWlRjEtaumTAuJXXf2oEDP4uLifH3qW1d/34nj27d4jhx/Oz5OtPfy6N79zh++auOHD3q5+67djBxYjJffH6MSZNaMH58Mj+esoeLRjVn/rzj9OmTUOPkuiJtOdjpJl7vdBOvU0ZM6Qo9b8VnTDqawzlppRJf64mjVdi1d/yQXdUXM8YYhyXYxtRA9p3Z2zKnZR4C2oS9clXtv5Pcy5cE9g3dpB0SS8nAhn6E1Zb0qxaoL6bmy55pcSDUouvyFqe0S+xao+qbkdBuUungVf+NW9kGCd/v5fy8DgPmz5tc0j9jzsw2bXaMkhrWfeBAGQsXnuC221vx9lt5ZxcQOFGoqCqFhQFatPAREwMxsUJJsVJaqogIfr/yzjt5/L9fdjy7jjqKxR83jEVDhrkdzPu1/a7PmLR5PqMSDtH2HESah6EZGx5ijKkRS7CNqbnPgZvCUVF8qRZeuFazJy0PFPfYS58YJQMIba03UyMB8ZVu73pxrVbZUC3xV1/KsfvExkxVPSwiNVpyrmug7aAMf5dZObG76jweO5hqTHzO2nHjWrQ4sC5z0CcSE+OvcjOcYM8+c4j7H2jDiRMVv7+47rpUfvqTvUy+eTsnTgT4yU874PMJEyYk8/jj+/jkkwLuu78N09/L55JLWpCYGPm5l+3Z3+VWXu1yK69SSmzxUh2x7HMuKVhHRrcyiavtKivzwxqkMabRswTbmJr7iDok2G3yde+kZYENo1drQhsb+lFvtna/ona911CjHmxFY46W7F/bKqHDqJo2c1FZ/7G7fIfn5/sKL6jpudUpKGjXb/68W0r79Zs7s227bRdJNdu1L5h/nJatYujbN4EVKworLLNk8Ql69Y7n93/oxO7dZfzoh3vIzEwjOdnH4493ctv188brR8n6RQf+8IcDHCsIcNNNqQw4JzHcl3iWOMoSRjLv3JHMA2CPdt7+GZdsXcBFSUdoPRBnN8NQfBK5KI0xjZEl2MbU3Ec1PaHfDs0JGvrRXyD8n5WbSgXEV7qt26T02p6vGtIiIietz1+ScH67K2vV1vUlIzJfTZizyS/hXwVE1ReXmztmXPLOgxsGDf6kLCamrNJPS1avKWb+vOMsWniCkhLlxIkAv358Pz/+n/Yny3z03wJuvaUlIkKXLnF07BjLjh0l9O9/Knl+5ZUj3HZ7Sz7//Bh9+yYwYUIyP/vpXv7wx87hvrxqdWJ3t68yrdtXmUYJcUWLdOSSL7jk+Ab6pfsltrLlN/eCu3agMcaEyBJsY2oo+87s3ZnTMrOBzMrKxJVp0YU5mj1pWaCw5x4b+uG1rd0vr33vNYAW12hHru3HcgaNaHtFgYi0qGlTccQmX1MybN+/4xcdQ0iu6fmhOHasbZ95X04u69tv3qz27beMFCHhzDL33dea++5zRrmsWFHIW2/mnZZcA7RvH8uy5YVkDkriyOEyduwopVOnUx3jO3eWcuiQn8GDk9i0sYT4BEEESkq83+AsntLEUcwZNoo5AOzQrls/Y9K2RVyQnEfLgYiU35NP944f4n3AxpgGxRJsY2rnI85IsFsV6P5JywLrxqzWhLb5DBQY7lFsJkhAfGXbul2aXqdKtKRGg4cD+BMKyo4sTYlrfWFtmmujLXqNLOszf0HchrAPFTnFF7t+3aixu3YO2DRo8MdFsbGl54Ry1vvv5wNw9dUpfPWrrfjdbw9w3307QOH++1uTmnpqVcC//e0w99zjJOnjJyTz85/t5d/v5HHnXa0icD1105Ud6Xfx1/S7+CvFJJxYoBcu+oKLiw7R9n2vYzPGNDy2VboxtZA5LXMC8FnfnZp7+ZLA3nM3afvEEjIEomlrZwNs6X7F3C09rqzxeOhgxfmvzVH/vhr1gPdNGTZ/aJuJdUqQZ8Qtm7Un5khYJz1WLODv02fhnA4dN44UIfKDoxuOANBh4oRNB70OxBjTsDS47XSNiRJz/vGbsnW/fMXf/6IcHZdUwgBLrqNPQHxlW7tfWrM18yqipTXerGVzwcpMVQ1pi/XKXF465KJ4ja2H8b++mA0bLhi3bOlVe8rK4rIj316DMd+Sa2NMbViCbUwtZN+ZXRobcLeVM1FrW7dLF6iv0slrNVBW4wS7TEuTC/0FdUqOffhiv1J8fnuUA3WpJ1QnTrTqMX/e5HN27+47S5UT9dFmlJvudQDGmIbJEmxjau8drwMwlVPEv7X7ZXXvvQZUy6pc0q4ymwtW1qkHGyCZxI6XlA7ahRLyWtx1I75NG88fu3TJNQdKS+NX1k+bUcvGXxtjasUSbGNq70OgyOsgTMW2dZs0Pzy91wD+Wk0I35C/fICqltW19e6BdkP6+TvPqWs9NVFYmNp9wfybB+3a2X+WKsfrs+0osX7ihE05XgdhjGmYLME2ppYycnOOAx97HYc5myL+LelXpIWvQv9Zy9iFoiRQ2Lo4cCIsY5pHl2WMaxFIXBCOukInsnnz8LFLllx7uKQkYXn9tu25V70OwBjTcFmCbUzd2DCRKLSt2yUL1BebHr4aA/G1juXYmoJwRXF9yfkDfCpbwlVfqIoKU7ouXHDTkB07zpmjStiuJ4op8HevgzDGNFyWYBtTN+8DNdvmz0SU03t9ZZi3CdRQt9Q+y/q8JX00TOuhxhObcnXJsDI8mYAosnXLuaOXLL4uv6QkcWn9t1+vZk6csGmb10EYYxouS7CNqYOM3JzDWC92VNnedeIC9cX2CG+tWuu1oU/4CzqVasnacEXSTlP6jCjr7dlwjaKiFl0WLrjpvO3bMueokudVHBE2zesAjDENmyXYxtTdM14HYByKBDb3uCrMvdcANKvLyTuP54Z1LeVB/u4XdQikzg5nnTW1bduQ0YsXXX+iuDhpsZdxRMBx4F9eB2GMadgswTamjjJyc+YC9bAZSGT87549jNq4gWu2bD557P8OHuC6LVu4fusW7tuxnf1lpRWeO+f4Ma7YvJlLN2/ihUOHTh7/w4H9XLdlC1P27D55bHpeHq8cORy5CwG2d504X31xYe29Vg34gVqPwQbIzVucHp5oTrmi5NyRcRqzOtz11kRxcXKnRQtvHL516+C5qhz1MpYw+tfECZuOeR2EMaZhswTbmPB41usAauv61FT+knb6ctH3tGrNuz168O/0HoxNTubZg4fOOs+vyi/37ePPaWm836Mn/ynIZ2NxMQV+P8sLC3m3Rw/8CuuLiygKBPh3fh63tGwVsetwe687hb/m0jqPdy4oPdS9LFC6IRzRlIvBF/+V4vPboHi+0+CO7YNGLVp4Q3FRUfNFXscSBi97HYAxpuGr1dquxpizvAr8Bkj1OpCaGtasGbtKT5+nmRxzauPCwoBWuAd8dlER3eLi6RrvdO5e3iKFz48d4/ZWLSlVRVUp1gCxCH87fJivtmxFnERuN/kdaeMXqC/uwrBXrKWFQIu6VrOncNPurs379wlDRCe1IKnTxNLMZZ/FZbdCqHS3ySeffJKEhAREBJ/PxwMPPHDa46tWreLLL78EID4+niuvvJKOHTty/Phx3njjDYqKipgwYQL9+/cH4PXXX+fKK6+kRYtTt6WkpFmHxYu+0qFL2pove/RYliFC63Beaz3ZBsz0OghjTMNnCbYxYZCRm3M8p3/G34FveR1LuDx54ADT8/NI9vl4uWu3sx7fV1ZKx7hTv0I6xsayqqiQ5r4YJiW34CvbtjKyWTNaxMSwuqiQb7ZtG7FYnd7razpEpG4tCctmQrlHF3Xq2rx/OKo6TY9A+3N7BzrO3Bizd1xV5e68806aNat4KHmrVq246667SEpKYsOGDXzwwQfcd999rF69msGDBzNw4EBee+01+vfvz7p16+jYseNpyXWwXTvPuWj//h4HBg/+74KkpGMj63yB9euViRM2hWXFF2NM02ZDRIwJnwY7TKQi323Xjs979eaqlFReO3rkrMerykLubdOGf6f34EftO/B/Bw/wcNt2vH30KN/bvYvnD4V/RMOOtHELAjFxvcJeMYCW1Hm7c4DDJXv6BtQfkaXfxpYOGNtcE2s9PKNr164kJTkrEaalpZGfnw+Az+ejrKwMv9+PiBAIBFi4cCEXXXRRlfWVljRrt2Tx9SM3bRw2X6NgCEuISoHnvQ7CGNM4WIJtTJhk5ObkAp97HUe4XZmSwicFZ+8t0jE2jr2lp3YB31tWRvvYuNPKrC1yOn/T4+N5Lz+PJzp3YUNxMVtLwrd0uIJu7nFN+7BVeGb9Gr5g9xVu2xquuoIJIl8pHtHPp1JhAi8ivPLKK/zlL39h6dKql7Bevnw5vXv3BiAzM5NNmzbx6quvMnbsWBYvXsygQYOIi4urso5yu3dnXLBwwY1y4kTKvBpekhfemjhh0y6vgzDGNA6WYBsTXo1iyb7gBPiLYwX0jD97p/CBiYlsKy1hZ0kJJap8WJDP+OTk08o8dfAA32rbljJVAm6Xtw+hKBAIW6w7u4xdEIiJ7x22Cs+kxRUvoVIL6/IWtwlXXWdKIC71qpLzilAKz3zsnnvu4etf/zq33347ixcvZtu2ijvSt2zZwvLly7n44osBSExM5LbbbuOBBx6gU6dOrF+/ngEDBjB9+nTefPNNduzYUW1cpaVJbZYuufbCDRvOX6DKgTpeZiT90esAjDGNhyXYxoTXe0CD6gV7ZPcubt22ja0lJYzftJF/HT3KEwf2c82WzVy3ZQvzjh/nx+2dDuL9ZaV8faeTVMWK8L/tO3D/zh1cvWUzl7ZoQZ+EU4n4pwUFDExMon1sHCkxMQxOSuLaLc4u3/0Ta71vy2kUdFPP6yI3uJsw92AXbT0noIG94arvTO01td+wsp5ndVGXj5du3rw5/fv3Z9eus1+i+/bt4/333+eWW26pcKz2rFmzGD16NNnZ2XTu3Jlrr72Wzz8P/QObvXv6jlww/6bY48dTv6zJNdWT2RMnbGrsu1MaY+qRTXI0JowycnP8Of0z/gw85nUsofp95y5nHbuhZcsKy7aPjePPQUv6jU1OZuwZvdblLm7RgouDJsL9sH34R3Hs6jJmQSAm/oKwVxxMi/1hrE0OFe9e3y4xrWMY6zzNEH+PUdtiDs4+4MsfA1BSUoKqkpCQQElJCZs2bWLs2LGnnZOXl8cbb7zB9ddfT5s2Z3eyHzp0iGPHjpGens7evXtPDhEpKys7q2xVysoSWy1bes1FHTpsXNSn74JuIhqx+1BDv/c6AGNM42I92MaE3ws4E6ZMBCnoxp7XR7T32mkorAk26/MW13nJv+pcVXLe+XEasxbg+PHjvPTSSzz//PO8+OKL9OnTh969e7NkyRKWLFkCOL3ThYWFzJgxg+eff56//OUvp9X3+eefM378eMAZl71ixQr++te/csEFtXtvs29f7xEL5t+UdOxYq7l1uc4wyQY+qM2JInK9iKiIhH95mDASkcdE5OJanpsuIoUisiLoK15E7hKRp90yD4rI16qpJ0tEHqlNDO7514nIgNqeH04i4nfvw2oReUtEarzTazRdTyhEpIOIfCAiK0VkrYj8px7a3CoitfodLyIzRWRYuGOqUQyqtiKRMeGW0z/jWeAbXsfRmO3sPHrB+r63RHwZuNITM2f7i5eNCVd9gpTdlP5ogYhEbtcdIF8Kd70ZPy+JKF+Pul37zUv69ZvXRUQjsElQSG6fOGHTP2pzooi8CXQCPlPVrLBGFSVEJB34QFUHnnH8LmCYqj4cYj1ZwDFVrfGnBSISC7zoxvF2Tc8PNxE5pqrJ7vevAUtVtUZj+EXkZaLkekIhIn8G1qrqn9yfB6lqRHcwFpGtOK+xGq9EJCIzgUdUdUm44wqV9WAbExm/AI57HURjpaAbe10f0QT1VGPF4ZuRCSgam1dyYG0466xIiiZ1GV86cAtKWOMPtwP7ew6bP+/m5gUFbeZ40Pwm4I3anCgiycBFwL3ALUHHx4nILBF5U0TWi8hUEbldRBaJSLaI9HLLXS0iC0VkuYh8KiId3OP/CeopzhORO0UkUURecs9fLiLj3bJ3icg7IvKRiGwQkd9WEuvLInKj+/1WEfmFiCxz66tz73tw77Tbc/ikiMxze3hHVFD+fhH5UESSRORnIrLYLfsXEWc3Kreex0VkFvAj4Brgd+596XVGfclB92eViNzgHr/VPbZaRH4TVP6YiPxGRJa6936E295mEbmmhpc/B+hd0fMpIj73eWnntusTkY0iMubM63Hbf0JEZotIjogMd5/bDSLyy0ru+3D3Pq90X18tqnmtvCsi74vIFhF5WES+75ZZICLVvRHvBOws/6E8uXZf7zNF5G0RyRWR14Kew6qe27NeIyLSRkQ+dmP6M5za40xEvupe4woR+bOIxLjHnxORJSKyRkR+Ud2TJSK93ednpfv/QC9x/M6NJVtEJgdd2yyp5v/lyliCbUwEZOTm7AP+4HUcjdXuTqMWBmIS+tVHW6olYd9+cn3+0tDWuaujXoEO5/UMdPAica0Rvz8+ZcXyK0bnrB29NBCQndWfETa/mThhU22HAF0HfKSq64HDInJu0GODge8AmcAdQF9VHYHTC1u+GdVcYKSqDgVeB34IoKpXqOoQnMR9G/Au8JD7WCZwKzBNRMpnCg8BJrttTRaRU5MkKndQVc8FngNCGbbRS04l/aGslNRcVS8Evgn8LfgBEXkYuBq4TlULgadVdbjbQ54EXBVUvKWqjlXVXwHTgUdVdYiqbjqjvZ8CeaqaqaqDgM9FpDPO7roTcO7RcBG5rjw+YKaqngcUAL8ELgGupwbzZ8TpWb8cZ5jRWc+nqgZwdvm93T3lYmClqs6u5HpKVHUMznrs7+E87wOBu0TktMkRIhKP8+bwO6o62K27kKpfKwOB24ARwK+AE26884Eqh/jgrJD1VxH5QkT+172/5YYC3wUGAD1x3nhC1c9tRa+RnwNz3ZimA93ca83AeY1f5P6/4Q+6p/+rqsOAQcBYERlUzXW8Bjzj3rMLgT3AV3BeI+X38XciUv6JWij/L1fIEmxjIuf3wH6vg2hsFHRD76/UT+81gIZvze5y246vGaSqx8JecQXGl54zppkmLK6Pturq4MH08xbMn9wyP7/tbNUq9zIKh/XAS3U4/1acRAr331uDHlusqntUtRinl/xj93g2kO5+nwb8V0SygUeBc8pPFmfc6SvAbaqaB4xyf0ZVc3ES775u8c9UNU9Vi4C1QPcQYn/H/XdpUDxV2eQmgkNU9aEQyv/TjXU2kCIiLd3jd+AkpDe49wZgvNvzm42TDJ8TVE+ony5cTNASqap6BBiOk0QfUNUynMSqfKhXCfCR+302MEtVSzn9+alKkoisAJYA24G/Uvnz+TdOJa/3UPVrbnpQTGuCXkObgTPfOPUD9qjqYvea893rrOq18oWqFqjqASAPeD+ovSqvW1X/i5M8vwD0B5aX98wDi1R1p/uGYkVQXVU9txW9RsbgvCFBVWcA5TucTQTOAxa7932iGwvAzSKyDFju1l/puHYRaQF0UdV/u20UqeoJ9579U1X9qroPmIXz+oHQ/l+ukCXYxkRIRm5OAfD/vI6jsdnT6cJF9dV7DZHpwQ6oP/FY2ZHscNdbEWcTmvP7iEr1i1ZHAb8/LnnlisvH5KwduyIQkO0RbOqHEydsqtkyKC63N3EC8KI440Qfxek9Ln+tBO/+GQj6OcCp1buewunhywS+DiS6dcfgJOyPqerq8iarCCe4LT+hrQ5Wfk6o5WvqzDdH5T+vxklK0gDcntVngRvd+/AC7n1whTrMTipos6p7VqqnJqCdfH7cBDGU+1EY9IbjW6paQiXPp6ruAPaJyATgfODDKuoNfp2c+Ro6M66Krrn8eHX1n9lGSNetqodV9R+qegewmFNvWM56DYbw3Fb2GqnsmqYF3fN+qpolIj1wPoGZ6H5yMeOMNiqqpybHoQ73zBJsYyLrz8BGr4NoTNb3vjG1flssjcjvyY35yyNRbYUSiWt5Zcm5x1CK6q3ROjp0qNvQ+fMmt8k72j4SvdmzJk7Y9F4dzr8R+LuqdlfVdFXtCmzB6QkLVSqn1sy/M+j4VGCVqr4edGw27kfiItIX56PzdbUNviLijEP+e5iqKx/DOgpn6Eaee3w5TvI53R1iUJ4MHRRnTPuNVdRZAFS2As/HwMnJluJMIF6IM2Sgrfum5VacnsmQiEgXEfks1PJU/nyCM5zgVeBNVS0fklTV9YQiF+gsIsPdeFu4Q1bq9Fpxx2afNXFVRCaIu1qK2xPcC6f3vjLVPbcVvUaCY78cKP+k8jPgRhFp7z7WWkS6Ayk4b8LyxJnDcHlV16aq+cDO8qFCIpLgXtNsnDfIMW6v/BhgUVV1hcISbGMiKCM3pxT4iddxNBa7O16wKBCTUL9LomlZRPYL2FywamDQx+QR11FbZgz1pzeIoSLlAoG45qtWXTpmzZrxqwIBX8XbT9acAj+oYx23Av8+49i/cMa3hioLeEtE5gDBqyQ8AkwKGvN8DU5PYIz7UfsbwF3VvXZE5EWp2TJl3eDsXUBr6YiIzMMZS3xv8AOqOhfnGmfg9AC+gPNx+7s4vaKVeR141J0A10ucpQEfdB/7JdDKnaS2EhivqnuAHwNfACuBZapakzdVnYCafMKRRcXPJzhDP5I5fXjIadcTaiPiTILt7PaaTwaecq/5E5yktsavlTP0Bw5VcPw8YImIrMIZs/1i+fCUiqjqUap+bit6jfwCGOMO+ZiEm8Cr6lqcv6Mfu+1/AnRS1ZU4b9rW4AzFqXATqzP+X7gD+LZbzzygI87/y6twXief44yfr/OGYLZMnzERltM/Q3DeDXu6JmdjMGv0H3P8MQkZ9dlm0dG/LEaPDa++ZM1d3fUbi5vFpkSk7sr8O37R3EO+gpr0tEYFn6+scMA5Xyxq2XLvaJE6dQ69OnHCpjvCFlgjISK/A16p69JrEgXLo4WD24u7XVWnV1u4+rqGAU+o6ui6RxZZIvIB8BU3gY9UGzNpBK+R6lgPtjERlpGbo7grBJja29Nx5KL6Tq4dZfGRqnlLQXa99WCXu7rkvGGxGpNT3+3WVSAQm7Q6+5Kxq7MnrgkEfJtrWU0R8D/hjKuxUNVH65pcNyaq+nSYkuspOJ9u/LjuUUWeql4VyeS6KbEebGPqSU7/jA+By7yOo6GaNeoPa/2xifW+81nRkafWQmlE2k3wNTt0bbeHW7pjRAG44LmbaR6fRIwvhhhfDP+584Wzzpu/fTlZnz1Fmb+MVs1Sefu2pzh04ij3v/O/5BUf49HR93FZX6ez7J5//ZjHJ/2Aji1ObYiWJyd2vBU/vwVCy0hcV6SJr6xowIBZC1u12j1KhJjqzzjp1xMnbLIE2xgTcREZW2iMqdCPcMaV2SdHNbSnw/mL/bGJ9TqU4pRAQqRqLg6caFMSKFyRENNsSPDxN2/9E62btazwnLyiAv734z/yys2/p0tKBw4ed1ayem/tp9w48DKuyZjIHW89wmV9R/PJxi/J7ND3tOQaIFWbdR1bOmDxrLi1w5AqZ9BHJQ3EJq5ZPXFsaureNecM/DwhJsbfO4TT9gO/jnRsxhgD9ofemHqTkZuzCgjXLP0mZX2fm5t717pGLMEG2HZsbX5Nyr+79lMu6zuGLikdAGjb3JloHxsTS1FZMSX+EkR8lAXK+OuSt3jw/FsrrKdPoNPw9EC7kFdViEZ5eR3PmT9vcrdDB9NmqlY7Ie2nEydsKqiXwIwxTZ4l2MbUrx/g7BxlQrS3w/AlXgwNOSVyPdgA6/IX9wlakxcRuP3NH3DFy/fx2oqzh4BuObyDvKICbvrHt7ni5ft4e7WzX8Z1Ay5m1pZFfPWtR/n+RXfz92XvcsM5l5IUV/mysBNLM8ckaXyDnmikGhO/du34catWXrrB749ZX0mxuTgrGhhjTL2wISLG1KOM3JzDOf0z7sNZosqEYF2fyUkeh9AskpWfKMvvVKYla+Ik4RyAd25/lo4t2nLw+BFue+P79GrTjZFdh5wsX6Z+sveu5/VbnqCorJhrX/0G53Y+h56tuzLtpt8CcLSogGcXvsYL1/+SH374W/KKCnhgxGTO6zLwtLYF8X2l+Pye/0iYu0tFu0TyOiMtP799xvx5t5T26z93Vtu22y4UoXw7+mLgvokTNtmEI2NMvbEebGPqWUZuzn9wNh4w1djbftgSf2zSOdWXjKiIJ/g7jq87UP59+Xjpts1bcVnf0azYffqCH51atGNczxE0i0+idbOWnJ82mLX7T9/L6MkvX+ZbF3yN99Z+RmbHfvz+iin8ZnbFHbhJxLe+omRoHkq9r2gSbqq+uNycMWNXrrhss98fm+se/uXECZvCuimLMcZUxxJsY7zxfWCr10FEu3V9b6lwfMOJ4mO8+HEW/++Nu/h/b9zN5r1rTnv80xVv8Ou3H+DXbz/Ar968l2/95RKOF+VTUHiUP773HX715r2s3DL3ZPk/f/RTjh4/c28IUC0toh5+T67LW5QOcKKkkGPFJyj/fvaWxfRr1/O0spN6j2LRzlWUBcooLC1i+Z4cerfpfvLxLYd3sO/YQS7oNoTCsiJ8IghCcVnlK2910lYDBvm713nnsmhRUNCu37wvJ/fet6/nP4HfeB2PMabpsSEixnggIzenIKd/xt04u0Y1uFUc6sO+duct9ccmnVfRY2/Pe5oBXYdz36QsyvyllJSd3vl68ZDJXDxkMgDZW+fxRfa/aJ6Ywszsdzi/7yTO6zWeZ/8zhcE9RpG9dR5d2/ahZfO2ZzekpSc4teVvxOSXHkr3B0o3HjhxpPf97/wvAP6An2sHXMz4nufzynJnA7o7hl5Ln7bpjOtxPpP+djciPm4ddCX9g5Lw385+kR+OuQ+AazMu5r53/oe/LXmbH4y+p8oYRpT1Hr3Dd3DuEd/xBrcJTcV8un7dRb+97dZPSr2OxBjT9FiCbYxHMnJzZub0z/gT8F2vY4lG6/reUuEGL4Ulx9m0J5s7xv0IgNiYOGJj4ioqCsCSTV9wXu8JAMT4YiktK6bMX4qI4A/4+SL7HR687JcVnuv2YJ/0qw8+JyEuFp8IPhG+e8nZuejG/YeYvmIt/kCA5gnxfHP8BRwrKubleUspLCnl8sx+DOzSEYCX5i7hK+cNJDUpkd2Fm3d1b9mv98f3vHRWnXcMvfa0nx88/9ZKVwd57rpfnPy+bfNWvHvHc5XemzNdWzL8vFcTZq8rk0C/kE+KXo9lZWWt8DoIY0zTZAm2Md76Mc7mM/29DiSa7Gt37tKyuGYV9l4fyt9DcmIqr878LbsObaZruz7ceOFDJMSdPVS6pLSInB2LufmibwEwrPcEXv78cRau/4Trzr+fOWveY0TfS4ivbKUNLSk689A3xo2keULFmzsWlpTyzrLV3D96BK2aJ1FQ5PSsL9++m2Hd0xjSrTMvzl7EwC4dWbN7H11apZCa5LS9Lm9Rp67Nvc1rY4lJuq5kROLb8QvyEFI9DaZuFmFrXhtjPGRjsI3xUEZuThFwJ+D3OpZosq7vrZV2SfvVz46DGxg94Bqm3PhnEmIT+WTF6xWWzd42n54dzqF5YgoASQnJfOPyx/nRDc/RtV0fVm9fwNCeY/jHrD/w4sdZZ43lRotrtGXwsu27yOzSkVbNnWS/RaKzwl+Mz0ep348/EEAE/IEAc9ZvYVy/XifPPVS8u29A/dtr0l4ktNTm3UeXZaxDaairbhQBd2ZlZdn/U8YYz1iCbYzHMnJzFgFTvY4jWuxvO2RZWVyzQZU93qp5O1o2b0d6hwwAhvQcw46DGyosuzRoeMiZPlz6CpcOvZ0lGz+na7u+3D7uUd5f/NfTyiglpw/uFvjLrIU88ckcFmw6Oxc+WHCcwpJSnv1iPk98MoclW3cCMLRbZ9btO8ALsxcx6Zy+zNu4jfPS04iPPX2X7/2F27dUdt31qZ+/84hugbYNdROab2dlZeVWX8wYYyLHEmxjosMvgBVeBxENcvvdFlPV4ynNWtMquR37ju4AYN2u5XRs2f2scoXFx9i4ZxWD0i8867H9eTvJO36IPp0HU1JWhLj/lZ650oYWn7Y74MMTLuR7k0Zz3+gRfLlxK5sOHDqtuF+VnUfyuHf0cB4Ycz6frt3AgYJjJMXHcd/oEXz3klF0aZVKzp79DOrSkbcWr2LavKVsPehsd56bv6h1CLeoXlxcOmh0osYt8zqOGvprVlaWbShjjPGcJdjGRIGM3JxS4Gs4H283WfvbDl5eFtd8cHXlbrroW7z82eM8/tZ97Dq0kUvPvY05a99nztr3T5ZZuXUu/dPOq3Bs9vuL/sZVI+4GnHHZC9f/l9+/+zATB998WjnVktNWoCgfL90iMYGBXTqy49DR08q3TEqkX8d2JMTG0jwhnp7tWrP76Om7c3+yZgMTM3qzfPtuurRKZfLwQXyY7XS47ivcOlA1sL+6668PPiTmhuKR3UQbzM6jS4CHvA7CGGPAJjkaEzUycnOy3V0eX/U6Fq/k9rs9pDf9aW1786MbTl8dY/SAq0/7eWS/yxjZ77IKz7/3kp+d/L5FUit+cN1TFTcUKD45jre4rAxVSIyLpbisjPX7DnDJgD6nFT+nSwf+vWwN/kAAf0DZdugoo/ueWkLvQMFx8ouK6NW+DbuP5hMXEwMIZYFAeRE5VLxnXdvELu2ruQX1Ion4tpeVDl39YdzytpzaGTEaHQRuyMrKavCb5RhjGgdLsI2JIhm5Oa/l9M8YAjzidSz17UCbQSvK4poP8TqOYKqnEuxjRSW8/OUSAAKqDO3Wmf6d2jNv4zYALuzdnQ4pLejXsR1/+HgOApzfsxudUlucrO/D7HVcnumsFDKkW2de/nIJczZs4dKBfU+WWZ+/uHnbxOjZtbxLoPXAgf6us1bH7hjrdSyV8AO3ZmVleT5B1BhjyolqQ50obkzjlNM/wwfMwFm+r8mYc9FvVpbGJVc7PKQ+lR7/dJa/ZFW9JpaClN2U/ugxEWlZn+1W5+34+V8e9Z24yOs4KvDjrKwsmyRsjIkqNgbbmCiTkZsTAG4F1nsdS3050CZzRbQl1wCqJfXeA6FobF7pgTXVl6xf15aMGBqjvoqXa/HOO5ZcG2OikSXYxkShjNyco8C1QJ7HodSL3H63R+lHacWebGO/IW9p1I13jiOm2bUlw2NR8r2OxZUL3OV1EMYYUxFLsI2JUhm5ObnAjUBpdWUbsoOtz1lZGt9iqNdxVETVm1u/9fiaQap63JPGq9Bak3tcWNZvrddxAEeBr2RlZRVUV9AYY7xgCbYxUSwjN+dT4H6v44iknP53BKov5REtqXJN7kgJqD/xWNnRbC/ars4Af9rILv7WXm5CUwRck5WVleNhDMYYUyVLsI2Jchm5OdNwNqJpdA61HrAqWnuvAdAyz35HbipYEbVvPC4tHTIqQeNWeNB0+Yohczxo2xhjQmYJtjENQEZuThbwssdhhN3a/neUVV/KO0qZJz3YAJvzVwxU1ZLqS9Y/ZxOa87uIsq+em34oKyvr3Xpu0xhjaqzBJdgicr2IqIj09zqWqojIYyJycS3PTReRQhFZISJrReR5EanxcyUid4lI59rE4AURyXKf295Bx77nHhtWyzob1D2oxgPAp14HES6HWmVkl8annOt1HFXSMs8mG5ZqSUqh/9gqr9qvTjMS2k0qHbwPpb7eJP08Kyvrz/XUljHG1EmDS7Bxli+bC9zidSBVUdWfqWpdkqFNqjoEGAQMAK6rRR13AQ0tuczm9Of2RqAuk6ruopJ7ICKe9U7Whrud+rXAZ17HEg45/e+Iyt7Z0/k9Xc1jS0F2kZftV6droO2gDH/al/XQ1O+zsrIeq4d2jDEmLBpUgi0iycBFwL0EJWEiMk5EZonImyKyXkSmisjtIrJIRLJFpJdb7moRWSgiy0XkUxHp4B7/j9tbvEJE8kTkThFJFJGX3POXi8h4t+xdIvKOiHwkIhtE5LeVxPqyiNzofr9VRH4hIsvc+kLufVfVMmAe0FtE7heRxSKyUkT+JSLNRKSFiGwRkTi3rRS3vZuAYcBr7nUluccfF5H5IrJERM4Vkf+KyCYRebCS67jMjXuliHzmHmstIu+KyCoRWSAig9zjWSIyTUQ+dtv6ioj81r3mj8pjrMa7OEkkItITZ5m6A+7P94rIE0Gx3S8if3R7/HNE5AURWeO2n+Te/4ruwc9EZC5wU0X3tIJ7ECMiv3evY5WIfMs9PtF9bWSLyN9EJME9XuP7HKqM3JwTwFXAf+pSj9cOt+qfXZKQep7XcVRL/QleNr8hf2l/VfVXX9I7F5X1G5sSSJofwSaey8rKejSC9RtjTNg1qAQbpxf3I1VdDxwWkeCPlwcD3wEygTuAvqo6AngR+JZbZi4wUlWHAq8DPwRQ1Svc3uJ7gW04Sd5D7mOZOL3m00Qk0a1nCDDZbWuyiHQNIfaDqnou8Bw12AbbTfgm4vTsvqOqw1V1MJAD3KuqBcBM4Er3lFuAf6nqW8AS4HZVHaKqhe7jO1T1AmAOzpjeG4GRwFm9QyLSDngBuMFt8yb3oV8Ay1V1EPA/wN+DTuvlxnIt8CrwhXsPC4NirEo+sENEBuLc9zeCHnsduCYoUb8beMn9vg/wjKqeg7OE1w2q+nYl96BIVUep6utUcE8riOkBoAcw1L3m19zXwsvAZPf6YoFvBJ0T8n2uqYzcnCLgeuDfda3LK2v7f63Y6xhCE4j3svXiwIm2JYHCqFxNJNj1JSMyY9S3KQJV/x33d7ExxjQkDS3BvhUnycL999agxxar6h5VLQY2AR+7x7OBdPf7NOC/IpINPAqcU36yiLQFXgFuU9U8YJT7M6qai5N493WLf6aqeapahDN8oXsIsb/j/rs0KJ6q9BKRFcCXwAxV/RAYKCJz3PhvD4r/RZxkE05POisy3f03G1ioqgWqegAokrO3Zh4JzFbVLQCqetg9HnxvPgfaiEiq+9iH6iwenA3EAB8FtRfKdYPz3N6C84bqZBLprgv8OXCV+ylAnKqWJx9bVHWF+3119zg4aa/snga7GHje/TSh/D70c9ss321xGjAm6Jya3Ocay8jNKQFuBv5Z17rq2+GWfdeUJKTWakx9/dPE6stE1vZjOdGysUul4ohNvqZkmKAcC2O1rwL3ZGVlRekmRMYYU7kGk2CLSBtgAvCiiGzFSZAni0j5TmvBPWKBoJ8DOL2LAE8BT7s9jl8HEt26Y3CSusdUdXV5k1WEE9yWP6j+qpSfE2r5TW6v61BVzXKPvQw87Mb/i/L4VfVLIF1ExgIxQddQVRzB96j85zPjEqCiP24V3ZvycsVuTAGgVFXLj1dUf2Xex/kUYruqnplcvIgzrvrMNxI1eU6CN/B4mQru6Rkqug/V7fBXk/tcKxm5OWXAV2lgq4uszbizsPpS0UKTvI4gN39x7+pLea+Ntug5sqxPuHrbnwC+lpWVVevhMdL0JsSXf8WLM5TxabfMgyLytWrqyRKRkD9ZreD860RkQG3PDyf3OX8l6OdYETkgIh/Usr50EbktfBFGnoh0EJEP3KGPa0Uk4kMK3aGRbWt57kyp5UIG0azBJNg4H7H/XVW7q2q6qnYFtuD0poYqFdjlfn9n0PGpwCp3yEC52Tg9mohIX6AbsK62wVdEREaIyN+rL3lSC2CPO0Ti9jMe+ztOb2Zw0lngnlNb84GxItLDjbe1ezz43ozDGf4Sci+biPxaRK6v7HF3KMePgF9V8NhCoCtwG6H13lZ3D6q6p+U+Bh4UkVg3/tY42zSny6kVT+4A6n3zjYzcnABwD/B8fbddG0da9llTktCyIf0iPWtMfn07UZbXuTRQHA27J1ZroL/bBZ38rer6/8H/ZGVlfT8MPddNakJ80Ndpk4dV9XlVrcnfmRpxfy9ehzMZPxocx/lksvzN8SWc+rtfG+k4f2/OUv43IQo9BnyiqoNVdQAwxeuAmqKGlGDfytljTv9FJS/8SmQBb4nIHOBg0PFHgElBPQDXAM8CMe7QgTeAu9zhJ5USkRdr+C6sG87Y5FD9FFgIfIKT4AV7DWjF6Unny8Dz5RP8Qm3EHZqCO6ThAeAdEVnJqaEVWcAwEVmF8+bkzgqqqUomsLeqAqr6uqouq+ThN4EvVfVICG29TNX3oMJ7KiLXiEj5eOkXge3AKvc+3OYOD7ob5/WUjdMz7UmSm5Gboxm5Od8AnvSi/ZpYm3HXCa9jCJVqoAzwdBWRcjuPrz/gdQyhurx0yEXxGlub5QX9wH1ZWVm/rmsM0gQnxFdxL072Trs9hU+KyDwRWS0iIyoof7+IfCjOpPCfiTMJfLWI/EXE+cTYredxEZmF0xlyDfA79770OvO5CLo/q0TkBvf4re6x1SLym6Dyx0TkNyKy1L33I9z2Nrt/m0PxIafm/NyK+3dRRHzuc9Eu6OeNItLWfR7+z703m8ufE5y/caPda/ue+7y+JSLvAx+71/dZ0HN2bSXPw3C37pXu661FNa+dd0XkfXEWMXhYRL7vllkgpzq7KtMJ2Fn+g6qucusd597Lt0UkV0ReC3pOq3quz3rNiEgbcRYUWC4ifyboU10R+ap7jStE5M/irtglIs+JM/F/jYhUu3maiPR2XwMr3fvbSxy/c2PJFpHJQdc2S6r5f7s+yalP8E19E5HfAa+Uv/jrWNeNwLWqekfdI4ssEfmvql5ah/M/AJ5Q1UaxXF045fTP+BXOxNOocyS1z9rlQ78bLb1c1dJAUX5x3rMpXscBkBLXdsvlaff28DqOUB2jaO/rCV/GILQL8ZRinB0awzJxV0S+CoxX1XtFZB7OMLBl4nzi9i6QARwGNgMvqurPReQ7QA9V/a6ItAKOqqqKyH1Ahqr+IKj+83A+LRwN3AcMVNW7xUmIP8aZr3ML8DNgqHt964BRqrrjjFhfBj5Q1bfFGf74B1V9SkS+CZyrqvdVcZ3pOJOzyz9d/VJVHxKRu4BhqvqwiGQBx1T19yIyE9igqveLyBjgWVUdWF4GZxv6ScBNqlosIq3L596IM+ziTVV9361nrap+88xrqCDG3wAJqvpd9+dWQBKwADgPOOLes/9T1XdFRIErVPVDEfk30BwnWR4ATHMXJKiUiBwDLnTv/Vfddr4LPKKqV4nIz4E8VX1SRCYBX1fVG9xraI6zgEF/YLqq9nZfM4+o6lVu/XcBvwQGqephcXqxm6lqvjhDJBYAfYKGRyIi8TgdOJNVdbGIpAAncBZmqOy18xOc104isBH4kao+L85KWttU9ckq7sGlOB1iy3H2TnhJVXe71/Iezlyj3ThzvB5V1bnVPNcVvWb+D+fT68dE5ErgA6Cd+/Vb4CuqWioizwILVPXv5W24CfdnwLdVdZXbxiOquuSM61gITFXVf4uzsIAPuBx4ELgMaAssBs7HmRf1LtX8v13ZPYuEhtSD3eio6qNhSq6fwnmX/f/qHlXk1Ta5FpGWIrIeKLTkumIZuTn/i/OHJeqszbgznBPg6kFp1IwVzy892MMfKIvEKh0RkUxix0tKB+0KcROafOCycCXXrqY0IT54iEgoK6780411NpAipyZd34GTvNwQ9GnteHF68rNx5kAFTwIPnixelYuBZ8p/cD95HA7MVNUD7uTx1zg1SbyE0yfHz9JTE+fTQ2nQ/buajvO8nzn++G9A+Zj0ezh9WOW7qhpQ1bVAhyqa+ERPTfoX4HFxPtH9FOhSwbn9gD2qutiNL9+97qpeO1/oqcnxeThzkyCE+6Cq/wV64qwC1h9YLm6vPbBIVXe686RWBNVV1XNd0WtmDM5EZFR1Bs4bJXBWPTsPWCzOp+ET3VgAbhaRZTiJ/zlUMaxIRFoAXVT1324bRap6wr1n/1RVv6ruwxmaOdw9LZT/t+uNJdiNgKp+S1V766kVLRolVT2qqn1V9abqSzddGbk5/w+4n9MnV3rqaGqvnOLEVmd9HB3NVEui5v4B7CncvLP6UtGje6DdkH7+ztVtQrMfGJeVlTUzXO1K05sQX1Nnfmxd/vNqnCQkDcDtMXwWuNG9Dy9w+iTw4MniVanpJPEzJ8cHT5yvyf2YDvyeM+bquJ8g7BORCTg9nx8GPRz8fFUVY/C1347Ta3ue27u+j7Mny9dkwYCKYqnsdVopVT2sqv9wP9VezKk3MGe9JkN4rit7zVR2TdOC3vT1U9UsceZyPQJMVGe52xlUvKhAcD01OQ51vGfhZgm2MY1QRm7OizgfX2/3OhaANRl3FXgdQ41pSVTtorgub1FVPWpRaXRZxtgWgcQFlTy8DrgoKytreZibtQnxVSsfszoKZ6hEnnt8Oc6bieki0plTyc9Bcca033hWTadUNZn8Y+Dh8h/cISILcSbQt3XftNxKDSaJi0gXcTc+q8LfcN4IVbSyzYs4va9vavUbOVU3UT4V2O8OhxhPxZ9S5AKdRWS4G38Ld2hJnV474ozNfriC4xPE3TTN7QnuRdV/C6p7rit6zQTHfjnOHDBwhn7cKCLt3cdai0h3IAXnjUmeOHMaLq/q2tRZOGGniFzn1pPgXtNsnDfMMW6v/BhgUVV1ecUSbGMaqYzcnMU4H9V5OpzmaErPnOLE1g2q9xpAtSSqtnI/WLyrf0D9DaoXG+D6kvMH+FS2nHH4fWBEVlbWxgg0aRPiq3bEHZf+PGdsrKWqc3GucQZOj98LOB+vv4vTC1qZ14FHxZnw1kucpQHLd639JdBKnElpK3HGxu8Bfgx8AawElqnqezW4hk5Q9fAjdxjEnyp5eDqQTNV7RpRbBZSJM9HuexU8/hrOpP8lOAln8GT5/4hIZ3VWdpkMPOXeg09wktoav3bO0B84VMHx84Al7rCV+ThjkSt9/lT1KFU/1xW9Zn4BjHGHfEzCTeDd4TU/wZkAusq91k6quhLnTdwanDc/FX66dcb/G3cA33brmQd0xPl/exXO6+Zz4IeqWuWiCV6xSY7GNHI5/TNicJY8/JEX7c8b+djCosQ253vRdl34S9YvKz3+wbnVl6w/4zpOntUhKX2s13HU1EHJ3/hu/OJOCM1wlhD7hW0gEzoJ04T4yiaTNTRur+12VZ1ebeGKzx+GM1F+dHgjq1/iTPj/ip6xNGOY25hJI3jNeCFa13A0xoRJRm6OH5iS0z9jEc6yhXVZG71G8lJ6rGuIyTWAanEoE/TqVW7eotYdktK9DqPG2mpK7xFlvT9bFLfx/7KysmqVFDVlqvqo1zFEE1V9urbnisgU4BtUvu9Bg1G+somJTtaDbUwTktM/oz/OKgUZ9dHevPMfW1iU1DAT7LKipfPLCmdd4HUcZwjcnP7oQRFfe68DqaFlwM1pU0c3mJVQjDGmLmwMtjFNSEZuTi4wAjhrvdpwy2uRvq6oAY69LheNPdiA73Dx3jM3mYp2zwIXWnJtjGlKLME2ponJyM05lpGbcxPwQ5xlmiJizYC7j3BqabSGR4uj8uO99flLmnsdQ4jygclpU0c/lDZ1dFQteWiMMZFmCbYxTVRGbs7vcDYBCHvPYn6L7usb6tjrk7Qk4HUIFdlxfN2goKXVotVM4Ny0qaPf9DoQY4zxgiXYxjRhGbk5s4BMnPV9wzYkYs2Auw836N5rQLU4KuNXAnH5pQdXV1/SE3nAA8AEGxJijGnKLME2ponLyM0pzMjN+TFwLs4GEHWS36LbhsLEtg279xogcitf1dmG/GXRuALUu8CAtKmjX0ibOjoqh9cYY0x9sQTbGANARm5ONnAh8C2c3ctqZU3G3Qcbeu81gGpp1P5+3Hps9SBVPeF1HK59wE1pU0dfnzZ19G6vgzHGmGgQtX9AjDH1LyM3J5CRm/M0MACoyc5qABQkd91YmNRuZPgj80Jp1L5J8GtZ0vGyo3XadCRMXgIy0qaOjviqNMYY05BYgm2MOUtGbs7OjNyc64AbgJB7JVcPuOdAY+i9BkBLo3EYxkmbClZGbAWYEGwBLkmbOvqetKmjj3gYhzHGRCVLsI0xlcrIzSnflOZZoMpVNQqS0zYVJrVr+GOvXaplUZ5grxioqqX13GwRzoTYgWlTR39az20bY0yDYQm2MaZKGbk5+Rm5OQ8Bo4AFlZVbM+DufYg0ot8p/jivI6hKaaA4tch/vL6GiQSAl4G+aVNH/zht6uhoGf9tjDFRqRH9MTTGRFJGbs78jNycC4CrgZXBjxU077LpRFKHRjL22qXRnWADbDmWXR+J7kfAkLSpo+9Omzp6Rz20Z4wxDZ4l2MaYGsnIzfkAGApMBnIB1gy4p5H1XgMEEryOoDob8pf2V9VIbYgzBxifNnX05WlTR2dHqA1jjGmUonqMoTEmOmXk5ijwZk7/jH8Vx6fccqJZh594HVP4RX+CXeQ/3q4kULQqISZpUBirnQ/8PG3q6E/CWKcxxjQpjazHyRhTnzJyc/xDVi18DZFzcHq0V3gcUhhpktcRhGL78ZyjYapqPnBF2tTRF1pybYwxdSOqtuGWMSZ8nnnw8yuA/wEu8jqWuig68scTQDOv46hO89iWO6/q+vW0Wp5eBLwOPJM2dfSSMIZljDFNmiXYxpiIeObBz0fj7Ap5DRD1wy2CqaoWH30CoEGs6f2V7t/LjfPF96/BKVuB54C/pk0dfSgyURljTNNlCbYxJqKeefDzVsAtwJ1Ag1gnW7W0sPjoUw1iiAjA+e2umpWefM7Yaoop8F/gGeA/aVNHR2pypDHGNHmWYBtj6s0zD37eHyfRvgPo4nE4ldLAiUPFec+38TqOULWMb7/50i5396zk4aM4W5o/lzZ19Ib6i8oYY5ouS7CNMfXumQc/9wETgbuA64Go6i0O+I/uKsn/W9S+AajIjek/2BwjseVJdhHO+tVvAu9FamMYEfEDwUv4XQekA4+o6lUicg0wQFWnVlHHXcAwVX24ljGMA0pUdV5tzjfGmEiwZfqMMfXuoecnBIBPgE+eefDzFOAmnGR7lJdxnaQlRV6HUFO7jm/c3C25/2qcpHp62tTRBfXQbKGqDgk+ICLp5d+r6nRgeqQaF5FYYBxwDLAE2xgTNSzBNsZ46qHnJ+QDfwX++syDn/cCrgUmAWPwqmdbS0o8abfmDgH/AabPP/Defy98+v76SKpDFtw7LSIv4/SsnwN0AL6vqh+cUf5K4Cc4u4VeDzwAxAMbgTtU9YRbz2GczY4O46xW4xeRrwLfUtU5QfXFAL8BLsUZg/6Cqj4lIhOB3+P8DVwMfENVi0VkK/APYDwQ57b/a6A38DtVfT6sN8gY02hZgm2MiRoPPT9hE/BH4I/PPPh5IjAaJ9m+FMisrzg0ehPsMpxt6r8A3ge+/MEbH/g9jCdJRFa4329R1eurKZ8OjAV6AV+ISO/yB0TkeuD7wBWqekRE3lHVF9zHfgncCzzlFu8LXKyqfhHJAo6p6u8raO8BoAcwVFXLRKS1iCQCLwMTVXW9iPwd+AbwpHvODlW9QESecMtdBCQCawBLsI0xIbEE2xgTlR56fkIR7jAS4NFnHvy8I07CPcr9dzCR2ixLi0sjUm/NHcLZAGae+7X4B298EJHx1LV01hCRarzpbu2+QUQ2A+VLC44HhgGTVDXfPTbQTaxbAsk4K6CUe0tVQ3ljcTHwvKqWAajqYREZjPNmYL1bZhrwEKcS7PIhLdlAsqoWAAUiUiQiLVX1aA2u1xjTRFmCbYxpEB56fsJe4C33C3fs9oU4yfZwnF7NroQh6VYtLqtrHbUQANbiJNLzgXk/eOOD9VWf0uCcOau+/OfNQE+c57B8w5uXgetUdaU71GRc0HnHQ2xPKmizurXNi91/A0Hfl/9sfzONMSGxXxbGmAbJHbv9kfsFgDuspBdOotYX6BP0fYeQK9fiSA67KAE2AeuBdUH/Zv/gjQ/yIthuNLhJRKbhDNvoiXPdQ4FtwCPAv0XkJlVdA7QA9ohIHHA7sKuSOguAlEoe+xh4UERmlg8RAXKBdBHpraobcZaMnBWm6zPGGMASbGNMI+IOK1njfp3mmQc/b8HpiXcfoB2QipOgpbpfyVqzBLsMZxWLM78KcJLCbcB2999twO4fvPFBU93kZR1OMtsBeFBVi0ScDmVVXScitwNvicjVwE+BhTj3LBsn4a7I+8DbInItzs6hrXAmVv4MeBHn+V4lIqU4kxyfFpG73XbKJzna2GpjTFjZOtjGGBPkmQc/jyktnJfsL1qQhLPFe/CXD2d4wslE+gdvfFBcaWXmJHf1jw9U9W2vYzHGmEizBNsYY0zEWYJtjGlKLME2xhhjjDEmjCKzxJUxxhhjjDFNlCXYUUZErhcRFZH+1Zf2jog8JiIX1/LcdBEpFJEVQV/xInKXiDztlnlQRL5WTT1ZIvJIbWJwz79ORAbU9vxwEpH/FZE1IrLKvR/nR7i9Wt+74OfJGGOMMWezVUSiz63AXOAWIMvbUCrnztCvi01nblBRvpqAW39EZ/W7qwdcB3yAs/awZ0TkAuAq4Fx3u+a2ONtDG2OMMaYBsh7sKCIiyTjb8t6Lk2CXHx8nIrNE5E0RWS8iU0XkdhFZJCLZItLLLXe1iCwUkeUi8qmIdHCP/yeopzhPRO4UkUQReck9f7mIjHfL3iUi74jIRyKyQUR+W0msL4vIje73W0XkFyKyzK2vzr3vwT2sIjJTRJ4UkXkislpERlRQ/n4R+VBEkkTkZyKy2C37F3Ezd7eex0VkFvAj4Brgd+596XXmcxF0f1aJyA3u8VvdY6tF5DdB5Y+JyG9EZKl770e47W0WkWuqudxOwEFVLQZQ1YOqututt8J769Y/z33u5olIP/f4XSLynvv8rRORnwfF+L/usU+BfkHHe7nll4rInKA2Knw9VfGcxYjI74Pu2bfc4xPdOrJF5G8ikhB0bY+LyHwRWSIi54rIf0Vkk4g8WM09M8YYY6KWJdjR5TrgI3cL38Micm7QY4OB7wCZOBsj9FXVETjrvH7LLTMXGKmqQ4HXgR8CqOoVbm/xvThryr6LszUwqpqJ02s+TUQS3XqGAJPdtiaLSNcQYj+oqucCz+FsGFGdXkFJ/zMhlG+uqhcC3wT+FvyAiDwMXI2z61sh8LSqDlfVgUASTu9wuZaqOlZVf4WzJfKjqjpEVTed0d5PgTxVzVTVQcDnItIZ+A0wAeceDReR68rjA2aq6nk46x//ErgEuB54rJpr+xjoKs6bp2dFZOwZj1d0b3OBMe5z/TPg8aDyI3A25hiCs7HHMBE5D+dN21DgKzg7H5b7C/AtN/ZHgGfd4xW+nqrwAM4GIkPde/aa+5p6GZjsvtZigW8EnbNDVS8A5rjlbgRGUv09axTEGQ72StDPsSJyQEQ+qGV96SJyW/giNMYYUxs2RCS63Ao86X7/uvvzMvfnxaq6B0BENuEkZeBswDDe/T4NeENEOuEMMdhSXrE4ww5eAW5W1TwRGQU8BaCquSKyDWdDBoDPVDXPPW8t0B3YUU3s77j/LsVJ4Kpz1hCRavzTjXW2iKSISEv3+B3ATpzkutQ9Nl5Efgg0A1rjbDryvvvYGyG2dzFBnyKo6hERGYOTRB8AEJHXgDE4b1hKOLWjYDZQrKqlIpINpFfVkKoecxPg0TjP5RsiMkVVX3aLVHRvU3HeFPXB2Qo6LqjKT1T1kBvjO8Ao9/i/VfWEe3y6+28yznbjb8mpIToJ7r+Vvp4qcTHwvKqWudd1WEQGA1vcN40A03De3D3p/jzd/TcbSFbVAqBARIpEpKWqHq2mzYbuODBQRJLcN4eXUPmOhaFIB24D/nHmAyISW/7cGGOMiSzrwY4SItIGp2f0RRHZCjyK03tcnvUEb2YRCPo5wKk3Sk/h9N5mAl8HEt26Y3AS9sdUdXV5k1WEE9yWn9DeiJWfE2r5mjpzPcnyn1fjJBVpAG6P6bPAje59eAH3PriOh9ieVNBmVfesVE+teXny+VHV4OenUqrqV9WZqvpz4GHghqCHK7q3/w/4wu2lv5rTr7Gye1XRmpw+4Kjbi1/+leE+VuHrqQo1vWdw+uv4zNd4U+kA+BC40v3+Vtw3kyLiE2eYVrugnzeKSFtxhmj9nzs8aLO4w7WAqcBo95Oh77lDht4SkfeBj8UZ+vRZ0JCjaysKSESGu3WvFGcoWgupeljZuyLyvohsEZGHReT7bpkF4mxPbowxTYol2NHjRuDvqtpdVdNVtStOj+Goas4Llsqp3q87g45PBVap6utBx2bjDCNARPoC3XC2MQ4bccYJ/z1M1U126xyFM3Qjzz2+HCf5m+4O4ShPAg+6vbM3nlXTKQVUvv3yxziJLm67rXC2bR7rJjgxOMnQrFAvQES6iMhnFRzv5/ZElxuCM5SnKsHP9V1nPHaJiLQWkSScYUdf4jzf14szRr0FTlKOquYDW0TkJjcWcXudz2wj+PVUmY+BB8WZQIqbWOUC6SLS2y1zBzW4Z03E68At7pvDQTivs/I3Z6/i/n+K8wnBSlU96P7cCef3w1U4/48DTAHmuG+UnnCPXQD8//buPtiqqozj+PcnaKKoBKgjljqhVowF46CNCQaNMmZmNqMV4ORNc8Z8SycoLSMq35LKqchIUJkcX1Ip8F1RIF41UOGCiDoavozM+IKaFKTi0x9rHdgezz3n3su+cS/8PjN72Huvtddae58NPHftZ597akR8EdgAfC2nHA0Hfl34IR4ASTuRnvR8LyIG5n7XUz+t7BDSzPnhwKXAf3Jq0SKg7rcBmZltixxgdx4jgb9V7ZtG+k+rtcaTHvXPA14r7B8DjNDmnOcTSLO83XIKw1+ApspLdi2RNEXS4DaMZz/Sf8xleEPSQmASKZd8k4iYTzrHu0mznpNJKQfTgcV12rwFGJtn2vorfTVg5eW6S4CPKr3MuAwYnlN0LgJmA8uAxyJiRhvOYR+g1iP6nqRgZaWkZmAAjb9B5krgckkLgG5VZfNJ6UBLgWkRsSQiHiN9zktJ99W8Qv3RwOn5PJ8AKrOa46l9P20i6QRJlXzpKcALQHNua1REbAC+ndtZTpqZ7tBviOlqIqKZ9BRmJHBPVfF1bA5QTwOuL5RNj4j3I2IlUO8F1JkRsTavC7gs32cPAvvWOPaTwJqIWJzH96+cWjKEdF8REatIPwRW0spmR8TbOX3qLTanZDVMkTIz2xb5Nzlah5E0AbghBxBb0s4cYExELCllYFuJ0suYL0TEHQ0rt7+PJmBwRJzTqK5tfZLWRURPSeNILzEPA/qQ7vfjc517gQnAtcCBEbFRVb92vNDOsKpjmyjcD3n7S8Ap+R2B1cCwiFhdGNNngasj4gNPzyRNB34XEbPy9jzSrPahVX2sztuv+X40s+2VZ7Ctw0TE2C0NrrclETGxI4Nr69KuI70jsbxG2RRSqsitEbGxQTv10p4gpf28koPr4aQXmKutAvpJOgwg51935/+QVmZmtq1wgG2dXkQM6+qz1/8vETHVs4VdT0S8FBG/baH4DlIa0fUtlBc1A+/llxMvqFF+IzBY0hJSsLyqUqD0ffn9IuId0jsPv8+pPjNJ7za0Oa3MzGx75RQRM7NOLL/3cFVEDN3aYzEzs9bZXr4Gy8ysy5F0IekX84xuVNfMzDoPz2CbmZmZmZXIOdhmZmZmZiVygG1mZmZmViIH2GZmZmZmJXKAbWZmZmZWIgfYZmZmZmYlcoBtZmZmZlYiB9hmZmZmZiVygG1mZmZmViIH2GZmZmZmJXKAbWZmZmZWIgfYZmZmZmYlcoBtZmZmZlYiB9hmZmZmZiVygG1mZmZmViIH2GZmZmZmJXKAbWZmZmZWIgfYZmZmZmYlcoBtZmZmZlYiB9hmZmZmZiVygG3WhUjaKGmppBWS7pTUq0H98ZLG5PWfSzq6Qf05kgbX2H+CpAvrtSnpfEm7tPPUqvs7WdKTkmZX7T9A0qjCdpOkiWX02cbxbboGrax/j6ReeTmrI8fWESSty3/2k3R7O9toktSvsD1F0oCyxmhm1pk4wDbrWtZHxKCIOARYC5zd2gMjYlxEPNieTiPijoi4okGb5wOlBNjA6cBZETG8av8BwKgPV+/cIuK4iHgT6AV0SIAtqVtHtFsUES9HxEntPLwJ2BRgR8R3ImJlKQMzM+tkHGCbdV2LgH0BJPWXdJ+kRyXNk/Sp6sqSpko6Ka+Pk7Q4z4RfI0mFqqdIWpjLDs/1a84UV9qUdB4peJotabak0yVdVah3hqTf1Dh+pKTlua9fVsYGDAEmSZpQdcgVwNA8i39B3tcvn/szkq4stD1C0iJJj0m6TVLPqr73kvRoXh8oKSTtl7eflbSLpD0lTcvXarGkIwtNDJQ0K/d7Rj5uH0lzC08Zhub9qyX1zePvn8sn5LKxue1mST+rvkYtXae8f11+ivAIcETVMWfkdpflc9il8JlNyvfJ05KOz/ubJM3I1/IpST+tMY4DJK3I690k/SqPq1nSuZXPr/reyvfdYODGfO49VHha0uD8Ls3n8LCkvWtdHzOzTicivHjx0kUWYF3+sxtwG3Bs3n4IOCivfw6YldfHA2Py+lTgpLzeu9DmDcBX8vocYHJePwpYkdebgIkN2lwN9M3ruwLPAjvm7YXAZ6rOpR/wArAn0B2YBZxYGMfgGuc/DLirsN0EPAfsAewMPA98HOgLzAV2zfV+CIyr0d4TwO7AOcBiYDSwP7Aol98EDMnr+wFPFq7BMqBH7uvFfD7fB35c+Ix2K14b0gz8ikL/I4BrAJEmPO4CjmrDdQrg6y3cK30K65cA5xY+s/tyfwcBL+Vr1wSsAfrk81pR+QzYfN9tGj/wXWAa0L14T1H/3hpcKJtDCrobnV/l+CuBi7f230EvXrx4ac3SHTPrSnpIWkoKdB4FZuaZ2c8DtxUmoj/SoJ3hkn5ASunoTQo078xlNwNExFxJu6tBnnctEfFvSbOA4yU9SQq0l1dVOwyYExGvAki6kRTUT29jdw9FxFu5jZWkALkXMABYkK/JTqQZ/2oLgSNzv5cBx5KC3Xm5/GhgQOG67i5pt7w+IyLWA+uVcsUPJwXp10naEZgeEUsbjH1EXh7P2z1JQe/cQp1612kjKcit5RBJl5CuRU/g/kLZrRHxPvCMpOeAyhOPmRHxeu7nr6QnCUtaaP9oYFJEvAcQEWvz/nr3Vi31zu8d0g8dkO73Y+q0Y2bWaTjANuta1kfEIEl7kAKPs0kzkm9GxKDWNCBpZ+Bq0mzii5LGk2YwK6LqkOrt1poC/AhYBVxfayjtbLfafwvrG0n/rokULI5scOw8YCgpKJ9BmukONgd1OwBH5EB6kxxwf+g65R9KjgK+DNwgaUJE/LlO/wIuj4g/NajTkg0RsbGFsqmkmeBlkppIs/+bxlo99gb7WxrXB8pbcW+11E5L3o2ISh+Vz9bMrNNzDrZZF5RnbM8DxgDrgX9KOhkg57wOrHN4JeB5Lc9+V7+09o3czhDgrcrscCu8DVRmd4mIR0jpGqPIs+JVHgG+IKmv0gt6I4G/t6WPOh4GjpR0IEDOpz64Rr25wCnAM3lGdy1wHLAglz9ASh8htzOocOxXJe0sqQ8peF0saX/glYiYDFwLHNpg/PcDp+XPAUn7Stqr6pj2XCdyP2vybProqrKTJe0gqT/wCeCpvP8YSb0l9QBOLFyHWh4AzpTUPY+9N/XvrZY+u/aen5lZp+XZALMuKiIel7QM+CYpgPqjpIuBHYFbSDnCtY57U9JkYDkpN3hxVZU3JC0k5Saf1oYhXQPcK2lNbP72j1uBQRHxRo1xrJF0ETCbNIt5T0TMaNBHM/BePu+pwIfazW2/mmdtb5ZUSZe5GHi6qt7qPBtdScmYD3ysMN7zgD9Iaib9ezkXODOX/QO4m5Sb/YuIeFnSqcBYSe8C64BvVfX3uqQF+UXBeyNirKRPA4vyONaRAv5XtvA6AfyEFLw+T/qsi8HtU6Qgdm/gzIjYkPufT8qbPhC4KSJaSg+B9ITiYKA5n+/kiJhY596aSnpxdT2FFzK34PzMzDotbX76ZmZWLkl3AVdFxENbeyyWSJpKelH09qr9TaTUjnNqHWdmZq3nFBEzK53SL1R5mpQz7uDazMy2K57BNjMzMzMrkWewzczMzMxK5ADbzMzMzKxEDrDNzMzMzErkANvMzMzMrEQOsM3MzMzMSuQA28zMzMysRP8DLnGhkMKspBA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0338"/>
            <a:ext cx="69342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utoShape 5" descr="data:image/png;base64,iVBORw0KGgoAAAANSUhEUgAAAtgAAAFiCAYAAADMaq+LAAAAOXRFWHRTb2Z0d2FyZQBNYXRwbG90bGliIHZlcnNpb24zLjMuMiwgaHR0cHM6Ly9tYXRwbG90bGliLm9yZy8vihELAAAACXBIWXMAAAsTAAALEwEAmpwYAACIuElEQVR4nOzdeXxU1dnA8d8zk50s7GsCQRaJEEA2F1aXWhX3pRTRira12tZaq7X0tUtqW0trd2trq1XR2oILWmvqUhcW2ZEtQAKCgLLvYck+87x/3BsZIMskmeQmmefLJ59M7j33nOfeGZJnzpx7jqgqxhhjjDHGmMjweR2AMcYYY4wxrYkl2MYYY4wxxkSQJdjGGGOMMcZEkCXYxhhjjDHGRJAl2MYYY4wxxkSQJdjGGGOMMcZEkCXYxhhjjDHGRJAl2MYYY4wxxkSQJdjGGGOMMcZEkCXYxhhjjDHGRJAl2MYYY4wxxkSQJdjGGGOMMcZEkCXYxhhjjDHGRJAl2MYYY4wxxkSQJdjGGGOMMcZEkCXYxhhjjDHGRJAl2MYYY4wxxkSQJdjGGGOMMcZEkCXYxhhjjDHGRJAl2MYYY4wxxkSQJdjGGGOMMcZEkCXYxhhjjDHGRJAl2MYYY4wxxkSQJdjGGGOMMcZEkCXYxhhjjDHGRJAl2MYYY4wxxkSQJdjGGGOMMcZEkCXYxhhjjDHGRJAl2MYYY4wxxkSQJdjGGGOMMcZEkCXYxhhjjDHGRJAl2MYYY4wxxkSQJdjGGGOMMcZEkCXYxhhjjDHGRJAl2MYYY4wxxkSQJdjGGGOMMcZEkCXYxhhjjDHGRJAl2MYYY4wxxkRQjNcBGGNM2HLSfEAXIB3oAXQFUoCkkK82p/wcDwSAcqCiUJP2DSl9Mh44Bhx3v1c+PgBsdb92bp0+MdhEZ2aMMaYVEVX1OgZjjDkhJ60zMBgYCPTiRDKdDnQDYhtSfYnGbhpQOqNvGEXLgE+ALTgJ90nft06fuLshcRhjjGm9WlWCLSLXArOBLFUt8Dqe5kBEJgD/xkkKAPar6sUikgMcU9Vfi8hDwDxVfaeGep4BXlfVl+oZx1TgbVXdWZ/jI0VEMoF8YAMQB8wDvq6qdeqpbC7n06LlpMXjJNHZOAl15Vfnxmz2uMYXDCx9ekAEqirG+X+1AljofuVZr7cxxpjWNkRkMvAB8EUgx9tQmpX5qnpFdTtV9UeN2biI+IGpwFqgOSSkm1V1qIjEAO8B1+C8MauLqTSf82kZctI6AOOBCe73s/Dgd1AF/vIIVZWIcw5nATe7245kTstdyomEe9HW6ROPRKg9Y4wxLUSrSbBFJBkYDVwAvIabYLs9uD8B9gBDcRKpPOAenD+Q16jqZhG5EvgBTq/mAWCKqu4Rkf8C3d1megPfAmYBfwFGABXAd1T1fbdX8yqccZ99gFdU9YEqYu0LPA50whkbeiPwMfAr4DJAgZ+p6qxw46/3hePk3mkR2eqe3wXu7ptUddMp5X8KZAC3A48BI91YXlLVH7tltgJPAZe45zoCeF5EioHzVLU4pL4ubpkz3E13qepCEfmO2wbAk6r6e7cH+k2cN1LnAquBp91r1BnneVsaznmraoWILAT6ishXgTtwnv9NwC2AH1gD9FfVchFJdX/+7qnng9Mr/k/3usW6df0C6As8oqqPn9q+iFwKPOy2s19VLxKR9u51OwMoAu5Q1TXuJw69cYZI9Ae+457/ZcAO4EpVjVTiGBknJ9QTgEGAeBgRABX4A41YfSpwsfsFEMyclrueEwn3gq3TJ26q7mBjjDGtQ6tJsHF6Id9U1Y0iclBEhqnqCnffECALOIiTyD6pqqNE5B7gbuDbuAmbqqqIfAV4ALhPVS8HEJHhOIncq8A3AFQ1W0QGAG+LSH+3raHA2UApsEFEHlXVT0+J9Xlguqq+IiIJOLO5XOceOwToCCwTkXl1iL8mY0Vklfv4RVX9eS3lj7j1fwn4PfBZ77eI/ApIA25zr9WDqnrQ7aV+V0QGq+oat3iJqo5xj/sKcL+qLq+ivT8Cc1X1WreeZPd63wacg5OULRGRucAhnKT1RpwkdhlwEzAG583N/+G8FmolIknARcCPgKWq+oS7/WfAl1X1URGZA0zEed6/CLysqi+KyDdCz0dEAD5V1fNE5HfAMzhv+BKAdThvIELb7gQ8AYxT1S1uYg3OG4WVqnqNiFwIPIvzugDnTdsFOD2mi4DrVfUBEXklJEZv5aSNwHktT8QZ+uF5Qn2qcmIqmrA5H84bi0E4r1cyp+VuBl4CXtw6feKHTRiLMcaYJtKaEuzJOMkgwEz358oEe5mq7gIQkc3A2+72PE701KYDs0SkG04vZuWYZUSkI/Ac8AVVLRSRMcCjAKpaICLbcHoVAd5V1UL3uPU4N2l9GlJXCtBDVV9xjy9xt48B/qWqAWCPm0yOBI6EGX9NahwiUoV/hXz/Xcj2HwJLVPWOkG1fEJE7cF5L3XCSv8oEe1aY7V0IfAnAPf/Ka/yKqh4HEJHZwFicTye2qGqeu30dzjVXEckDMsNor4/7hkOBf6vqGyIy3k2s2wLJwFtu2Sdx3my9ipPwf7WGel9zv+cByap6FDgqIiUi0lZVD4eUPRdn3PsW97wPutvHANe7294TkQ4ikubue8PtSc/D6fV+M6S9cM478nLSBKcH/3qcxNqbOOqgXBu1BzscfYDvAd/LnJa7BSfZfmnr9IlhffJijDGm+WsVCbaIdMBJ0gaJiOIkHyoilcMzSkOKB0N+DnLiGjwK/FZVX3OHZeS4dftxEvaHVHVtZZM1hBPaVoDTr3F1x4ZbZ3XxR5JW83gZMFxE2ru91r2B+4GRqnrIHWqSEFL+eANiaMzrsVlVh56y7Rmc4Tar3aE+EwBUdYGIZIrIeMAf8hqoKa7QmKqLSzj52oZuP1VluVI3pqCIlOuJO5Qb63VQtZw0PzAOJ6m+lhNDqFqEMmKb002IvXGGHH03c1ruNuBl4EVgydbpE1vPHejGGBNlWstCMzcAz6pqL1XNVNUMnB7oMXWoIw1nLCvArSHbpwNrVHVmyLZ5wBQAd2hIT5xZKWqlqkeA7SJyjXt8vDtUYR4wSUT87vCBcUDYPVoicq2I/CLc8rWYFPJ9Ucj2N3GuR67bE5+Kk0QXuuOoL6uhzqM48xVX5V3gLnDe0LhjnecB14hIkoi0wUnk5od7AiIySkSeDbe8G9suEYnFfW5DPIvTm/90yLaazicci4Dx7psUQoaIhL62JuCMzW4eN8nlpPUmJ+1hYDvOzaHfoIUl1wBlxHrdg12dXjhj6xcB2zKn5f4uc1ru+R7HZIwxph5aRQ82znCQ6adsexlnbG64wxRygBdFZAewGKdnCZwe2nUhY5h/BPwZeNz9qL4CmKqqpe443CqJyJPA4+6Y3VuAv7rT45XjjCd+Beej9tU4PZYPqOpud4x3OPrgDCeJhHgRWYLzBmxy6A53/HEKznCIy4GVOGOMPwYW1FDnMzjXrPKmwO8Dy1X1NZwbNv8mIl/G6fW/S1UXuT3ilW8ynlTVle5NjuHoiTONWrh+CCwBtuEMuQhNnp8HfsaJoTNVnU9YRGSVqg5V1X3u0JrZIuID9gKfw3kdPi0ia3Bucry1+tqaQE5aDM7Y9q/hxNfsxlTXVSmxLaFnOAPn3opvZ07LXYsz/O35rdMnlngZlDHGmPC0qnmwo5mI/AO4V1X3NbCercAIVd0fkcA8IiKPAM+F3HDZkLpuAK5W1VsaHlkLkZPWC2e8+e04Y+tbjcXBrLlfLPvheK/jqId9ODfLPrZ1+sQ9XgdjjDGmepZgm5O0lgQ7UkTkUZyhL5er6kav42l0OWnjcW7qvJTWM4TsJHMCg+dOLZ/WEhPsSmW4NyBvnT5xtdfBGGOMOZ0l2MYYyEn7PPAgzkwtrdqbgZFz7iy/d4LXcUTIHJyZfl63FSSNMab5aC1jsI0xdeVMsXcVTmI90uNomkwxcS1+HHmICe7XpsxpuX8Ento6fWJDZu8xxhgTAa3yI2BjTA1y0nzkpE0CVuHM7x01yTVAscZ7HUJj6IuzYNPmzGm5d2ROy/V7HZAxxkQzS7CNiSY5adfhzPoyExjscTSeKCK+NfVgn6oL8Fdgdea03Eu9DsYYY6KVDRExJhrkpI0CfkPd5oZvlYpbd4JdaSDwRua03LeA+7dOn1jTAknGGGMizHqwjWnNctIyyEn7J87c7lGfXAMUaXw0/d77PLAqc1ru3zKn5XbxOhhjjIkW0fSHxpjokZMWT07aD4ACnMWCoqHXNixFRFWCDeDHmdN8U+a03Aczp+Umeh2QMca0dtH2h8aY1i8n7QpgPfBTIMnjaJqdYuKj9QbAZJwVSTdkTsu9JXNarr3pMsaYRmIJtjGtRU5ae3c4yH+AM7wOp7kq0oRoTbArZQDPAnMyp+X28joYY4xpjSzBNqY1yEm7BqfXerLHkTR7xcTZzd2OccCazGm5U70OxBhjWhv7Q2NMS5aT1h54FLjJ61BaimLi7ffeCanA05nTcq8C7tg6feJ+rwMyxpjWwHqwjWmpctKuxpnT2pLrOijW+FivY2iGrgXWZk7LvcLrQIwxpjUQVfU6BmNMXeSktQX+BEzxOJIW6dLS6R8XaE8bo169J4DvbJ0+8ZjXgRhjTEtlPdjGtCQ5aWcDH2LJdb2VEBvndQzN3Fdx5s4+3+tAjDGmpbIE25iWIiftK8BCbIaQBimxISLh6APMy5yW+3DmtNwmuV4icq2IqIgMaIr2jDGmMVmCbUxzl5OWQE7a33E+uk/wOpyWroTYeK9jaCH8wPeBBZnTcrs1QXuTgQ+ALzZBW8YY06gswTamOctJ6wMsAm73OpTWopQ4GyJSNyOBJZnTcoc0VgMikgyMBr6Mm2CLyAQRmSsiL4jIRhGZLiJTRGSpiOSJSB+33JUiskREVorIOyLSxd3+XxFZ5X4VisitIpIgIk+7x68UkQvcslNFZLaIvCkiH4nIr6qJs6/bxmoRWSEifcTxiIisdeudVJf4jTGtkyXYxjRXOWlXAcuBoR5H0qqUWg92fWQAH2ROy72ykeq/BnhTVTcCB0VkmLt9CHAPkA3cAvRX1VHAk8DdbpkPgHNV9WxgJvAAgKperqpDcZL2bcCrwDfcfdk4PeYzRKTyU6GhwCS3rUkiklFFnM8Dj6nqEOB8YBdwnXvsEOBi4BERqezxDyd+Y0wrZAm2Mc1RTtoPcBKCtt4G0rqoEgjii/aVHOsrGXg1c1rudxqh7sk4yTHu98oFk5ap6i5VLQU2A2+72/OATPdxOvCWiOQB3wUGVlYqIh2B54CbVLUQGOP+jKoW4CTe/d3i76pqoaqW4CzadNIqlyKSAvRQ1Vfc40tUtcit81+qGlDVPcBcnF7/cOM3xrRCtuCCMc1JTpof+DNwh9ehtFIlQBuvg2jBfMBvMqfl9ge+uXX6xIqGVigiHYALgUEiojhjvxX4L1AaUjQY8nOQE3+/HgV+q6qvicgEIMet14+TrD+kqmsrm6shlNC2Apz+97G6Y8Ots7r4jTGtkPVgG9Nc5KQl4fRaW3LdSBTKvI6hlfga8EbmtNy2EajrBuBZVe2lqpmqmgFswekZDkcasMN9fGvI9unAGlWdGbJtHu4UlyLSH+gJbAinEVU9AmwXkWvc4+NFJMmtc5KI+EWkE84S9EvDjN0Y00pZgm1Mc5CT1gl4H7CV9BqRIqW1lzJhuhhYmDktt6HTRk4GXjll28uEv0JpDvCiiMwHQpd6vx+4JORGx6twPh3yu8NJZgFT3eEb1RKRJ0VkhPvjLcC3RGQNzpSZXd3Y1wCrgfeAB1R1d5ixG2NaKVvJ0Riv5aT1Bd4A+nodSmtXrv5P+5U+V9XNa6b+9gPXbp0+8QOvAzHGmObCerCN8VJO2kicnjBLrptAEJ8NEYm8jsC7mdNyr/c6EGOMaS4swTbGKzlp43CGhXTyOpRoEcDX4JvyTJXigJmZ03Jv8DoQY4xpDizBNsYLOWmjgVxsRosmVYGv3OsYWrEY4F+WZBtjjCXYxjS9nLRzcMZcJ3sdSrSpwB/wOoZWrjLJvtHrQIwxxkuWYBvTlHLSRgBvASlehxKNKoixHuzGFwP805JsY0w0swTbmKaSk3Y2zkpuaV6HEq3KiAl6HUOUqEyybdpJY0xUsgTbmKaQkzYEeAdo53Uo0axMY2yISNOJAV7MnJY7wetAjDGmqVmCbUxjy0kbgJNct/c6lGhXRqz1YDetBOC1zGm5o7wOxBhjmpIl2MY0JmeFxlycuYKNx0otwfZCCs6y6gO9DsQYY5qKJdjGNJactATgVaChS0mbCCkl1pau9UZ74H+Z03JtFU1jTFSwBNuYxpCTJsAzwPkeR2JClGicJdje6Qa8kjktN8HrQIwxprFZgm1M4/gpMMnrIMzJionzOoRoNxx43OsgjDGmsVmCbUyk5aRNBR70OgxzuhLirQfbe7dmTsu92+sgjDGmMVmCbUwk5aRdAPzN6zBM1Yo1XryOwQDw28xpueO8DsIYYxqLJdjGREpOWibwMhDrcSSmGkXEex2CcVTOkZ3udSDGGNMYLME2JhJy0mKBWdhCMs1aMXH2O6/56AzMtpsejTGtkf2xMSYypgO2mEYzV6zx9juveRkJ/MXrIIwxJtLsj40xDZWTdgVwr9dhmNoVkWBjsJufqZnTcr/hdRDGGBNJlmAb0xA5aRnADMAStxagmLgYr2MwVfpd5rTcsV4HYYwxkWIJtjH1lZMWA/wLZ5U60wIUaYL9zmueYoEXMqfldvA6EGOMiQT7Y2NM/f0UGO11ECZ8xcRbD3bz1RX4vddBGGNMJFiCbUx95KRdBHzP6zBM3RQR7/c6BlOjmzOn5V7udRDGGNNQlmAbU1c5aUnAE9i46xanWONsjvLm76+Z03JTvQ7CGGMawj4uNabufgr09jqIxnD7v4t5fWMFndsIa7+eDMCkl4rYsD8IwOESpW2CsOrO5NOOzfz9UVLiBb9AjA+W3+GU+d7/SnhjUwVDu/p59tpEAJ5bXcbBYuWec5t24Zdi4i3Bbv7SgV8Bd3odiDHG1Jf1YBtTFzlpI4F7vA6jsUwdGsubNyedtG3WDUmsujOZVXcmc31WLNdlVZ+jvn+rU7YyuS4sURZuD7DmrmQCquTtCVBcrjyzupyvj4xr1HOpSgnWg91C3JE5LXe810EYY0x9WYJtTLic1RqfBFrtON5xvWJon1j1yBdV5YX15UweFP4HXz6BsoCiqhSXQ6wfHllYxrdGxRHrb/oRNiU2RKSlEODJzGm5iV4HYowx9WEJtjHhewAY7HUQXpn/SYAubYR+Hap+fyEClzxXxPC/HeNvH5YBkBIvXJ8Vy9l/PU7vtj7S4oVlOwNcPcCbPLeEuKYdk2Iaoi/OcCxjjGlxRFW9jsGY5i8n7UxgNdDqE7Sth4Nc8c+iz8ZgV7rr9WL6tvdx3/lVX4KdR4N0T/Gx93iQzz1XxKOXJTCu18m93V95rZhvjIzjw10B3t5cweAufn4wruku6cCSvx87TuLpA8hNcxUAzts6feIyrwMxxpi6sB5sY2qTkyY4s4a0+uS6OhVBZXZBBZMGVd/z3D3F+XXSuY2PawfEsHRH4KT9K3c5P/fv4OPZ1eW8cGMSa/cG+OhA4LS6GkspsQlN1piJBD/wVOa03KYfsG+MMQ1gCbYxtbsZiOplnN/5OMCAjj7SU6v+lXG8TDlaqp89fntzgEGdTx5K8sP3S3nognjKgxBwPzjzCRSVN2ron1ElWEGMzZzU8gwC/s/rIIwxpi4swTamJs6c17/wOoymMvnlIs77+3E2HAiS/tuj/H2FM5Z65tpyJp/Se73zaJDLny8CYM9xZczTxxny+DFGPXmcif1iuLTviVz21YJyRnb30z3FR9sE4bx0P9l/OYYIDOnaZPeMljZVQybiHsicltvd6yCMMSZcNgbbmJrkpP0YyPE6DNNwQeXwGaX/bOt1HKbe/rJ1+sSvex2EMcaEw3qwjalG8U/adgW+63UcJjIUKfM6BtMgX8mcltsqF3gyxrQ+lmAbU41RvdIfuqZHt1WfxsRs9zoW03BBfJZgt2yx2KdJxpgWwhJsY6qQPSM7C5HbN8fFjr48vVunr3XpNLfQJ4Vex2XqL4g00e2UphHdnDkt9yyvgzDGmNpYgm1M1X5B5YqNIvELkxLHj+2ZHvxZh3Zzy8B6QluggPVgtwY+bPEZY0wLYAm2MafInpE9DLj61O0q0m5Wasr4czIz9sxITVmoYHcItyAB/BVex2Ai4rrMabnDvQ7CGGNqYnPCGnO6B2vaWSGS8esO7TL+0i5t/fR9B8omFBUPbaK4TANU4Gu6FW3qoeLIPvbn/pbAsUOI+Ege+nlSR5x4n1e4ZDaH5zxF+t3P409KO+347X+5HV9cIvh8iM9Pt1t/D8ChOU9T/PGHxHXuTccr7gPg2Nr3CJYcPan+FubnwKVeB2GMMdWxHmxjQmTPyD4LuDacssd9vrPu7tJp6Ocyui8riIvd3MihmQaqIKZ5j8H2+Wl3wZfp8dXH6XrLrzm6Ipey/Z8ATvJdsnUl/tRONVbRZfLDdL/t0c+S62DpcUp35NP99j+hGqRs31aC5aUcX/sOKWdPbOwzakyfz5yWO87rIIwxpjqWYBtzsu8DUpcDdsfEjLyxe9fMyd27zN/r9+9tpLhMA5UTE/Q6hprEJLcnvmtfAHzxScR2yCBw9AAAh959gnYX3EYdX5qAoIEKVBWtKEN8fo4snU3K8KsQf4v/APPnXgdgjDHVsQTbGFf2jOwzgMn1OljEvzY+fuxFGd3bfKdzxzlFIscjG51pqDKNaTFjsCsK91C252Piu59J0UdL8Kd0IK7zGTUfJMLeF37Ermfu4eiqNwEnUU8683x2PfMtYtK6IPFtKNu1kaR+5zbBWTS6MZnTci/zOghjjKlKi+/CMCaCvkflzCH1JdLmf22SJryblLh3auGRD791qHC0v6F1mogoI6ZF3JQaLCtm3ysP0/6ir4LPR+GiWXSZVPvEGV2n/IqYlA4Ejh9mz6wfENshnYSMQaSdcwNp59wAwIE3/kjbsTdzdPVblGxZSWznTNqe/8XGPqXGdD/whtdBGGPMqawH2xgge0Z2V2BqpOoLinR+qm3auFGZGdtmJ7dZGql6Tf2VEtusb3IE0EAF+155mDZnTSDpzPOpOLybisI97Hzqbrb/5XYCR/ez65lvEzh26LRjY1I6AOBv05ak/udRunPjSfvL9ji3CcS068Hxte/R6ZpplO/bRvnBHY1/Yo3ngsxpuf29DsIYY05lCbYxjq8CcZGutEzkjB936jBqTM8eq5cmxK+LdP0mfKXENesebFXlwBt/ILZDBqmjnPts4zplknH386Tf9RTpdz2FP6Uj3ab+Hn9yu5OODZaVECwt+uxxyZaVxHXqdVKZw/P/QdqYKRCsAHWHo4sPrSht/JNrPAJ8zesgjDHmVJZgm6iXPSM7hkb+I13o9w/5ctfOZ12R3m3h1piYTxqzLVO1Em3eCXbpjvUcX/c+JZ+sYefTd7Pz6bsp3rys2vIVRw+w58UfAxAoOszu5x9g51PfZPez3yGxz0gSzzgxVXTRxkXEde1HTEoHfAnJxHcfwM6/fwOE2sd2N3+3Zk7LTfA6CGOMCSWqzfpvjjGNLntG9nXAy03WoGrZqJLSRb/Zu39w22CwXe0HmEh4JzBs7lfK7x/vdRymUXxp6/SJz3kdhDHGVLIebGPgG03amkjc0sSE8WN79vD9qGP7OaVCSZO2H6WKm/kQEdMgd3odgDHGhLIE20S17BnZA4ALPWlcJO2VlOQJ5/TKOPBEWuoCW3q9cRVrfF0nkTYtx/mZ03KzvQ7CGGMqWYJtot1dXgcQEOnxx/ZtR5/TK33D/5ISV3gdT2tVTLzXIZjGZb3YxphmwxJsE7WyZ2THAjd7HUelYp9vwHe6dBp2YUb35Wvj4j7yOp7Wpoh4+33Xut2cOS23jddBGGMMWIJtotulQHuvgzjVvpiYEZO7d+lzY/euH+zy+3d5HU9rYUNEWr1U6rsSqzHGRJgl2CaaTfE6gGqJ+Ari48ZcktE97e7OHeceEznqdUgtnfVgRwUbJmKMaRbsD46JStkzspOBK72Oo1YiSXPaJI0/v1d66a/at51XDuVeh9RSWYIdFYZnTssd6nUQxhhjf3BMtLoWSPI6iHCpSMfn0lLHnZOZsWNmSvJir+NpiYo1PsbrGEyTuMbrAIwxxhJsE61u8jqA+igXyfx5x/bnnt8zPW9hYsJar+NpSYqI93sdg2kSzf+TKWNMq2cJtok62TOyOwIXex1HQxz1+7K/1rXzoMvSuy3eHBuz1et4WoJirAc7SpydOS23u9dBGGOimyXYJhpdBrSKZGt7bOy51/To1uPWbp3nHvD59nsdT3NmQ0SihgATvQ7CGBPdLME20egKrwOIKJHYFQkJ4yf07BE3rVOHuSUixV6H1ByVEGcJdvRoXf/HjTEtjiXYJqpkz8iOAT7vdRyNQiQ1N7nN+HN6pR/+S9vUD4IQ9Dqk5qSYuDivYzBN5uLMabkJXgdhjIlelmCbaDMaSPM6iMYUFOn253Ztx4zqlb45t03Scq/jaS5KiI/1OgbTZJKAC70OwhgTvSzBNtEmaj46LvX5+k3r3HHE+J49VqyKjyvwOh6vlWis9WBHl6j5v26MaX4swTbRJupufjro9w+7pVuXM6/t0XXB9hj/Dq/j8UqJDRGJNlH3f90Y03xYgm2iRvaM7Awgy+s4PCEim+LiRl+W3r3DXV06zTnik0KvQ2pqZcTamNzo0jNzWu5gr4MwxkQnS7BNNBnndQCeE0n4IClxwpie6YGfd2g3rwzKvA6pKaiiZdgQkShki84YYzxhCbaJJmO8DqC5UJH2M1NTxp2TmbH7udSUhV7H0wSi4o2EOc2lXgdgjIlOlmCbaDLW6wCamwqRnr/q0O78c3ulr5uXmLDa63gaUYnXARhPDMucluv3OghjTPSxBNtEhewZ2e2Bs7yOo7k67vMN/EbXzkMuyei+dENs7MdexxNpipR7HYPxRBIwwOsgjDHRxxJsEy1G4yyhbGqwKyZm1A09uva8qVuX+fv8vn1exxMpQaTU6xiMZ4Z7HYAxJvpYgm2ihY2/DpdITF5C/NgLM3ok3t+pw9wikeNeh9RQQXzWgx29hnkdgDEm+liCbaLFOV4H0OKIJL+V3Gb8eb3Sj/2hXdr8AAS8Dqm+ApZgRzNLsI0xTc4SbBMtbD7cegqKdHmybdrYUb0ytr6S3GaZ1/HUhyXYUW1o5rRcGx5mjGlSlmCbVs9dYKad13G0dGU+6fOjTh1Gju3ZY9XyhPj1XsdTFxX4K7yOwXgmBejvdRDGmOhiCbaJBtZ7HUGH/f6ht3XtnHVlj24Lt8XEfOp1POGowN9ih7eYiLBhIsaYJmUJtokGlmBHmohsjYs9/4r0bl2+0rXz3MM+3yGvQ6pJOTHWgx3dLME2xjQpS7BNNLAEu7GIxC1JTBg/tmcP3487tp9bBs1yOrwyjbEe7OhmCbYxpklZgm2iwRCvA2j1RNJmpySPH5WZse+ptJQFCup1SKHKsAQ7ylmCbYxpUpZgm1Yte0a2D+jrdRzRIiCS/rv27Uaf0yu94J2kxJVex1OpjNhmlfCbJtc2c1pub6+DMMZED0uwTWuXDsR6HUS0Kfb5su7t0unsizK6L1sfF7vJ63hKiAt6HYPxnCXYxpgmYwm2ae0yvQ4gmu2NiRk5qXvX3l/o3nX+br9/t1dxlKr1YBu6eR2AMSZ6WIJtWrtMrwOIeiL+/Pi4sZ/L6J56T+eOc46JHG3qEEqIa+omTfNjCbYxpslYgm1au0yvAzAukaT32iRNOL9Xesmv27edVwFNNnVeMfHWg20swTbGNJlmn2CLyLUioiIywOtYmgsRmSAihSKyyv16x92eIyL3u48fEpGLa6nnGRG5oQFxTBWR7vU9volkeh2AOZmKdJqRljpuVGbGpy+kJC9uijZLiLOlso0l2MaYJtPsE2xgMvAB8EWvA2lm5qvqUPfrtERaVX+kqu80VuMi4gemApZgm3opF+n9047tzx3ds8eaxQnxaxuzrSKNb8zqTctgCbYxpsk06wRbRJKB0cCXCUmw3R7cuSLygohsFJHpIjJFRJaKSJ6I9HHLXSkiS0RkpYi8IyJd3O3/Den9LRSRW0UkQUSedo9fKSIXuGWnishsEXlTRD4SkV9VE2tft43VIrJCRPqI4xERWevWO6ku8Tfw2n3WOy0iW0Xkl279S0XktGnrROSn7jE+EfmLiCwXkXUi8pOQMltF5Eci8gHOG58RwPPudUw8pb4uIvKKez1Wi8j57vbvuNdjrYh8292WKSIFIvKku/15EblYRBa413xUAy6F/VFt5o74/YO/2q3LoMvTuy36ODZmW2O0UUy89WAb+11gjGkyzTrBBq4B3lTVjcBBEQldLGAIcA+QDdwC9FfVUcCTwN1umQ+Ac1X1bGAm8ACAql6uqkNxEvdtwKvAN9x92TjJ4wwRSXDrGQpMctuaJCIZVcT6PPCYqg4Bzgd2Ade5xw4BLgYeEZHKX/LhxF+TsSFvEh4Mo/wRt/4/Ab8P3eG+aegM3KaqQeBBVR2BswLieBEJXQmxRFXHqOo/gOXAFLcXvfiU9v4IzHWvxzBgnYgMB24DzgHOBb4qIme75fsCf3DbHADcBIwB7gf+L4zzq06nBhxrmtCnsbHnXd2jW/epXTvPO+jzHYhk3UWWYBtLsI0xTai5J9iTcRJj3O+TQ/YtU9VdqloKbAbedrfncWJYQDrwlojkAd8FBlYeLCIdgeeAm1S1ECeZew5AVQtwEu/+bvF3VbVQVUuA9UCv0CBFJAXooaqvuMeXqGqRW+e/VDWgqnuAucDIOsRfk9AhIj8Po/y/Qr6fF7L9h0BbVf2aqlbeCPYFEVkBrMS5ZmeFlJ8VRlsAFwJ/AXDPv/Iav6Kqx1X1GDAbGOuW36KqeW6Cvw7nmivhX4/TZM/I9gPt6nOs8YhI7IeJCePG9+wR+38d288pETn1jVu9FGu8PxL1mBYtNXNabpLXQRhjokOM1wFUR0Q64CRpg0REAT+gIvKAW6Q0pHgw5OcgJ87rUeC3qvqaiEwActy6/TgJ+0OqWjn2s6YertC2Apx+3ao7Ntw6q4s/krSax8uA4SLSXlUPikhvnF7jkap6SESeARJCyh9vQAxNfT3a0QzfRG7/+3aOrjpKTGoM/X7eD4A9L+/hyMojiAj+VD/pX0kntt3p6+Psf2s/h+YeAoGE9AR6fLkHvjgfu1/YzdE1R0nsmUj6HekAHFpwiMDxAB0v6dik5xcRIqn/SUmekJvcZtddhwtX3HH4yHm+BjyXRcQ3u9eB8UQ3nA4NY4xpVM35j84NwLOq2ktVM1U1A9iC0wsarjRgh/v41pDt04E1qjozZNs8YAqAiPQHegIbwmlEVY8A20XkGvf4eBFJcuucJCJ+EekEjAOWhhu8ODOo/CLc8rWYFPJ9Ucj2N3GuR67bE5+Kk0QXumPWL6uhzqNASjX73gXuAucNjYik4lyPa0QkSUTaANcC8+t5PuFolr3X7ca0I/O+zJO2dby8I/1+1o++P+1L6tBU9v5772nHlR8q58D/DtAnpw/9ft4PDSqFSwoJFAUo2lREv58520o+LSFYFuTwB4fpcGGHJjqrxhEU6fZYu7ajz+mV/tEbbZI+rG89xVgPtgFsmIgxpok05wR7MvDKKdtexhmbG64c4EURmQ/sD9l+P3BJyBjmq4A/A353OMksYKo7fKNa7k15I9wfbwG+JSJrgIVAVzf+NcBq4D3gAVWty2p2fYAjdShfk3gRWYIz7vve0B2q+iLwBPAasBFnaMg64ClgQQ11PgM8XnmTozhTA17l7rsHuMC9nh8CA1V1hXvMUmAJ8KSqrozQ+VUlrRHrrrc2Z7bB3+bkfM+feOLnYGkQkao7+zWoBMuCaEDRMiWmXQwIaIWiqmi5In5h/xv76fC5DkhM6xh6XOLznflA547DJ2T0WLEmPi6sN76hijTBEmwDzu9lY4xpdHJi2K1pbkTkH8C9qrqvgfVsBUao6v7ayrYm2TOyLwb+53UcVSnbV8a232/7bIgIwJ6X9nBo4SH8iX56f683Mamnj4zZ//Z+9r68F4kTkgcmk3Gnc7/tvv/uo3BRIW3OakPHyzqy8+md9Lq312nHtwqqwX7l5Yse3bOvd4+KQFjTRN5W9t017wfPHlx7SdPKfX3r9Il/8ToIY0zr15x7sKOeqt7c0OQ6yrWoG5q63NCFAb8dQNvz2nLg3dMn0QgcD3B05VH6P9KfAb8bQLA0yOGFhwHodHkn+v60L90md2Pv7L10vq4zB+ce5JPHPmHva6cPN2nRRHwfxcWNvjS9e/uvd+k054hPCms7pEjjm+39JqZJxXkdgDEmOliCHQXcMexR1XvtOv0uwRYg7dw0jiw/fWTQsXXHiO0YS0xqDBIjpI5IpWhT0Ullirc5k27Ed43n8ILD9PxGT0q3l1K6u8bRTi2TSML8pMQJY3qmVzzcvt28ciivrmgJ8S3ytWAizt5oGWOahCXYpjVrMX9MQxPgoyuPEt/t9JUHYzvEUry5mGBpEFXl+Prjp5XbO3svna/tjFaoM/8KgA+CZcHT6mstVKTDv9JSxo3KzNj5fGryoqrKFBPXYl4LplHZ68AY0yTsl41pzZrl6/vTv3zK8YLjVByroODeAjpf05lja445SbZAXIc4uk91hhaXHypnx9M7yPxOJkl9kkgdmcqmH29C/EJCzwTaTTgxUcqRD4+Q2Dvxs+n9Evsm8tEPPiIhPYHEnolVxtKaVIj0mt6hfa9H27Vd98je/YGxxSWfjbkuIc6GBhhopr8TjDGtj93kaFqt7BnZt+LMWmKiUPfyiiWP7tnXuX95ee9RJY/t20s7W9XT5GydPvEnXgdhjGn97N28ac1s3G0U2xkbc871PbpWXLa39O1M/4743imbk72OyXirLBhbBBO9DsMYEwUswTatmb2+o5Q/oOUT1uiK6xYG5Uj7qxLO6es/vDdlL53SV9O23e6+ItrD6xiNJ/4L/+d1DMaYKGAJiGnNWu+dfaZKfXbpRze9H9w5cJsO9ME5AV9cUd7Zlx0p2/f4/olJd/j+czDjyFpfcfe2bXflZfRcezAtbe+ZImqLj0SPCq8DMMZEB0uwTWtW7HUApvElF+vh6xYE11y0SjsllpMFfLZ6T/6ZU5YhvvFB8e1cue9NvtDlmnPmxK6bt/mQjDt8uLuAarv2O1ZnZKwtTE3dlyWCjdNu3QJeB2CMiQ6WYJvWzBLsVkpUg6PX64ob5gfLux1imMC4U8uUxqXt3dt5+HAAkfjS7UUbzztWfmjRBQwa38Pffum8mPwBiKQeOpg+5NDBdCAY6NBh+8qMjLXHklMOnCVChyY/MdPYrAfbGNMkLME2rVlR7UVMS5K+T7fcNCe47ezNeqZfGVFT2TWDvrYBkbEASGI5HGLOrpmZV2Tcdax/oPuojsHULa/GLT0QFO3tHOHzHzjQ8+wDB3oCwYqOnT75MCN9XVGb5IPZIrRt5FMzTcN6sI0xTcISbNOaWYLdCiSW6tGrFgdXXfqhtm1TSjbQu7ZjjiRnfHQ0pef5lT+Lr41qAIoCR7t9fHT13D6pQ8e31+TeN5eOO/Jy/OKlx6V01Mk1+GL278scvn9fJiLB8k6dtixLz1hflpR0OFuE1IifpGkqx70OwBgTHSzBNq2ZJdgtlaqO3KirJs0PFmXs42yBsXU5fE32XUcQ8Vf+LL4TM/R9eODt0ZnJAzf5fbF944hJ/WLp6JHvxubN3erbNw5BTg/FF7t3b5+Re/f2QSRQ2qXLx0t6pK8PJCYeGSyCTf3XsuzzOgBjTHSwBNu0ZpZgtzBdDun2yXOCm0Zt1D4xQc6uTx17Og3/sCw+bXjoNvGlfDYnuqIxC/e9dmxsl+udfYhcXD54fL5/++IFMRsGUUPSrOqP37273zm7d/fD56so7tJ106IePQokIeHoEBFa/3KZLZ8l2MaYJmEJtmnNjngdgKldXLkWX7ZcV1yxNJiUWsRQgfT61qVIMH/AzacN4RBfcnzozzuLNg0tLNu/IC2u4+jKbVmB9HM7BVM3vRa3PDYo2qu2toLBmMRdOwect2vnAHy+8uPdun20sHuPAn98/PGhIsTXdrwXptz0CYlJgt8n+P3w57+cfKnffecoM2cWApCYKNzz7Y706RPP4cMBfvzj3Rw/FuS229ozekwbAH74w93cc09HOnZsMX9KLME2xjSJFvNb0Zh62ON1AKZ62VuCeZPnBg/32cUQgdG1H1G7LZmXLwj6404bTiKS3ObUbXN2z+p3VcbXj4jIZwl5R03tO6V0bOHL8YuXF0lZjTdRhgoGY9vs2HHW+Tt2nIXfX3akW/cNy7t33xgXF1c0VKR5rSj6m990Jy3NX+W+rt1i+e3vupGS4mfpkiJ+99v9/OmxHrz/3jEuuSSFCy5I5vvTdjF6TBsWLTxOv37xLSm5BkuwjTFNpEX9ZjSmLvJuzSvNnpF9GGwGiOai/RHdM2leMH/Meu0ZGyA7knUHfHHHt/a6tH+VO33Jpw37KAkc67zp6Iq5/VKHjw/dHk9s2uTSMcPejl0991P/gfGnHldrHIG41O2fZo/e/mk2MTGlh7t3L1jbrdtHCbFxxUNFmvfv3IEDEz57nHVWPPv2ObPa+WOEslKlvFwREQIBZfbsQn76sxa1Rk8QOOB1EMaY6CCq6nUMxjSa7BnZBcCZXscRzWICWnbRSv3wmkXBmPbHGCZQdfdpA+Wd9eU5+zoPm1DVPtWy46WH/3RaL7Ygget63bs5xhdbZWK+1v/JosUxHw1BSGpofLGxJQd69Mhf36XrR8mxsaWDRRrnOtTk5imfkJzsQwQmXpHKFVdUPyHKCy8c5tNPyrnv/k4cOxbk4Yf3cPhQgK98tQPbtpbRpo2PSz6f0oTRN9j+iy7cbAsJGWOaRLPuTTEmAnZjCbYn+m/XgpvmBPYM+JRsH5zXmG2VxLfdva/T2aOq2y8S1wYohZPHRivqX7D3lZJxXW5UETltBpFBgZ7ndQ6mbfxP3IeJKprRkBjLyxM6bN169titW88mNq5oX3qP/PwuXTelxcSUZYvga0jd4fr9H7rTsWMMhw4F+N4Du+jZM5bBg0+/N3PVymLefOMov/t9dwCSk308/HA3AI4eDTBr5mFyftKF3/xmH8eOBrnxxjTOCun9bqZseIgxpslYgm1aOxuH3YRSj+uB6xcE1164WrvGVzAAGNAU7a4ZdOcmRMbUXEoOgZ42pmF38ZbBhWX7FrSN71zlOPDOmtZ/SumYQy/FL15RIuXDIhFveVlSpy1bhnfasmU4cXHHd2dkrNvQucvH7f3+8kFSxVSBkVI5XrpdOz+jxyRRUFB6WoL98eZSfvObffziF12rHKv93HOHuGlKW9577xj9+8dz4YXJ/OiHu/nNb7s3VtiRYgm2MabJWIJtWrvdXgfQ2vmCWjEuT1devzAY6HyY4QJ1HrfcEIUpmRuOJaefX3tJ/xGoqHLQ8Nw9L/S/KuMbhSKSVtX+BOLa3VQ6NvXN2JVzd/oPRfT8ysradN28eVTXzZtHkZBwdEd6xrpNnTpt6RQTU3FWJNspLg6iCklJPoqLg3y4vJibb2l3Upk9eyrIydnDtO93Jj0j7rQ6tm8v58CBAEOGJLJ5Uxlx8YIIlJW1iKGGlmAbY5qMJdimtdvudQCtVeZu3TxlTnB79lbN8ikjvYpjTfbXjiNS+xALiS1CK6rcVRI43mnjkWXzzkwbNa66w32I//LyYeNXB7ctWBazaRiNMO91SUlKj00fndtj00fnkphY+ElGxtqPO3b6pJvfX9HgYU6HDgXI+bHzgU4goFx4UTKjRiXxn/84s1leeWUq/3juEEeOBPnjH/YDnDaV31NPHeT229sDcMGFyfz4R7t5ZXYht05tRwuw1+sAjDHRw25yNK1a9ozsa4BXvI6jtUgq0cJrFwVXf26FdkgqY6DX8ezuMnL5+qypYU2nV1r41CINHq5pLHjwul73boj1xWXV2q4czs+NW5Gqoj3CDrYBkpIOb8nombetQ4dPe/j9gX5N0WYrdP9FF27+jddBGGOig/Vgm9Zuo9cBtHSiGjy3QFd+YX6wtPsBhglU28vblBQJFPS/qW3YB0hiORyuqYTvgz0vByd0/WKVNzyG6qpts24qHbP/pfjFq0qlfGjYMdRTUVHb3hsKxvYGaNPm4OaePfM+bd9hey+fL9i7sdtuRex3gTGmyViCbVq7zTjz3zbJLA2tSfcDuu2mOcEtwz/S/n5leO1HNK2Pe1+5sKpFZaojviTVQM1l9pZ8MvBQ2e757eO71VpvInEdp5SOaZsbt3LeHt/hJnvTcfx4+z75+eP7AKSk7NuY0XPtznbtdvb2+YK1rj4Z5TZ4HYAxJnrYEBHT6mXPyN4CZHodR0sQX6bHr1iqKy9fFkxJLmGw0HgzWjREhT/+2Lwxvy5GfGHPa1xe9O7cQOnqWm9QjPMlHrym590iImEPLF7h//iDFTFbRuLhEumpqXvyM3qu3dO27a6+Pp/We7n5VqocSLrows1VD8KvgYgEgLyQTdfg/D65X1WvEJGrgLNUdXoNdUwFRqjqN+vavnv8BKBMVRfW5/hIEpGtwKeqOjZk2yogRlUH1aO+tsBNqvrnSMXY2EQkCXgCGIzzO/IwcKmqHmvENufgvOaW1+PYZ4DXVfWlSMdlqmc92CYabMQS7BqdvSm4+ovzgkcz9zBUoJbp7ry3fsCXliO+CXU5RiQlrN93ZcHi9vmFi+ef1fa8sHvHhwXOGNNV2657I3ZlexW61SWuSDlypEvWurVdsgDS2u5a1zNj7f60tnv6i6gn8TQzW+qTXLuKVXVo6AYRyax8rKqvAa/VP7SaiUgMMAE4BnieYLtSRCRDVT8VkVrvWahFW+DrwGkJtoj4tdbPnTxxD7BHVbMBRORMnDdxxnzGPjY30eAjrwNojjoW6q67XwvM+ecvK7Z9/8XgkN57GCNw2pLizU1JfLtd+zsOOaeux4kvJeze5bxD80aXB0vX1aX+7sH2AyeXjomJ05g1dY0t0goPdxuYl/e58R/Mn9J1bd6FawoLO89VjepZNNY3VsUiMlVE/uQ+fkZEHheR+SKyUUSuqKL8RBFZJCIdReSrIrJMRFaLyMtuz2hlPb8VkfeBWcCdwL0iskpExp5Sn19Efi0ieSKyRkTudrdfJCIr3e1PiUi8u32riDzsxrBcRIaJyFsisllE7gzztF8AJrmPJwP/ColnvogMDfl5gYgMFpEcN445IvKxiHzLLTId6OOe2yMiMkFE3heRf+J+ciAir4rIhyKyTkTuqOZ56Csi77jXcoWI9BHHIyKy1r0Ok9yyE0Rkroi84D5P00Vkiogsdcv1qeX8uwE7Kn9Q1Q2qWioimSKSLyJPuLG+LSKJbps1PdenvWZEJFFEZrrP6Sw4MWuRiFziPn8rRORFEUl2t//IbWOtiPxNpOZ7SUzjsgTbRIM6JUqtWWyFlkxcGlz41z9WfPjYnwNdxq7TCTFBWtTY3TXZd27G/aNVJ77kuix37pu3+yWfqgbr0kQS8Z1uLh2b1SmYOq+O0TUSkUOHegxes/rz4z+Yf3PH9evGrzpypOM8VfZ7HVkTa8ibnkQ3+VslIuHMSJSJMxf8ROBxEflsiUsRuRaYBlyuqvuB2ao6UlWHAPnAl0Pq6Q9crKrXA48Dv1PVoao6/5T27gB6A2er6mDgebfNZ4BJbi9rDHBXyDGfqup5wHy33A3AucBDYZwfwEvAde7jK4H/hOx7Epjqnm9/IF5VK6//AODzwCjgxyIS616Pze65fdctNwp4UFUr54K/XVWHAyOAb4lIhypieh54zL2W5wO73BiHAkOAi4FHRKTyE50hOD3R2cAtQH9VHeXGf3ct5/8U8D03yf2ZiITO7NPPjWMgztCR693tNT3XmZz+mrkLKHKf05+Dcx+MiHQEfoDz2hgGLAe+49bzJ7eNQTgJ+Wlv8EzTsSEiJhp86HUAXjtrm66fPDewv/8Ohojzx6dFOpzau+BYmx71il98berUO7+/dHvWgdKd8zsm9Ah7qAiAD1/s1WUjxy2L2TR/tX/bOQinr9jiCfEdONBz6IEDPYFgoGPHTz5Mz1hXlJx8cJAILWIi6wZoSIJ92hCRWrzgvjH7SEQ+5sRqphfgJIiXqOoRd9sgEfkZzjCJZOCtkHpeDHN4xMXA46rOJO+qelBEhgBbVLVy5pQZwDeA37s/Vw5pyQOSVfUocFRESkSkraoerqXNg8AhEfkiTrJYFBo38EMR+S5wO04CXylXVUuBUhHZC3Sppv6lqrol5OdvuW9OADJwktgDlTtFJAXooaqvuNegxN0+BviXex33iMhcYCRwBFimqrvccpuBt0OuyQU1nbyqrhKRM4BLcK7/MhE5DyjGue6r3KIfcmJ4Yk3PdVWvmXHAH9321ohI5Wv4XOAsYIHbQR0HLHL3XSAiDwBJQHuczqXQNz+mCVmCbaLBapzxcbFeB9KU2h7TfV+YH1w/bq32iKsgoqsCeiVv0NeKw1pUpgoiSW3resz8PS9lX9PzW/vdXqM6GVnRd2y3YLu8t2JXdVGhc12Pb1w+//79mcP3789EJFjesdPW5enp60ratDmcLUKVq1m2cE05bOfUmQMqf/4YOAOnZ7ryRrVngGtUdbU4N0JOCDnueJjtSRVt1jY0oNT9Hgx5XPlzuHnBLOAx3N7qSqpaJCL/A64GvoDzpuLUdgECNbT12bmLc4PnxcB5bt1zgIRTyld3vjVdh1PPO/Sa1HoN3BsaZwOzRSQIXA68zOnnWPlp2zNU/1xX95qpahYKAf6nqpNP2uj0ev8Z52baT0Ukh9Ovk2lCNkTEtHp5t+aVAmu9jqMp+ANafvGK4OI/P1ax9K+PBtpdvErHx1XQ1+u4ImFX13OWlcelnF3f48WXkEodb0QqC5a0XXd4QUF920wPdsieVDo6GKv+ZjtMSdUXu2/vGSNWrrhyzIIPbkrYuPHcpUXH0xao0mgzIjSx4zjTdTaVG0XE547jPYMT0wNuwxmy8KyIVC7SlALscodKTKmhzqNu2aq8Ddwpzs2QiEh7oADIFJHK//u3AHPrchIiUtvr/hXgV5zcE1vpSZze12WqerCWemo6N4A04JCbXA/A6cE9ifuJwHYRucaNPd4d4zwPmCTOOPVOOL3CS2uJ5zMicq2I/KKK7aPFnWVIROJwepS31VJdTc91Va+ZeZXlRGQQzowlAIuB0ZXPrYgkuUNxKpPp/e6Y7BvCPU/TOKwH20SL5UC9k7Pmrs9O3ThlTnDXWdt0oK+KP0AtXVB8FRv6T27f8JrkMGjYU/sBrDu8YHT/1BF5cf6E7Pq0mExC15tLx7V7LW7ZBwd8x5r1DC2q/vg9u/uN2rO7Hz5fRXGXLpsX9+iRrwmJR4eIUJcx7M3Jyosu3FynsfQNtAEnme0C3KmqJZX3mqnqBhGZArwoIlcCPwSW4CRneVSfaP4HeElErsYZH9wOp6fyRzjJbH9gjYiUA0+o6p9E5Da3nRhgGc447rC4n9jU2AvuDiv5pVv+1H0fisgR4Ona2lLVA+LcCLkWeAPIPaXImzhvINbgXNvFIXE+iTM8ZjnOm4i/ishDOG+kb8R5E3AezqeYCjygqrvdRD0cfXCGk1S1/S/uTYQ+N+aXocb7WWp6rqt6zfwFeNo971W4bwxUdZ/bA/4vcW9cBX6gqhtF5Am37q04z7nxkM2DbaJC9ozsO4C/eh1HJCUX6aHrFwbXXLRKOyeU09Cpspq1TWdcM/+Tnp+r01joqpQc+sMmCNS5R79DfPcNF3W7ua+I+BvS/uKYjfPW+j89H2lZnRs+X/nxrt02re7RvcAXn3BsqEiL+uj55xdduPkHTdGQtJL5ht2ZLM5Q1T/W8/juwBxgQF1vFG5OROQfwL2quq8R23iGVvCaMadrUb/kjWmAOk/O3xz5ghoYvV5X3vBBsLzrIYaJc+d5q1bhjz/6ScZF4fY41Uxij1OPaXUPlO48c1/J9rmdEzMadL3Preg/rnuw/eq3Y1f3QKjzuG6vBIOxbXbuyDp/544s/P7yo926bfiwW/cNsfHxRUOl2dzEWa05XgfQ0qjq6/U9VkS+hDPrxXdacnINoKo3ex2DabmsB9tEhewZ2THAIVrAPM9VSd+nW6a8H9w29GMd4Fe6eh1PU1o96M45BzpmT4hEXaWFf1+swcJ6DaGJ9cUXXtvzW6UivgbfsHhUine+HLeksEICLfqTh5iY0sJu3Tfkdeu2MSEurnioNL+e+TKg3UUXbi6qtaQxxkSQJdgmamTPyM7FudO7RUgs1aNXLQ6uuvRDbdumlHqN/23pihPa71x0zkPtCZlLuCFKjzw/XwN76j3UJCvt3AWD248fHYlYKggU/ztu2YpDvuMRqc9rMTElB3v0KFjXtdtHbWJjS4aI0KDhNBGy4KILNzfrce/GmNapufU2GNOY3qO5J9iqOnKjrpo0P1iUsY+zBRo87rglW5N91xac8ZwRIb42gYYsvJxfuHj0mWmjVsf7E4c0NJYY/InXl507ekFMwdx8/44xNI+EtN4qKhLab9s2dOy2bUOJjS3el56+Pr9L181pMTGl2SKezVg1x6N2jTFRzhJsE03e9TqA6nQ5qNsnzw1uGrVR+8QEW+9sJ3VxOK1P/vGkbhFdFEekTYOXDp67e1bS57rfWlE5LVpDja4YML57sP2Kd2PzMhEiMFOK98rLEztt2TK805Ytw4mLK9qTnrGuoHPnj9vFxJRli9Q6R3MkzWnCtowx5jOWYJtoshpn9a+qltltcnHlWnzZcl1xxdJgUmoRQwXSvY6pOckbdEfpafN/NZD4UhrcS3yobE+/PSXb5nZNzIzYDaa9g52H3Vh23vZX4pbsq5DgmfWt5/e//z3x8fGICD6fjzvuuOO0Mlu3buXNN98kGAySlJTE1KlTOX78OLNmzaKkpIQLL7yQAQOce0pnzpzJxIkTSUmpaZrimpWVJXX5ePPILh9vHkl8/LGdGRlrP+rUeWvHmJjygbUf3SBlwMJGbsMYY6pkCbaJGnm35mn2jOz38XgC/sEfB/Mmzw0ePmM3QwRaxfjbSNvZ7fyl5bHJoyJesS8lIjNeLNjzyrBre92z2ye+iN1wmqZJ6VNKxxW9Grd0YaGvqN4997feeitJSVVPWV1SUkJubi4333wzaWlpHD/uLJi3du1ahgwZwqBBg3j++ecZMGAAGzZsoGvXrg1Krk9VWprcfdOmc7tv2nQuCQlHtmf0XLupU6dtXfz+isa42XOZ3dxojPGKJdgm2ryLBwl2hyO6e9K8YMHo9dorNhCdNyyGKyi+ig39vlCnxWDCJb7kiCyWUqFlKasPvp93doeLIjqjSyz+pBvLzjt/Xsz6uRv9u8YS4bHLeXl5ZGVlkZbmrIbepk0bAHw+HxUVFQQCAUSEYDDIkiVLmDx5ck3VNUhJSWr6RxvPT/9o4/kkJR3empGxdmuHjp/08PsD/SLUxJwI1WOMMXVms4iYqJI9I7sntS9pGxExAS27eKV+eM2iYGy7Y5wttOyb2JrKR32un/dpxoXjGqPuYODA1rIjMzIjVd/VPe9emeBPapQx85t9u5e/H7uuL0LbcI/5wx/+QEJCAiLC8OHDGT58+En733zzTQKBAPv27aOsrIxzzjmHIUOGUFJSwuzZszl27BgXX3wx+/btIz4+nqFDh0b4rGrXps3BzRk9137aocOnGT5fsE8Dqrroogs3vxexwIwxpg4swTZRJ3tG9nJgeK0F6+nMTzX/pjmBvQO2M1icJY1NmMr9iYXzx/yqAvE1yjh5DRYfLi38S9tI1dc2rvPmS7pP7SkisZGqM9QhOb7t1bil5QEJhrX65NGjR0lJSeH48eM899xzXHbZZfTqdWL15v/+97/s3LmTL33pS1RUVPD3v/+dm266iQ4dTlzu4uJiXnrpJSZNmsSbb75JSUkJ5513HhkZGZE/wVokJ+//KKPn2p3t2+/o5fMFM+tw6EGgy0UXbq5opNCMMaZGNkTERKNXiHCCnXZcD1z/QXDtBWu0W3wFWdC6ly5vLOvOum0V4mu81SklIQ0IEKFPEw6X7e2zq/jjud2T+jRKzO20Ta+bS8cemx23ZPFRX0mtC+RUjpdu06YNAwYMYMeOHScl2KmpqSQlJREXF0dcXBw9e/Zk9+7dJyXYc+fOZezYseTl5dG9e3eys7OZOXMmt956ayOcYc2OHevYL3/9hH4AKal7C3pmrN3dtt3Ovj6f1nZD8L8tuTbGeMmruUmN8dLsSFTiC2rFhNXBpY/+uWLx3/4YSL10hY6Pr6B/JOqORsUJHbcfbH9WvVZZDJc4s5IcjmSdC/f+e0RQgzsjWWeoWGKSv1B2/jl9Al3molT7kWNZWRmlpaWfPd68eTOdO5+86OSZZ57JJ598QjAYpLy8nB07dtCp04nh7gcOHODYsWNkZmZSXl7+2SQuFRXe56pHj3QesG7dhRMWfHBz+prVn1t36FDXuaqyq5riLzdpcMYYcwobImKiUvaM7HxgQH2Ozdytm6fMCW7P3qpn+ZRGuRkvGi0e+cOFRW26RnTe66qUHPrDxxA4I5J19k0Ztnh4x8816psDgI3+nUvnxeQPQEg9dd+hQ4eYNWsWAMFgkEGDBjFu3DiWL18OwIgRIwBYsGABq1atQkQYNmwY5557IuwXX3yRCy+8kA4dOnD8+HFmzpxJaWkpEyZM4Kyzzmrs06sH1bbtdq3NyFh7MC1t7wAR7QIcATpddOHmMq+jM8ZEL0uwTVTKnpH9MPD9cMu3KdbCaxYHV39uhXZIKqOx5++NOofS+q1fOfSerEjPe12VksOP5aGlEZ/J5aqMb3yYGJPcaGP7Kx2UY1tejVtKULR3Y7fVsmiwffvta7p22/TOF26c+12vozHGRDcbImKiVa3DREQ1eF5+8MPf/a1i4VO/D8RfvVjHWXLdOPIGfbW8KZJrACS+UeZGnrN7ZgdVbfRe0/aa3Pvm0nEd2mj80sZuq2UR38GDGUPXr7tgjteRGGOMJdgmKuXdmrcc2FDVvu4HdNv9Lwfm/POXgd33vhoc3uMA5wskNHGIUWNHtzGLK2LbDGmq9kQSyhuj3iPlBzJ3FH3UJCsHxhGT+sXS0SMzA51qHJcdhfYDb3kdhDHG2CwiJpo9C/wcIKFMj12xRFddtjyYmlxCtkCvWo41ERAUX/nGfjdGdLGW2ogkVTRWRrp433/OuS7p29t94m/0Ze8FkYvLB4/P929fvCBmwyCE5MZuswV4IScnx/s7Mo0xUc8SbBPNnjt7U/DGyXODx3rtZajAGK8Dijab+ly/SH0xjbKoTHXEl9xoQ1ECWpH44f63d4zsdFmjJ9iVsgLp53YKpm56LW55bFA02t8YPu91AMYYAzZExESxvFvzPv3+i8G9mXsZI7TM3r8Hd+1izKaPuGrLx59te/PoEa7c8jEDNxSwtqS4yuN2lZcz9ZNPuGLLx1y55WOeO3Tws32/2beXa7ZsYdquEzPPvVZYeFKZSCiPSSzc3mP8oIhWGg5fcqP+3vv42JpziiqOLGvMNk7VUVP7Tikd2zZJ45Y3ZbvNzJacnJwmGaJjjDG1sQTbRLsnvA6gIa5NS+Nv6SevsNcvLp4/9ujBiMTEao+LEeGBzp15vfcZzOzVi38eOsSm0lKOBgKsLC7m1d69CShsLC2hJBjklSOFfLFtZBelXHfWl1ch0j6ilYZBfCnxjd3GnF0zu6hqSWO3Eyqe2LTJpWOGZQQ6zG3KdpuRFv1/2RjTuliCbaLdv4G9XgdRXyOSkkjzn/zfuE98PL3jas4hO8XEcFaCc99mG5+fM+Lj2VtRgU+gXBVVpVSDxCA8dfAgN7dtR2wEJ/koSuz06cF2Axp93uiqiC+50W9YPVpxqOf2og1LGrudUwni+3z50PHnlvdbhNIos6U0U8XAX70OwhhjKlmCbaJaVkF+OTDD6zi8tKO8jPySEgYnJNDG5+eS5BSu27aVHrGxpPj9rC0p5iJ3Ce5IWZ1913ZEGr0nuSoiyZE9mWos3vf6OUENfNIUbZ1qUKDneVeVjdguKp960b4Hns3JyYnsGCZjjGkAS7CNieKPlo8Hg9yzYwff79yFZL8fgC936MArmb35Xucu/HH/Pr7ZsRMvHT7MvTt38PiB/Q1u82DbM9cWJ3U5r8EV1ZP42py2CmJjCGogYen+N/Y0RVtV6axp/aeUjklO0NgVXsXQRBT4vddBGGNMKEuwTdTLKsj/iCicO7dclW/v2MEVqWl8rooe6vUlzhDizLg4/n2kkN9178FHpaVsLWvYWiprB37F23mbJaEtNM3c0duOrRt5vLywyYeKVEogrt1NpWOHdA+0a83jst/Kyckp8DoIY4wJZQm2MY6HvQ6gKakqP9y9izPi45javur7DB/dv4+7O3akQpWgm476EEqCwXq3u73HuEUVsUkRX6a8LkR8fqCwqdp7f/fMHqpa9XQuTcCH+C8vHzZ+ZHnfBSiexdGIfud1AMYYcypLsI0Bsgry5wHzvY6jru7fuYPJ27axtayMCzZv4uXDh3nn6FEu2LyJVSUl3LV9O1/91BmGu7einK9tdx6vKC7mtSNHWHK8iGu3buHarVuYe+zYZ/W+c/QogxIS6RwTS6rfz5DERK7esgWAAQn1u0cwKP6yj/pc372BpxwhvsNN1dLxisPp246v96wXu9KQQK/RV5QN3yoqO7yOJYLW5eTkvO11EMYYcypRtVV2jQHIH5D1eeBNr+NorTb0mzR3R49x472OA6Dk8J/WomVNNge3D1/ZdZnf2ekXf2Z1Zc77yxdoE5eI3+fH7/Pz31tPvzVg0ScryXn3USoCFbRLSuOlmx7lQNFhvjr7QQpLj/HdsV/h0v5jAbj95e/z8CX30TWl40l1FFO2/6X4xdtLpXxoRE/SG3fk5ORE7T0Uxpjmy1ZyNMaVVZD/Vv6ArOXACK9jaW3KY5IO7+g+dojXcZwQVwQNG0teF0GCcUv2vX7g/M5XZ9ZU7oXJf6B9Utsq9xWWHOXBt3/Lc1/4NT1Su7D/+CEA/r3+HW4YdClXZV3ELS/ez6X9x/K/TQvI7tL/tOQaIJG4jlNKx7TNjVs5b4/vcJOuohlh+4HnvA7CGGOqYkNEjDnZz70OoDVaO/ArqxFp63UclcSXUN7UbX56vGD40fJDi+p7/Kvr3+HS/uPokdoFgI5tnIV/YvwxlFSUUhYoQ8RHRbCCvy9/kTvPmVxtXT58MVeWDR83rPyMD1BK6xuTxx7Pyclp0sV8jDEmXJZgG3OyfwNrvQ6iNTme2GXbobb9PZuWryoiSRVetDtn98xMVT1e1T4RmPLCfVz+zFd4ftVrp+3fcvBTCkuOcuM/v8Xlz3yFl9Y6o5muOeti5m5Zys0vfpfvjL6NZ1e8yvUDP09ibO1j5YcFeo+5vPzsTaLsauCpNbVi4DGvgzDGmOrYEBFjQmQV5Gv+gKyHgX96HUtrsWbwXTsR6eV1HCfxJXvSbFHFkW5bjuXNOSNl8IRT982e8me6pnRk//FD3DTrO/Tp0JNzM4Z+tr9CA+Tt3sjML/6OkopSrv7HXQzrPpAz2mcw48ZfAXC45Ch/XvI8T1z7Mx5441cUlhzljlGTGN6j+uHm3YPtB04uHbPvpfjFa8qkYnDET7px/CknJ2e310EYY0x1rAfbmNPNAj7yOojW4EC7rDXFiZ2aVe81gPiSPfvdt3z/W6MDwYrNp26vHC/dsU07Lu0/llU780/a3y2lExPOGEVSXCLtk9pyTvoQ1u/ddFKZ3y94hrvP+xL/Xv8u2V3P5NeXT+OX82q/BzCJ+E43l47N6hRMndeQc2sihcB0r4MwxpiaWIJtzCmyCvKD2B/wiFg78Mt+r2OoivhS4rxqWwnGLtr32pHQbUVlxRwrLfrs8bwtyziz0xknHXdJ3zEs3b6GimAFxeUlrNyVT98OJz4Y2HLwU/Yc2895PYdSXFGCTwRBKK0I72ZOH77Yq8tGjhtS0Ws+2oR3gNbdI7YsujGmubMhIsZU7TngQeCM2gqaqn2SfsHCQEzi+V7HURWRlPpN5h0hO4o+OvtI2YGFqXEdzgfYV3SIr85+EIBAMMDVZ13MBWecw3Mr/w3ALWdfTb+OmUzofQ6XPHUbIj4mD57IgJAk/FfznuSBcV8B4Oqsi/nK7P/jqeUvcd/Y2+sU28iKvmO7BdvlvRW7qosKnSNywpGzB1sW3RjTAtg82MZUI39A1tXAq17H0RIFJaZ07tjf7lOfP93rWKoSrNizuezo8328jCHRn7L7yoy72ojI6evUNwPHKNn9cvziA+USGOh1LCG+mZOTYzc3GmOaPRsiYkw1sgry/w284XUcLdHGfl9Y3FyTawDxtUn1OobiwNGum4+uWuF1HNVJJqHrzaXj+nYIJn/gdSyufOCvXgdhjDHhsATbmJp9C1rsPMGeKIttc3Bnt/OHeh1HjSSpndchAKw48L/RFcHyZntDrR9f/LVl54wZVJExD8WTqQ1D3JeTk1PnGEQkICKrQr4yRWSCiLzu7r9KRKbVUsdUEflTfQN322uWw6WMMY3DEmxjapBVkL8J+I3XcbQkawd+NQ+RNK/jqImILwZnNgpPKRqzcO+rRV7HUZtzK/qPu6R8yDqU/R6F8GZOTk59P00qVtWhIV9bQ3eq6muq2mg3NYtIDDABsATbmChiCbYxtfs58InXQbQEx5O6bj2c1reFJBI+zxNsgF3FHw85XLZvgddx1KZnsOOQSWXnl8WoP7/20hFVAdzXWJWH9k6LyDMi8riIzBeRjSJyRRXlJ4rIIhHpKCJfFZFlIrJaRF4WkaSQen4rIu/jTPt5J3Cv24M+9pT6/CLyaxHJE5E1InK3u/0iEVnpbn9KROLd7VtF5GE3huUiMkxE3hKRzSJyZ2NdJ2NM3ViCbUwtsgryi2jEP/Ctyersu3YjEut1HOGJOep1BJXm7p7VX1WbRcJfkxRN7H5z6dje7YJtmvINwZ9zcnLWN+D4xJDhIa+EUT4TGA9MBB4Xkc9mnBGRa4FpwOWquh+YraojVXUIzhjxL4fU0x+4WFWvBx4Hfuf2oM8/pb07gN7A2ao6GHjebfMZYJKqZuPM+HVXyDGfqup5wHy33A3AucBDYZyfMaYJWIJtTBiyCvJfAt7xOo7mbH/7gatLEjue63UcYZPYYq9DqFQSON7poyMfrvI6jnDE4E+4vuzc0VkVPeaiBBq5uY+B/2tgHaFDRK4No/wLqhpU1Y/c9ge42y8AvgdMVNVD7rZBbm93HjAFCJ1x5UVVDef6XAw8rqoVAKp6EDgT2KKqG90yM4BxIce85n7PA5ao6lFV3QeUiEjbMNo0xjQyS7CNCd/dQLnXQTRHCrrurNtbSM+1QyShWd28uurge2MqgmUbvI4jXKMrBoy/qDx7NUpjLfqiwO05OTnHG6n+mtqt6uePgRScnulKzwDfdHuZfwKEzq8ebtxSRZtSyzGVr90gJ9+EHcTWtzCmWbAE25gwZRXkF2CLXFTpk4yLFgViEs7yOo66EF9StTNS7D1yjN++Pf+zrwdnv8W8jVuqLPvJwcN898VcVn+6C4BjJaX86b2FPPLmXNbu2P1Zuac/WE5hcUm18Sjq/2DPK2XaghYn6B3sPOzGsvOKYtTXGG8M/pSTkzO3EeqtzY0i4hORPjgLTVWe2zbgOuBZEansqU4BdokzLGpKDXUedctW5W3gTvdmSESkPVAAZIpIX7fMLYAX18IYU0+WYBtTNw/h9GQZV8AXU/Jx76t7eh1HnfnaVLurc2oy37lkLN+5ZCzfvngMcTF+BvXoclq5YFDJXVPAmV06fbZt5Sc7GdErnbsvGs2cAuelsm7nHnq0SyUtseYFJPeUbM0+XLa32d/wGCpNk9KnlI7LSAsmLYxgtZtxxjp7YQNOMvsGcKeqfvauSFU34CTSL7oJ+A+BJcD/cJLi6vwHuLbyJkd3asDK8dJP4txEvUZEVgM3uW3e5raTh9Mz/XhEz9IY06hsJUdj6ih/QNa5ODcX2UexQP6ZN8/d1e288XU55v28l1mY/18UZfSAiVww+PqT9q/ZuoDXlz2NiA+f+Lnh/K/Tp1s2R4sP88TbP6a49BhXjLyNIb3HAPDXN3/IpLH30LZNx7BjKC+aNy9QunxcbeU27N7H/9Z9xDcvOn1ylHkbt+AX4dNDhWR168yQjG4s3LSNQDDIsF49eGbBcu6ccC5PzFvK7WNGEhfjrzWueF/S/qt7fjOmJY6lnRezfu5G/66xSIM6bxQYn5OTc+rNgI1ORJ4BXlfVl5q6bWNM62I92MbUUVZB/mIgx+s4moOy2OQDu7qeO7Qux+w8uIWF+f/lu9c+xvdveIK1nyxmb+H2k8qc2WMY37/hCb5/w9+4ecL9/HOeMxX5h5ve45z+l3DfNY/y7uoXAMjbupCMjv3qlFwDiC8lLpxyqz7ZydCe3U/bXlhUwtoduzmvT6+Ttp/dszsb9uzjiXlLuWRgfxZu2sbwzPSwkmuA0mBRxw2FS/PCKtzMjKs4a/wF5QNXoBxuQDV/9CK5NsaYSLIE25j6+QU2JpK8QXesq+uiMrsPfUJmlyziYhPw+/z07TaY1VtOXo07PjYREec+r9LyEirv+fL7YiivKKUiUI6IEAgGeD9vNhcP+UKdYxdfSnxtZSoCQdbt3MOQjG6n7fv3qnVMHDwAn+/k+9ES42L5ythRfPtzY+jRLo38XXsZ3KMrLy5bw4yFH7J1/6HT6jrV6kNzRpcHyxoyNZ1n+gS7jri+7NxCv/o21ePwj4DvRzqmcKnqVOu9NsZEgiXYxtRDVkF+ELgZqD1baqWOtem+pTD1jDovKtO9fSabdq3hWEkhZeUlrPtkCYeO7Tut3OotH/DTWVN5/M0HmTL+fgBG9L2Q/O3Leey/07h8+K3MX/dvRvX/HHGxNY9tror42iTXVqZg917S26WRknB6Lv7poUL+sWglP3/9PdZs38XsFWtPuqkR4H/rPuKirL6s/GQnPdqlMWnkYN7Iq2mo7md88/e8hKoGwz2f5qSdtul1c+nYrinBhMV1OCwI3JaTk9Nspk80xpj6sjGkxtRTVkH+9vwBWV8BXvY6Fi+szr5rHyK963pc13a9+NzQL/Kn3AeIj0mkR4c++H2nD58Y0nsMQ3qPYdPONeQuf4a7r3iExPhk7rrsYQCKSo/yv9Uz+eolP+Gfc39DUelRLhx8I2d0HXhaXVURX3J1szp8prrhIQAPTrzws8czl64mq1tnBvXo+tm2fUePc6SkhD6dO7Dz8BFi/X5AqAiGlzPvK/n0rINlu+Z3iO8+tvbSzU8sMclfKDv/nDmx6+Zu9u0Zh9Q69dwfcnJyWtQNnsYYUx3rwTamAbIK8mcDT3gdR1Pb12HwqtKE9qPqe/z5Ay5n2vV/5d6rf0+b+BQ6pfWotmzf7oPZf2Qnx4pPXujwjQ+f4/NnT2H5pvfI6NSfKRO+y3+W/T38ICSxXU27yyoCbNyzn+yQpHnhpm0s3LQtrOrfyNvApYPOBGBoz+4s2/opj767gPFnnhF2iPN2vzjIXXikRRJELigfNH5cRdYylCM1FF2Oh0NDjDEm0izBNqbhvo2zTHJUUND1WbfWOn65JkeLnZE1B4/uYfXWDxjR98KT9u8r3EHlDEef7ttIRaCcNgmpn+3fW7idwuMH6Nd9CGUVJYj7r7yiLOwYRGLigWPV7Y+L8fPQNZeQGHdi/Zzz+/bi/L69Tiv7xVFDThun/aXzh9EpxZkKMCUhnrsvGs13Lx3P4PTTx3NXpyxY0m794UXrwj6gmeof6D7qurJzDvhUqpri8gBwQ05OTrNa+McYYxrChogY00BZBflF+QOybgIWAw1KPFuCbT0vWRiISRjdkDqefDuH4yVH8Pti+MLob5EUn8L89f8BYOxZV7JqyzyWbPwffl8Msf44br/4h5/d9Ajwn6VPceWo2wFnXPbf3voRc9bOZuKIqXWMxFcIwVrHYntp7eH5Y/qnDV8X64sPb+xLM9Vek3vfXDruyMvxi5cel9LKTz+CwE05OTnhfSxgjDEthM2DbUyE5A/Iuhv4o9dxNKaAL7Z47tjfHEL8VQ9MbmFKDj2aD+VZXsdRm47xPfIv7DblTBFp8Z86KqrvxubN2+rbNw7hxzk5OT/1OiZjjIm0Fv/L2pjmIqsg/1GgDoOAW54N/ScvbS3JNQASW+R1COHYX7oja3/pjg9qL9n8CSIXlw8eP6ZiwOPAz7yOxxhjGoMl2MZE1l200vmxS2NT9u3uMmqY13FEkkhCSe2lmof5e14aoho8fT7DlmntgECP7+Xk5NhHqMaYVskSbGMiKKsgvxy4HtjsdSyRljfojgJEap3arkXxJQa8DiFc5cHStLWHP9jgdRwRsB+4Kn362KNeB2KMMY3FEmxjIiyrIP8AcAU0aLnoZuVomx6bj6T2rvOiMs2dSJsWtZDL+sOLRpcFitd4HUcDlAPXp08fu8XrQIwxpjFZgm1MI8gqyC8ArgPCnzeuGVuTfddBRE5fDaaFE19yS/sdKHN3v5igqi2m5/0UX0+fPnae10EYY0xja2l/XIxpMbIK8t8HpgItepzp3o5DVpYmtBvpdRyNQXwpsbWXal4Olu3qv7fkk5a44uEP06ePfdLrIIwxpilYgm1MI8oqyP8X8IDXcdSXIsH1WbcmeR1HYxFfSouct3zBntlDVYN7vI6jDh5Onz7WZgwxxkQNS7CNaWRZBfm/Bv7gdRz1sbXX5xcG/fFneh1HYxFfchuvY6iPci1LXXNobku5kfb36dPHPuh1EMYY05TCSrBF5FoRUREZ0NgBtRQiMkFECkVklfv1jrs9R0Tudx8/JCIX11LPMyJyQwPimCoins9LLCKZ7mvkpyHbOopIuYj8qZ51DhWRyyMXpae+AzzrdRB1EfDFFm/JnNjH6zgalbRpsbOiFBQuPb80ULTK6zhq8df06WPv9ToIY4xpauH2YE8GPgC+2IixtETzVXWo+3VaIq2qP1LVdxqrcXFuOpsKeJ5guz7GmT2j0o3AugbUNxSoMsEWkZgG1Nvksgryg8BtwBNexxKugjOnLEF83byOozGJL6md1zE0xJzds1JUtcLrOKrxHM688MYYE3VqTbBFJBkYDXyZkATb7cGdKyIviMhGEZkuIlNEZKmI5IlIH7fclSKyRERWisg7ItLF3f7fkN7fQhG5VUQSRORp9/iVInKBW3aqiMwWkTdF5CMR+VU1sfZ121gtIitEpI84HhGRtW69k+oSf0OE9k6LyFYR+aVb/1IR6VtF+Z+6x/hE5C8islxE1onIT0LKbBWRH4nIBzhvfEYAz7vXMfGU+rqIyCvu9VgtIue727/jXo+1IvJtd1umiBSIyJPu9udF5GIRWeBe81FhnHIxkC8iI9yfJwEvuPWniMgWEYl1f051zyVWROaEXJuNIjJWROKAh4BJ7rlNcj8d+JuIvA0868Y8332uV1SeXxXX9VJ3/2oRedfd1l5EXhWRNSKyWEQGu9tzRGSGiLztxnediPzKfU28WRl/fbhJ9teAx+pbR1MpjUvbu6fziBG1l2zZRGITcV63LdLhsr19dhdvbY43PL4E3JY+fWyLvsHXGGPqK5we7GuAN1V1I3BQREJXchsC3ANkA7cA/VV1FPAkcLdb5gPgXFU9G5iJe8OXql6uqkNxEvdtwKvAN9x92TjJ4wwRSXDrGYqTsGXjJF0ZVcT6PPCYqg4Bzgd24UyVNtSN9WLgERGp7JULJ/6ajA15kxDOGMMjbv1/An4fusN909AZuE1Vg8CDqjoCGAyMr0wAXSWqOkZV/wEsB6a4veinJgp/BOa612MYsE5EhuP0pJ4DnAt8VUTOdsv3xRkrPBgYANwEjAHuB/4vjPMD5zn+ooikAwFgJ4CqHgXmABPdcl8EXlbVcvfnGPfafBv4saqWAT8CZrnnNsstNxy4WlVvAvYCn1PVYTivjT+eGoyIdMLpNb7evQ43urt+AqxU1cHuuYUO3+jjxnk18A/gffc1WRwSf71kFeRrVkH+N4HfNqSexrZm0B0bcN5cRwE57HUEDbFw7yvDgxrc5XUcIV4HbkqfPralTiVojDENFk6CPRknacL9Pjlk3zJV3aWqpTgr173tbs8DMt3H6cBbIpIHfBcYWHmwiHTE+RjxJlUtxEnmngNQ1QKcxLu/W/xdVS1U1RJgPdArNEhxVpjroaqvuMeXqGqRW+e/VDWgqntwlrGunHIsnPhrEjpE5OdhlP9XyPfzQrb/EGirql9T1coeny+IyApgJc41Oyuk/CzCcyHwFwD3/Cuv8SuqelxVjwGzgbFu+S2qmucm+OtwrrkS/vUAeBP4HM7r5NQ4n8RJ7nG/Px2yb7b7/cNa2not5I1ELPCE+9p6kZOvUaVzgXmqugVAVQ+620Nfa+8BHUQkzd33hpv45wF+95ygbtehRlkF+fcBD0eirkg7mpyx6WhKr1a3qEz1/Ee8jqAhKrQ8edXB97Z6HYfrHeCG9Oljy2staYwxrViNCbaIdMBJ0p4Uka04CfIkERG3SGlI8WDIz0Ggcozso8Cf3B7ArwEJbt1+nIT9IVVdW9lkDeGEthUIqf+zcKs7jTDrrC7+SNJqHi8DhotIewAR6Y3Ta3yR28Oai3vdXMcbEEOjXg+35/lD4D7g5VP2LQAyRWQ84A953kPbruq5DRV67vcCe3A+iRgBxFVRXqh6HuqqrkNluVI33iBQHvKmJ6Kvi6yC/AeBH0eqvkhZnX3n4da4qEy1JLbI6xAa6qMjH55XEji+wuMwcoGr06ePLa21pDHGtHK19WDfADyrqr1UNVNVM4AtOL1/4UoDdriPbw3ZPh1Yo6ozQ7bNA6YAiEh/oCewIZxGVPUIsF1ErnGPjxeRJLfOSSLid4cLjAOWhhu8ODOo/CLc8rWYFPJ9Ucj2N3GuR67bE5+Kk0gWijNm/bIa6jwKVDcTwru4Nxm555+Kcz2uEZEkEWkDXAvMD/cERGSUiNQ2G8ZvgO+p6oEq9j2L04P/dBX7TlXTuYHz2trlJsK34PQ2n2oRzhCb3uCMvXa3h77WJgD73ddQk8oqyH8ImNbU7VZnT6dhH5bFt231Y69DiSS02DHYoebsmtnOfYPrhaeBa9Knj23xb1aMMSYSakuwJwOvnLLtZZyxueHKAV4UkfnA/pDt9wOXhIxhvgr4M+B3P/KfBUx1h29Uy70przIhuAX4loisARYCXd341wCrgfeAB1R1dx3i7wNEKvGKF5ElOOO+T5q6SlVfxBkr/BqwEWdoyDrgKaCmm5ieAR6vvMlRnKkBr3L33QNc4F7PD4GBqrrCPWYpsAR4UlVX1uEcelLLTWGquk5VZ1Sz+3mgHSeGy9TkfeCsypscq9j/Z+BWEVmMM5Tos95tEVnlxrIPuAOYLSKrOTFsJQcY4b5WpnPym78mlVWQ/0ucseeeUiSYP+CWFjttXb1JYnOdhaNOCsv3995VvHlR7SUj7uH06WNvT58+tlVcR2OMiQQ58em3qYqI/AO4103UGlLPVmCEqu6vrWxzJiKPAM+p6pp6Hn8Dzk2Kt0Q2spYvf0DWrcBfAU9WF/w48/L5WzMnjq29ZOtSduw/c4LlH03wOo5I8EtM0XW97j3kE1+PJmguCNyTPn1svea5N8aY1sxWcqyFqt7c0OS6NVHV7zYguX4Up7f4p7WVjUZZBfkzgAk4s980qYAv7vjWXpf1a+p2mwPxJbea34MBrUhaceB/25ugqePAtZZcG2NM1VrNH5bmzh3D3qJ7rxtKVe9W1b7ulI+mClkF+YtxbtgM+z6BSMgfcPMyxNe1KdtsLsSX3Kpu6Nx8dNU5xRVHlzdiEzuAsenTx77WiG0YY0yLZgm2Mc1MVkH+TpybcZtkafWSuLZ79nYaNrL2kq2T+FISai/Vsry/e1an2u5fqacVwKj06WPrct+GMcZEHUuwjWmGsgryS7MK8m/Fme6wURfsyMv+2kacGWWikkhyktcxRNrR8gO9dhRtjPQNjy/j9FzvjHC9xhjT6liCbUwzllWQ/1vgcuBQY9R/JKXnR0eTM0Y3Rt0thi851esQGsPifa+fE9TApxGoqgT4Rvr0sTfYNHzGGBMeS7CNaeayCvLfBkbhrGAaUWsG3XkEkaj+PSC+pLTaS7U8Aa1IXL7/rYbeMJsPnJM+feyfG1KJu56AisiABsbTaojIBBEpDJmq9h13e46I3O8+fkhELq6lnmfc2ZnqG8dUEele3+MjRUQyRaTYvRbrReRxqcfvpuZyPuFyn28Vkb4h2+51t9VrTYKWdg0AROR2EckTkTUislZErm7k9qaKSL1u0nb/775eW7mo/sNqTEuRVZC/CWfZ95m1lQ3X7s4jPiyLTxseqfpaKpG4ZMCrBVoa1ZZjeaOKKo4sq+fhfwdGpE8fW69Zg04xGfgA+GIE6mpN5qvqUPfrtERaVX+kqu80VuPuispTgeaSjG1W1aHAYOAs4Jp61DGV5nM+4crj5P8bN9CwDpWpVHMNpBmu0isi6cCDwBh39epzcdYvadEswTamhcgqyD+aVZA/GfgCJy/aVGeKBArOnNIqh0bUjzTKEJzm4P1dM7uqal1WqywEvpg+fexXIjEkRESSgdHAlwlJItxeoLki8oKIbBSR6SIyRUSWuj1ZfdxyV4rIEhFZKSLvuKvbIiL/Den9LRSRW0UkQUSedo9fKSIXuGWnishsEXlTRD4SkV9VE2tft43VIrJCRPqI4xG3Vy2vctGrcONv4LX7rHdaRLaKyC/d+peG9niGlP+pe4xPRP4iIstFZJ2I/CSkzFYR+ZGIfIDzxmcE8Lx7HRNPqa+LiLziXo/VInK+u/077vVYKyLfdrdlikiBOIu/rRWR50XkYhFZ4F7zUeGet6pW4CwW11dEvioiy9z2XxZnFeIUEdkiIrFu26nued146vm42x8WkUXu9RgmIm+JyGYRubOa636p+/yvFpF33W3tReRVcXpYF4vIYHd7jojMEJG33bauE5Ffua+BNytjrMWrwNVufWfg/B/c5/78ZRH5XUhsXxWR37rXO19EnnCf47fd872hmmtQ+ZzfWNU1reIa+EXk13KiV/lud/tF4vzfyhORp0Qk3t1e5+scojPOys3HAFT1mKpuceudE/K63ygiY93tmSIy332eVoS8NieIyDz3dXvSJyEicptbx1yc30mV59rJvQ7L3K/R7vZRIrLQPd+FInJmGM/lZyzBNqaFySrIfxEYBPy7vnV83PuKhUF/XFTOe101f6RWa212jlUcyvj0eEG40z4uAc5Onz52Vq0lw3cN8KY7PedBERkWsm8Izoqz2Tgr8fZX1VHAk8DdbpkPgHNV9WycT3AeAFDVy93ezi8D23CSlG+4+7JxkscZIlI5S8xQYJLb1iQRyagi1ueBx1R1CHA+zpz017nHDgEuBh4RkW51iL8mY+XEm4QHwyh/xK3/T8DvQ3eI86ahM3CbqgaBB1V1BE5v8PjKhNBVoqpjVPUfwHJgituLfuobsT8Cc93rMQxYJyLDgduAc3B6Gr8qIme75fsCf3DbHICz6vMYnJWb/y+M86s8lyTgIpye3dmqOtKNIR/4sqoeBeYAE91Dvgi87K6IXNX5fKqq5wHzcVYyvsGN/aEq2u6Es6ry9W6bN7q7fgKsdHtY/4+TZ3nq48ZyNfAP4H33NVgcEmNNjgCfisggnNdt6P+/mcBVIYn6bcDT7uN+OK/XgcBhN+aXqrkGlc/5TKq4plXEdAfQGzjbPefn3f9LzwCT3POLAe4KOSbs63yK1cAeYIs4b5CvPGV/jPu6/zbwY3fbXuBzqjoM5//1H0PKj8KZICAb57m5zv0/+xOcxPpzOJ+QVPoD8DtVHQlcj/P/F6AAGOf+7vkR8HAt53ESS7CNaYGyCvL3ZBXkX4OzxPvhuhxb4Y8/tq3nJXV6J97qSexxr0NoTEv25Z4b0MC2Gooo8EtgTPr0sVsi3PxkTgxtmun+XGmZqu5ypxTcDLztbs8DMt3H6cBbIpIHfBcYWHmwiHQEngNuUtVCnGTuOQBVLcBJvPu7xd9V1UJVLcH5+L1XaJAikgL0UNVX3ONLVLXIrfNfqhpQ1T3AXKByWstw4q9J6BCRn4dR/l8h388L2f5DoK2qfk1PLM/8BRFZAazEuWahCUW4b6AuBP4C4J5/5TV+RVWPq+oxYDZQuQLsFlXNcxP8dTjXXAn/evQRkVXAAiBXVd8ABrk9lXnAFE48/0/iJJtwctJZlco52/OAJap61F1ArkRE2p5S9lxgXmUPqqoedLeHvrbeAzqISOX9G2+oarlbvx94M6S9cM4bnP8bX8R5Q/pK5UZVPQ68B1whzj0Msaqa5+7eoqqr3Mcf1tJW6HNe3TUNdTHwuPtpQuV1ONNts3Itixk4U8pWqst1/oyqBoBLcRLyjcDvRCQnpMjsKs4xFnjCPYcXOfn1vVRVP3br/RfOc3cOMEdV96lq2SnX42LgT+5r7zUg1f19kAa8KCJrgd9Vc52qFVOXwsaY5iWrIP/Z/AFZ7+KMl/18OMfkD/jScsQ3oVEDa2FE4orrNoqiZQkSiF+677/7zut8Za8qdm8Bvpo+fey7kW5XRDrgJGmDRERxkg8VkQfcIqFzdQdDfg5y4u/To8BvVfU1EZkA5Lh1+3GSkodUdW1lkzWEE9pWgNP//lV3bLh1Vhd/JGk1j5cBw0WkvaoeFJHeOL3GI1X1kIg8A4TO996QN5SNeT0qx2CHega4RlVXi8hUnNVuUdUF7jCB8YA/5DVQU1yhMVUXl3DytQ3dfqrKcqVuTEERKQ95k1OX18F/gEeA5ap6ROSk5p7E6TUv4OQ3Eqe+pk8a4nOK0Of8Gaq4pqeo6jrU9NyHxhPOdT6Je82WAktF5H8455lzSr2h/2/vxen1HoLTWVwSWt2p1VezvZIPOO/UT3DEWX36fVW9VkQycT41CZv1YBvTwmUV5O/IKsi/FLgTdwxbdUri2+3a13FI2GMho4YkVngdQmP75Pj6EcfKDy8O2VQO/AIY2BjJtesG4FlV7aXOarYZOAn9mDrUkYazeiQ4n9hUmg6scT/yrjQPp0cOEekP9AQ2hNOIqh4BtovINe7x8e5QhXk4Q0r87vCBcdRhpVVxZlD5RbjlazEp5HvoPOdv4lyPXLfnLRUnoSoUZ8z6ZTXUeRRIqWbfu7hDANzzT8W5HteIMxa6DXAtzpCAsLjjWuuyiFYKsMsdIjHllH3P4vRQhiadNZ1POBbhDKnp7cbb3t0e+tqaAOx3XzNhEZFfiMi11e13k7vvAad9kqGqS4AMnCE3/zp1fxVquwY1XdNKbwN3ikiMG397nAQ/U06M/78F5xOdsIlIQRXbup8ydGwozqdPNUkDdrmfltyC8+a90igR6e2OvZ6EM8xsCTBBRDq4531jSPm3gW+GxDM0pI3K3z1Ta4nnNJZgG9NKZBXk/xVn7OOc6sqsyb5zM1Xc0BLtxNemURfzaS7m7J6Z4Q57WIAz1vr/0qePbcyu+8mEfNztehknUQhXDs7HtPM5+ebe+4FLQsYwXwX8GfC7HxvPAqZqLStainNTXuV0aLcA3xKRNTg32XV141+DM070PeABVd1dh/j74IyxjYR4EVmCM+773tAd7vjjJ3A+4t6IMzRkHfAUzvNdnWeAx+XEDXEPudcSt50L3Ov5ITBQVVe4xyzFSVqeVNW6rOzZE2dscrh+6LbzP5wEL9TzQDtOTjpPOp9wG3GHB+AOabgDmC0iqzkxlCAHGOG+NqZz8pu9cGQDNb5uVHWme32r8gKwQFXDuSH7GWq+BlVeUxG5SkQqx0s/CXwCrHGvw03u8KrbcP4/5uH0TD8eRjyV9Xek6l7wWODX4twkuwonKb6nlur+DNwqIotxhoGF9tAvwnmO1uK8oX9FVXfhPIeLgHdwVqWt9C3c51ZE1uN0VgH8CviFiCzg5AQ+LHLikwxjTGuRPyBrMs6Y2s9u5CpM7b3hw7Pv6xft815Xpbzo3bmB0tXjvY6jCewf1HbMPQPbjf5X+vSx9su/CYjIP4B73cStIfVsBUaoaoNmEPKaiDwCPKeqDZ6GTZwZM65W1VsaHlnjEpG3VDWsYXzVHP86zo14jfVpU6MTkSuAM1T1j7UWrn8bE4D7VfWKxmojXDYG25hWKKsg/1/5A7L+jTPjwgNA4ppBXztuyXXVRJJb++/CAM7Naj/6/F+ntdopCZsjVb3Z6xiaE1X9biTqccfHXoaz0m2zV9/k2r05cCmwuiUn1wCqWuviLK2J9WAb08rlD8jK2NNp+L3rBt7+bWq/SSUqBUrXLy8verNeq6a1AG8A0+6b9XqLX7jBGGNaCkuwjYkSj9353gicYSMXeh1LcxMo/3Rd+bEX6zQFUwuwAPj+fbNeD/sGNGOMMZFhCbYxUeaxO9/7PE6iPcTrWJqLYODgJ2VHnunpdRwRshp48L5Zr+d6HYgxxkQrG49pTJT5xuMXvgWcjbPq2EKPw2kWRJLSai/V7G3CmZ3jbEuujTHGW9aDbUyUe+zO98bgzL86kSgeo11y6LcVtMwbv5cCvwZm3zfr9aiYbtAYY5o7S7CNMQA8dud7A3FmHJmMMy9pVCk59Lt9oJ28jiNMCrwO/Pq+Wa/P8zoYY4wxJ7ME2xhzksfufC8D+A7wFSDZ43CaTMmhP2yGQB+v46hFCfAc8Jv7Zr0e1gqFxhhjmp4l2MaYKj1253upOCtq3Qac53E4ja7k8J9XoyXN9cbPtTgr8j1336zXW/RCI8YYEw0swTbG1OqxO98bAEwFvgR08zaaxlFa+ORiDR451+s4QhwBZgJ/v2/W60u9DsYYY0z4LME2xoTtsTvf8wOfx+nVvgqI8zaiyCk98vx8DewZ63EYQWA+Tm/1S/fNer3I43iMMcbUgyXYxph6eezO99oDXwCuxFm8JsHbiBqm7Ngrc4LlWyZ40HQQmAe8hDMTyC4PYjDGGBNBlmAbYxrssTvfSwIuAq5wv7p7G1HdlR//39xAWd74JmquGPgf8G/gP/fNen1fE7VrjDGmCViCbYyJuMfufG8YJ5LtEbSA+bUrihd9UFGyaEwjVR8AVgDvA+8B8234hzHGtF6WYBtjGtVjd77XCRgNjHG/htEM59muKF27rKLo7ZERqk6BNZxIqOfdN+v1wgjVbYwxppmzBNsY06Qeu/O9RGA4MDLkq6+nQQGB8m155cdezq7HoUFgA04PdeXXSkuojTEmelmCbYzx3GN3vtcWGAD0q+IrtSliCAb2by078mxmDUVKgC3AZuBjYCOwElhlwz2MMcaEsgTbGNOsPXbne51xerj7Ab2A9tV8tQNi6tFEMXBYg0WflBY+Xgbsdb/2ANtwkunNwM77Zr1uvzCNMcbUyhJsY0yr4a4+WZloa8gXVfxcBhz+xuMXljZ1nMYYY1o3S7CNMcYYY4yJIJ/XARhjjKmaiFwrIioiA7yOpbkQkQkiUigiK0UkX0R+XM96vi0iSZGOr7GIyDMiUiQiKSHb/uC+PjrWs84WdQ2MaUkswTbGmOZrMvAB8EWvA2lm5qvq2ThzrN8sIsPrUce3gZaWXG4CrgYQER9wAbCjAfV9m2qugYj4G1CvMVHPEmxjjGmGRCQZZ/7wLxOSYLs9uHNF5AUR2Sgi00VkiogsFZE8EenjlrtSRJa4Pb3viEgXd/t/RWSV+1UoIreKSIKIPO0ev1JELnDLThWR2SLypoh8JCK/qibWvm4bq0VkhYj0EccjIrLWrXdSXeIPh6oeBz4E+ojIj0Rkmdve39z2+4jIipA4+4nIhyLyLZzVRt8XkffdfcdE5Jfu/ndEZJSIzBGRj0XkqmrO+0sissY97+fcbb1E5F13+7si0tPd/oyI/EVE3nfrHC8iT7m98M+Eecr/Aia5jycAC4AKt/6fisg9IbH9XES+5V7vOSLykogUiMjz7rWp7ho8JCJLgPOquqZVXIPkkNfOGhG53t0+2d22VkR+GVK+ztfZmBZJVe3LvuyrGX3hrPq3ClgLvAgk1aOOa4CzvD4X+2rQ6+Bm4O/u44XAMPfxBOAw0A2Ix+nB/Im77x7g9+7jdpy4z+YrwG9OqX84zmI4acB9wNPu9gHAJ0ACMBVnFpU09+dtQEYVsS4BrnUfJ+D0il6Psxy8H+ji1tkt3PhruC4TgNfdxx2ArcBAoH1ImeeAK93H7wND3ccPA3e7j7cCHUOOUeAy9/ErwNs4CyINAVZVEcdAnPnPO7o/t3e//we41X18O/Cq+/gZYCbOqqZXA0eAbJyOrg8rY6zhvJ8BbgAWu8/tE8D4yvMAMoEVblkfzsw3HdzrVQiku9sXAWNquAZfCPm5ymt6Sly/DH3O3Ni6u893J5wbjt8DrqnPdbYv+2qpX9aDbUzzU6yqQ1V1EM5MF3fWo45rgLMiGpVpapNxEjLc75ND9i1T1V2qWoqTSL3tbs/DSbTASajeEpE84Ls4CSEA4ozZfQ64SVULcVbYfA5AVQtwEun+bvF3VbVQVUuA9ThTJRJSVwrQQ1VfcY8vUdUit85/qWpAVfcAc3EWFQo3/pqMFZGV7nHTVXUdcIE4PfZ5wIUh5/skcJs4Qx4mAf+sps4y4M2QOOaqankNMV0IvKSq+93zPuhuPy+kjefc61DpP6qqbp17VDVPVYPAujDPG2A2zica5wDzKzeq6lbggIicDVwCrFTVA+7upaq63W1rVQ1tBYCXQ36u7pqGuhh4LCSOQzjP8xxV3aeqFcDzwDi3SF2vszEtUn3mjDXGNJ35wGARuRL4ARAHHACmAPtwetDOV9V94ozJ3IjTa3YVMF5EfoDTk/h3nEVRhuP0Kn0J+D5OD9osVf3BqQ2LyEjgD0AboBS4CCgH/oIz9rUC+I6qvi8iU3GSej8wCPiNG+st7rGXhyQgphYi0gEnoRkkIopzXVVEHnCLhE4tGAz5OciJ3+uPAr9V1ddEZAKQ49btx0nYH1LVtZVN1hBOaFsBTv+7Ud2x4dZZXfw1ma+qV3zWkEgC8GdghKp+KiI5OD3p4CSMP8bpRf0wJOk8Vbmb/J4Uk6oGRaSqmIQTUz7WJLRM6Hmeeg3C/Xs8E2e10BlubKH7nsT51KEr8FQV7ULVz2GlElUNQK3XNFRV16Gm576u19mYFsl6sI1pptw/Npfh9Ox8AJyrzo1dM4EH3N6of+Ak2+D0JK1W1XnAa8B33Z7wze7+MlUdBzwO/Bv4Bk4yPNVN6ELbjgNmAfeo6hC37mL3GFQ1G6dHdYb7hxi3rpuAUcDPgSI33kU4Cb0J3w3As6raS1UzVTUDZxXJMbUcFyqNEzfA3RqyfTqwRlVnhmybh/s6EpH+QE+cN2+1UtUjwHYRucY9Pl6cmSnmAZNExC8inXB6MJeGG7w4M6j8Iszila/B/eKMXb8hJL4S4C2cN4ZPhxxzFEih/t4FvlD5f0dE2rvbF3JizPwUnP+7YRORZ0VkVHX7VfUT4EGc5PdUrwCX4vQgvxVGczVdg2qv6SneBr5Z+YOItMMZMjReRDq6b+gm43yCYUzUsATbmOYnUURWActxxjH+neo/7n+KE8nr7ZycQJzqNfd7HrAu5CP6j4GMU8qeCexS1WXgJFHuR701DSV4X1WPquo+nDGf/wlpLzPsszfgJCSvnLLtZZw3MOHKAV4UkfnA/pDt9wOXyIkbHa/CSdb87utrFjDVfW1US0SeFJER7o+3AN8SkTU4CWZXN/41wGqc3uMHVHV3HeLvgzNOuVaqehhnTHIe8Cqw7JQiz+P0sr4dsu1vwBuVN/iFQ0S6i8h/3TbX4byRnCsiq4HfusW+hTMkZQ3OdbmnysqqNxjYVVMBVf1ryBvn0O1lOGPOX6jsia5FtdegpmsqIneKSOXQtZ8B7dybGVcDF6jqLpxPyN7Hef5XqOq/w4jHmFbDFpoxppkRkWOqmnzKtjmc8nG/qk5w970BPIKTiPdV1YA7K8HrqvpSyPH3q+py9/j7Kz9iD90X0t5g4M+qelKPqYi8CvxRVd9zf56P06s9DOej5G+627e6P+93h498ts+YcIjIP4B73TdsDa3rfiBNVX/Y8Mgaj4ik4tzYemM9j/fhDB+5UVU/imhwxpg6sR5sY1qG6j7uB2fc5T84udeqoR9/FwDd3XHYiEiKO2Sl3kMJjKkLVb05Qsn1Kzif8vyh4VE1LveTovom12fhzJP9riXXxnjPEmxjWoYcqv64H5yhH8mcPDxkJvBdceY0DnteYXHmSO7uftQ8CXjU/dj3fzhjMus8lMAYL6nqtao6uHK2j9ZKVder6hmqep/XsRhjbIiIMS2eOw72d6o61utYjDHGGGPT9BnToonINOAuTswkYowxxhiPWQ+2McYYY4wxEWRjsI0xxhhjjIkgS7CNMcYYY4yJIEuwjTHGGGOMiSBLsI0xxhhjjIkgS7CNMcYYY4yJIEuwjTHGGGOMiSBLsI0xxhhjjIkgS7CNMcYYY4yJIEuwjTHGGGOMiSBLsI0xxhhjjIkgS7CNMcYYY4yJIEuwjTHGGGOMiSBLsI0xxhhjjIkgS7CNMcYYY4yJIEuwjTHGGGOMiSBLsI0xxhhjjIkgS7CNMcYYY4yJIEuwjTHGGGOMiSBLsI0xxhhjjIkgS7CNMcYYY4yJIEuwjTHGGGOMiSBLsI1pAUQkXUT+LSIficjHIvInEYkP47j/ikjbGvY/IyI3RDTYOhCRqSLS3av2ayMiE0Tk9VrKDBWRy5sqppqEE68xxpjGZwm2Mc2ciAgwG3hVVfsB/YBE4Fe1Hauql6vq4caNsEGmAs02wQ7TUKBJE2wRiWnK9owxxtSNJdjGNH8XAiWq+jSAqgaAe4EviUiy2wv8p8rCIvK6iExwH28VkY7u4y+JyBoRWS0iz53aiIj81O3R9rnH/UREVohInogMcMu0EZGnRGSZiKwUkavd7QNFZKmIrHLb6OeWzXXbWysik05p7wZgBPC8e1yiiFzk1pvntnNaL72I9BWRd9x6V4hIH3E84raTV9mW26M7V0ReEJGNIjJdRKa4seaJSB+33DMi8riIzHfLXVFFu6edu4jEAQ8Bk9xzmFTdNTqlrgkiMk9EXhGR9W7bPnffsdBrJCLPhMT4WxF5H/hlVdfBPSxZRF4SkQIRed59g4aI/MiNaa2I/C1k+7fcGNaIyMyanmdjjDHhsV4QY5q/gcCHoRtU9YiIbAX6hlOBiAwEHgRGq+p+EWl/yv5fAWnAbaqqbu61X1WHicjXgfuBr7h1vKeqt4sz9GSpiLwD3An8QVWfd5NOP06v7k5Vnei2kXbKObwkIt8E7lf9/3buLcSqKo7j+PenRSYW0oWCmLxBqV3MrAm6X6QXI/JSvWQQBBVk9WQSGFFZBnYhIgR7MDOElCbMSKU0JRU1y8tIqaRFkgkmVKQONPPvYa3J7Xafi3CgEX6flzN7zdpr7/86h8N/r/0/O76RNACYD9wVEbslLQCeAN4qhfMhMDsiOvI+/YBJpJXkMcAFwGZJa3P/McAo4DCwF3gvItolPQ1MA57J/YYCtwEjgNWSynN7UuzAF8DzwHUR8WSO85WqOYqIv0vjtQOjgZ+B5TmGJdR3GTA+IrolbayYhzZgLOkz8yuwDrgJ+Bp4JyJezOf4AXAP8CkwAxgWEV06Xk5U+T5XxGBmZhW8gm3W9wmIGu3NuhNYEhGHACLicOF/M4HBEfFYRBSP83F+3UJKPgHuBmZI2gp8BQwALgU2AM9JehYYEhFHgR3AeEmvSbolIv5ocI6XA/siYnfefh+4tdhB0jnAJRHRkeM4FhFHgJuBRRHRHREHgTXA9Xm3zRFxICK6gB+Blbl9RyEugI8ioici9pAS8ZGl86sVe1mz/TZFxN58R2JRjqGRxTm5rjUPvePuj4geYGshxjskbZS0g/R5uCK3byfdRXgI+OcUYzAzswpewTbr+3YCk4sNks4FLgJ2AVdy4sXygIoxaiXpAJuBcZLOKyXeXfm1m+PfFQImR8Su0hjf5xXVCcAKSY9GxCpJ40gr2a9KWtm7glpDMxcMtfrU27er8HdPYbuHE78Dy/NT3q6MXdINzfSrUOt4xfbye9m7gtxsvN3AGXmF+13SSvsvkl4ojD2BdCFzLzAz3+1oNgYzM6vgFWyzvu9LYKCkhwEk9QdeJ93yPwr8BFyjVDvdRio9qBrjAUnn5zGKJSLLgdnAZ3lltJ4VwLRC/e7Y/Doc2BsRbwNLgauVng5yJCIWAnOAayvG+wvoPeYPwNBCacZU0kr0fyLiT2C/pPvycc+SNBBYS6qD7i/pQlLCuKlBLGX35zkcAQwnXbw0jL0UQ71+Ze2ShuXa6wdJZRwAByWNyu0Tq3asMw+19CbThyQNAqbk/foBbRGxGpgODAYGnUIMZmZWwQm2WR+XyzYmAlMk7QF+B3oiYlbusg7YRyp5mAN8WzHGTmAWsEbSNuCN0v8XA/OApZLOrnM6LwFnAtsldeZtSAliZy4pGAksAK4i1e5uJdX0vlwx3nxgbu4j4BFgcS5j6AHmVuwzFXhK0nZgPXAx0EEqddgGrAKmR8RvdeKosouU0H8OPB4Rx5qMfTUwWvlHjnX6lW0gXdh0kt6/jtw+A1iW4zhQ53yr5qFSfpLMPNJn5BPSXQtItfIL83x/B7yZ+zYbg5mZVdCJJZdm1tdJupFUszspIrY06m+NKT2pY1lENPqRYauOdzvpx50nPa3EzMxOf67BNjvNRMR6YMj/fR5mZmZWzSvYZmZmZmYt5BpsMzMzM7MWcoJtZmZmZtZCTrDNzMzMzFrICbaZmZmZWQs5wTYzMzMzayEn2GZmZmZmLfQv9El02uucF+AAAAAASUVORK5CYII=%0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284984"/>
            <a:ext cx="69342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3041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9096"/>
            <a:ext cx="73723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4" descr="data:image/png;base64,iVBORw0KGgoAAAANSUhEUgAAAmkAAAFiCAYAAACtXk+MAAAAOXRFWHRTb2Z0d2FyZQBNYXRwbG90bGliIHZlcnNpb24zLjMuMiwgaHR0cHM6Ly9tYXRwbG90bGliLm9yZy8vihELAAAACXBIWXMAAAsTAAALEwEAmpwYAABhGUlEQVR4nO3dd5hU5dnH8e89s72CNEGQRQREpYiAdJCoSUSNRo0S44um2IiaRKObaMzGJL4kpphEI0l8Y4+isbu2RAURVDosShNZlCJSl7Z9nvePcxYG2N7O7O7v47XX7px55jn3OTMu9z7VnHOIiIiISGwJBR2AiIiIiBxJSZqIiIhIDFKSJiIiIhKDlKSJiIiIxCAlaSIiIiIxSEmaiIiISAxSkiYiIiISg5SkiYiIiMQgJWkiIiIiMUhJmoiIiEgMUpImIiIiEoOUpImIiIjEICVpIiIiIjFISZqIiIhIDFKSJiIiIhKDlKSJiIiIxCAlaSIiIiIxSEmaiIiISAxSkiYiIiISg5SkiYiIiMQgJWkiIiIiMUhJmoiIiEgMUpImIiIiEoOUpImIiIjEICVpIiIiIjFISZqIiIhIDFKSJiIiIhKDlKSJiIiIxCAlaSLSapnZBWbmzOyEoGOpipndaWZnBB2HiMQec84FHYOISJMws6eArsCbzrmcgMMREakTtaSJSKtkZmnAaOA7wKX+sQlmNsvMnjKz1WY2zcwuM7N5ZpZnZr39cuea2QdmttjM/mtmXfzjr5jZEv+rwMymmFmSmT3ov36xmZ3ul73CzJ41s9fMbI2Z/baKOB8ys4v8n/PN7BdmtsivL2ZbAEWk6SlJE5HW6nzgNefcamCHmQ3xjw8CbgQGAJcDfZ1zw4EHgOv9Mu8CI5xzpwBPArcAOOfOds4Nxkv81gPPA1P95wYAk4GHzSzJr2cwcIl/rkvMrEct4t7mnBsC3A/cXJ8LF5HWQUmaiLRWk/ESLPzvk/2f5zvnNjvnioG1wBv+8Twgy/+5O/C6meUBPwZOqqjUzDoCjwLfdM4VAGP8xzjnVuIlb3394m865wqcc0XAR0DPWsT9rP99YVQ8ItIGxQUdgIhIYzOzDsBE4GQzc0AYcMArQHFU0UjU4wgHfyf+BfiDc+5FM5sA5Pj1hvESvjudc8srTldNKNHnKqd2v3MrXlPb8iLSSqklTURao4uAR5xzPZ1zWc65HsA6vFav2sgENvo/T4k6Pg1Y5px7MurYO8BlAGbWFzgWWNWQ4EVEQEmaiLROk4HnDjv2DPDNWr4+B3jazGYD26KO3wycFTV54Dzgr0DY7xqdAVzhd6VWycweMLOhtYxFRNooLcEhIiIiEoPUkiYiIiISgzQoVaQNyMrOTQSOivpqf9j3ip8z8AbCR6K+yg97HAHKgO3AF1FfWyq+50+bVG13n4iI1EzdnSKtRFZ2bjzQG2/5h8O/ujZzOHvwkrYtwBq85Sc+9L8+zZ82Sb94RERqoCRNpAXKys7tBYwChgH98BKxnnhLTcS6vcAKDiZuHwHL86dNWh9oVCIiMUZJmkiM81vITsHb4miU/725W8aaw2Zglv81M3/apJUBxyMiEiglaSIxJis7NwWYgLem12i81rLkIGMKyBa8Nchm4iVuH6mbVETaEiVpIjEgKzv3WOAc/+t0IKn6V7RJW/GStZeAl/KnTdoZcDwiIk1KSZpIQLKyc/sDFwNfx9v0W2qvDC9hexZ4Pn/apE0BxyMi0uiUpIk0o6zs3JOAS/C2LeofcDitRQSYDTwB/Dt/2qTtAccjItIolKSJNLGs7NxkvMTsamBEwOG0dqXAf4DHgGfyp00qCTgeEZF6U5Im0kT8VrOrgcuBdsFG0yZtAf4BTM+fNmljTYVFRGKNkjSRRpSVnZuEN87saryZmRK8MrzN1u/NnzbpnaCDERGpLSVpIo3AX1z2BuB/8LZYkti0DLgPeCx/2qT9QQcjIlIdJWkiDZCVnXsccBtecqa9cFuOXcA/gd9rZqiIxColaSL1kJWdezxecvYtlJy1ZIXAX4Fp+dMmbQs6GBGRaErSROogKzu3D3A7cBktY59MqZ29wD3A7/KnTSoIOBYREUBJmkitZGXn9sNLziaj5Kw12wn8DvhT/rRJ+4IORkTaNiVpItXIys7tCNwFfAcIBRyONJ+twP8C9+dPm1QUdDAi0jYpSROpRFZ2bghvGY1fodmabdlG4Kb8aZNmBB2IiLQ9StJEDpOVnTsCb5mGIUHHIjHjdeC6/GmTPgk6EBFpO5SkifiysnM7A78BpgAWcDgSewrxWlbvzp82qTToYESk9VOSJm1eVnZuGLgOuBNt3yQ1+wi4Jn/apNlBByIirZuSNGnTsrJzBwEPA4OCjkVaFAc8CPw4f9qkHUEHIyKtk5I0aZOysnMN+BHezM2EgMORlmsb8IP8aZMeDzoQEWl9lKRJm5OVnXsMXuvZl4KORVqNR/EmFuwNOhARaT2UpEmbkpWdeyHwd7SshjS+1cCl+dMmLQ46EBFpHZSkSZuQlZ2bBvwZuDLoWKRVKwZuyZ826c9BByIiLZ+SNGn1/HXPHgN6Bx2LtBkvAldqUoGINIS2uZFWLSs794fAbJSgSfM6D1iSlZ07NuhARKTlUkuatEpZ2bnxwHTg20HHIm1aOfDz/GmTfh10ICLS8ihJk1bH3xT9GWBc0LGI+B4HvpM/bVJx0IGISMuhJE1alazs3JOAl4BeQccicpjZwAX50yZtDzoQEWkZNCZNWo2s7NxJwHsoQZPYNBZ4Lys79/igAxGRlkFJmrQKWdm5N+PNqEsPOhaRavQB3s/Kzh0ddCAiEvvU3SktWlZ2bhze4rRa/0xakmLgivxpk54MOhARiV1qSZMWKys7NwF4GiVo0vIkAv/Kys69LehARCR2qSVNWqSs7NwkvBmcZwcdi0gD3Q9MzZ82Sb+MReQQcUEHIFJXWdm5ycALwJlBxyLSCK71v18XaBQiEnPU3SktSlZ2birwCkrQpHW5Nis7996ggxCR2KIkTVqMrOzcDOB1YELAoYg0halZ2bnamF1EDlCSJi1CVnZuO+A/gJYukNbs+qzs3HuCDkJEYoOSNIl5Wdm5RwFvAcODjkWkGdyYlZ37x6CDEJHgKUmTmObP4nwJOCXoWESa0Q+ysnN/H3QQIhIsJWkSs7Kyc0N4G1OPCjoWkQD8KCs7966ggxCR4ChJk1j2B+DrQQchEqCfZGXnfifoIEQkGFrMVmJSVnbuDwCNyxGBUuAr+dMmvRV0ICLSvJSkSczJys69EHgKtfSKVNgJjMyfNmlV0IGISPNRkiYxJSs7dzTwXyAp6FhEYszHwIj8aZO2Bx2IiDQPtVRIzMjKzu2Lt92TEjSRIx0PPJuVnZsQdCAi0jyUpElMyMrO7QC8CnQIOhaRGDYO+HvQQYhI81CSJoHzl9p4DDgu6FhEWoApWdm5Pw06CBFpekrSJBbcDnwl6CBEWpBfZWXnnht0ECLStDRxQAKVlZ17Fl43p/5gEKmbHcDg/GmTPgs6EBFpGkrSJDBFP+/Y7fTiP/x3Mx36Bx2LNIwrK+Hzf92KKyuFSISUfqNpN/YySr74hO2v34crKSIuszMdz/0xocSUI16/e/7z7F36BhjEd8qi49k/wOIS2DnzQQo/WUhC5150POcmAPYuf4tI0R4yhn6tuS8zFs0BJuRPm1QWdCAi0vjUeiHByMkMJ1npE+8m3tDxK6EPFgUdjjRQOJ4ul95Ft2/fS9cr/0zhuoUUb1zJ9lf/QvvxV9DtO/eR0nckuz945oiXlu3Zxu6FL3H0lD/S7Tt/hUiEfSveIVK8j+KNK+j27XtxLkLJ1nwipcXsW/5f0k+ZFMBFxqTRwJ1BByEiTUNJmgTldmBc2Fyn++P/NHh6/B9nhoiUBx2U1I+ZEUpIBsBFyiBSDmaU7thAYo+TAUjKOoX9q+dWXkGkHFdWgouU48qKCacdBRiuvAznHK6sBAuF2T3vWdJPPQ8LxzXTlbUI2VnZuWcEHYSIND4ladL8cjLHAj+reGhG6Cvh+RMWJF6bdzQ7tgQYmTSAi5Sz6cHr2fCXb5GUNZjEbv1I6NiTwo8/AGD/yncp27PtiNfFpXckY/gFbLz/SjbcezmWmEJyryGEElNI6TeKzQ/dQFxmFywxlZLNq0npM6K5Ly3WGfBQVnbuUUEHIiKNS2PSpHnlZKYAeVSx3EbE2dbrS6//NDcy4tTmDUwaS6RoL18892uOOuNqLBRmx3//TqRwN8nHn8aehS/R48YnDilfXrSXrc/dRaev3UooMZWtL0wjpd9o0k46/ZBy21/9M+lDJlH8+ccUrVtMfOcs2o26tDkvLdb9O3/apIuDDkJEGo9a0qS53UU166GFzHW6N/7Pp/wt/vez1P3ZMoWS0kjqMYDCTxYR36EHXS75JV2v+BOpJ44nrv3RR5Qvyl9CXGYXwimZWDiOlL4jKd644pAyJVvWAhDX/hj2LX+LTudnU7p1PaU7NjbLNbUQF2Vl504JOggRaTxK0qT55GSOBq6vqZgZoS+HF45fmHjN8q5s/7wZIpMGKt9fQKRoLwCR0mKK1i8hvkN3yvftAsC5CAVznyR98FePeG1cRidKNq0iUlqEc46i9UuJ79DjkDK7Zj9G5pjLIFIGLuIdtBCurLhJr6sF+ktWdm7PoIMQkcah0bfSPHIyk4D/ow5/GLS3vYPmJN6w7YbS7y98OTJS3Z8xrHzvDrbl/tFLoFyElBPGknL8cHYveIE9i3IBSOk7itQBZwJQtmc721/7M10u/gWJ3fqR0m80mx/6ARYKkdClN+mDDq5tvH/1eyQc3Ye4dG/HsMRuJ7Dp/6YS3zmLhM7apOIw6cCfgPMDjkNEGoHGpEnzyMn8LfDj+rzUOdybkSHvXFX6ozERQuFGjkykNTo3f9qkl4MOQkQaRkmaNL2czOHAXKBBCdYul7r07OL/7byJjl0bJzCRVmsdcFL+tEmFQQciIvWnMWnStHIyw8A/aGCCBtDO9g16N/HGhK+F5ixoeGAirVovQJuwi7RwStKkqV0FDGysykLmOtwTf9+p/4z/7aww5doKR6RqP87Kzu0bdBAiUn9K0qTp5GS2pwm2rDHDJoaXjF+UePVHx7B1c2PXL9JKJAL3Bh2EiNSfkjRpSj8HOjZV5Zm2f+DsxB8kXhCaPb+pziHSwp2ZlZ37jaCDEJH60cQBaRo5mSfg7SzQ5Mu8OIebGRk067ulN48pR5s6ihxmI3BC/rRJe4MORETqRi1p0lT+SDOtw2eGnR5eOmFR4tUrutvWTc1xTpEW5BjgtqCDEJG6U0uaNL6czLOB3CBOHXHsvKXs6jX/Lh8/PIjzi8SofUCv/GmTtgYdiIjUnlrSpHHlZBowLajTh4z2d8f9bdgj8f+r2Z8iB6UCtwQdhIjUjZI0aWwXAgOCDMAMGxfOG7848eoVPewL7cAt4rkuKzu3S9BBiEjtKUmTxuO1ot0RdBgVMmz/gFkJP0i5ODxzXtCxiMSAFODWoIMQkdrTmDRpPDmZFwFPBx1GZWaXnzzrytJbRpURFx90LCIBKgR650+bpPUFRVoAtaRJ44ixVrTDjQ0vH7848erVx9qWDUHHIhKgZCA76CBEpHaUpElj+ToBj0WrSboVnjQz4Ydpl4bf+iDoWEQCdFVWdu4xQQchIjVTkiYNF+OtaNFCRrtp8Q+c9q/4X82Ko6w06HhEApAE/CToIESkZkrSpDF8hUbcRL05jAp/NH5x4tWre9rn6v6Utuh7Wdm5XYMOQkSqpyRNGsP1QQdQH17354/SJ4ffVPentDUJwHeDDkJEqqfZndIwOZl9gFWABR1KQ7wf6f/O5SU/GVFKXELQsYg0kw1AVv60SeVBByIilVNLmjTUVFp4ggYwIrRi3OLEqz7Oss2fBR2LSDPpDpwbdBAiUjUlaVJ/OZlpwJVBh9FY0qzoxLcTbsq4PPzG+0HHItJMrg06ABGpmpI0aYgpQEbQQTQmMzJ/Gf/QiKcSfvFOPGUlQccj0sTOzMrOPT7oIESkckrSpH68ZTe+H3QYTWV4aNW4JYlXre1lmz4NOhaRJmTA1UEHISKVU5Im9TUWOCHoIJpSqhX1fyvh5sz/Cb/+XtCxiDShK7Oyc5OCDkJEjqQkTerrW0EH0BzMyLwz/uGR/07IeSeB0uKg4xFpAh2AbwQdhIgcSUma1F1OZiJwcdBhNKehodXjFide9clxtml90LGINAFNIBCJQUrSpD7OBtoFHURzS7Xi/m8m3Nz+yvCr6v6U1mZEVnZur6CDEJFDKUmT+mgTXZ2VMSPj5/GPjnw24Y7Z6v6UVubCoAMQkUMpSZO6yclsB0wKOoygDQl9PHZJ4lX5fWxDftCxiDSSrwcdgIgcSkma1NWFQGLQQcSCFCvu90bCLR2+E35lbtCxiDSCEVnZuccEHYSIHKQkTepqctABxBIz0n8W/9io5xJ+9k4iJUVBxyPSAAZcEHQQInKQkjSpvZzMDGB80GHEolNCa8ctTrxqfV/7bF3QsYg0gMalicQQJWlSF2cBcUEHEatSrKTf6wm3droq/PKcoGMRqaexWdm5HYMOQkQ8StKkLtr8hIGamJH20/h/jX4x4bbZ6v6UFigMnB90ECLiUZImtePt1fnVoMNoKQaG1o1dknjVp/3sU3V/SkujLk+RGKEkTWrrVKBL0EG0JMlW0ve1hOxOV4dfUventCRfysrOTQ86CBFRkia1p67OejAj7SfxT4x+KeG2d5MoLgw6HpFaiAdGBh2EiChJk9o7O+gAWrIBoXVjFideveEE+/SToGMRqYWxQQcgIkrSpDa8pTeGBh1GS5dsJX1eTcjucl34BXV/SqxTkiYSA5SkSW2MQJ+VRmFG6i3xM0bnJvzk3WSK9wcdj0gVTsvKzk0IOgiRtk7/8EptjAo6gNbmpND6MYsTr9rU39avDToWkUokodZzkcApSZPaUJLWBJKs9PhXEn5y9PfDz70bdCwilRgXdAAibZ2SNKleTmYIr7tTmoAZqTfHPz3mlYTsOer+lBijcWkiAVOSJjUZAGjNpCZ2YujT0YsTr9p8ouWr+1Nixeis7Fz9GyESIP0PKDVRV2czSbLS3rkJP+16Y/gZdX9KLMjE+yNNRAKiJE1qokUtm5EZKT+Mf2bMawm3vptC0b6g45E2T///iwRISZrUZFDQAbRFJ4Q+G7M48erPB9gna4KORdq0E4MOQKQtU5ImVcvJjANOCDqMtirRSnu/mHB79x/GPa3uTwmK/v8XCZCSNKlOP0ALWgbIjOQb454b83rCLXPU/SkB6B90ACJtmZI0qc7JQQcgnn6hDaMXJ161ZaCtVfenNKfuWdm5aUEHIdJWKUmT6qirI4YkWtlxLyT8rPvNcTNmBx2LtCn6PSASECVpUh39co4xZiR/P+6Fsf9JuHlOKoV7g45H2gT9HhAJiJI0qU6/oAOQyvUJbRq9OPHqrYPs49VBxyKtnsaliQRESZpUp0/QAUjVEqys1/MJdxx7S9yT6v6UpqSWNJGAKEmTyuVkZgIaMBzjzEi6Lu7FsW8m3DQ3lcI9QccjrZJa0kQCoiRNqtIt6ACk9nqHNo9anHj19lNszaqgY5FWp3fQAYi0VUrSpCrHBB2A1E2ClWU9m/Dzntlx/3on6FikVUnIys5tF3QQIm2RkjSpilrSWiAzkq6Je3ncWwk3zU1j/+6g45FWo1PQAYi0RUrSpCpqSWvBjgttHrUo8eqdQ2z1yqBjkVahY9ABiLRFStKkKkrSWrgEK+/5TEJOr9viHlP3pzSUkjSRAChJk6qou7MVMCPxe3GvjHs74YfvqftTGkBJmkgAlKRJVTQGpRXpFdoycnHi1TuH2qoVQcciLZKSNJEAKEmTqqQGHYA0rngr7/l0wi+Ouz3uUXV/Sl0pSRMJgJI0qYqStFbIjMTvxr06blbCD95PZ19B0PFIi6EkTSQAStKkKtptoBXrGfpixKLEawqG24qPgo5FWgQlaSIBUJImVVFLWisXb+XHzkj45fE/j3t4VtCxSMzrEHQAIm2RkjSpipK0NsCMhCvjXh//TsKN72ewV92fUpWEoAMQaYuUpMmRcjITgLigw5Dmc2xo64iFidfuPs0+UvenVCYcdAAibZGSNKmMWtHaoHgr7/Fkwq+O/0Xcg5r9KYfTH20iAVCSJpXRX81tlBkJU+L+M252wg0fZLJ3V9DxSMzQ7wSRAOivI6lMWdABSLB6hLadtjDxmg2X77ll6baSlFQjYkHHJMGJENoYdAwibZGSNKmMkjQhziLdI52e/OyyJZdv35W4K6m85KOjcCUnA0rY2p4UuDHoGETaHHV3SmWUpAkrEuLXftQtMjJp9z+TjtuOJWVO7Z+Q8Z1N4YQBsyBeEwzaFv1OEAmAkjSpjH4hC49lpG8A+P3XQ6ce98kzfQYun/5hKJSeGJ965vik9tefmJBxxaehhBNnQtyqgEOVplcedAAibZGSNDlSToGSNOGt1JQOAEUJlvbIl0L5HbcvHzTyg5+XhMuLVwCEwkcdm5D6lQlJ7W/ol5DxP+tC8f1mQdyaYKOWJqLfCSIBUJImVdEv5TZsazi0da/ZSRWPXx0WGrkrlYXJRTu6jZlza1bqvk1zosuHwh17JaRNGp/U/oY+CenfWhuK7zMTwuuaPXBpKmpJEwmAkjSpSmnQAUhwnkxPX4nZIRMEfnlp+CgHJeFIafJp8389+piN78zCuSP+8Q7Fde6dkHbuhKT2N/ZKSJ+8OhR/3EwIrW+24KUp7As6AJG2SEmaVEVbBLVhL6SnJh5+7LPO1mvh8Ta34nG/NTPGn/zhA0txbkdV9YTiuvZNSDt/QlL7H/RMSPvGilBc1kywDU0UtjSdrUEHINIWKUmTqmwPOgAJRqHZ/i3h8MDKnrvn/NDwcuPAmlmdty0ZMmJezv5QeXGNkwdC8d37J6R/fUJS+x92j0+7cHkorscssM2NGbs0GSVpIgHQOmlSlW1BByDBeDktJQ+z0yp7riTeUv7vrNCyq16PHFNxLKVwW/exc7L3zxuaPbcwpcuo2pwjHN/z5HB8T5xzLlKWv6ysaN5OV7apP7jOjXUdje3XL79FYnwcITNCZvzgzDGHPL9o/UbeXrkWgIS4MBeeOoBu7TLYW1TMQ3MXUlhSylcH9OPkY44G4MF3F/D1U08mMzmp2a+lHpSkiQRASZpURS1pbdSM9PRqxyP+d0hoxEVzIguO2svQimPhSEnKyHl3jlrR71uzNh89YixmtWqlNzMLx/caGI7vhXMuEildu6SsaP5uV775RKBjAy+l0V07YQSpiQmVPndUajLXnj6SlIR4Vmz+gqcX5HHjGaNZ/OkmhvbszuBju/HAO/M4+Zij+XDTFo5pn9FSEjRQkiYSCHV3SlXUktYGRSCyOiH+hJrK/XJyuJOD4sOP91/12PiTVjy4COd21fXcZhYKJxw/ODFj8rjEdj9oF586aaGFO88G6lxXELI6HkVKQjwAPTu0p6CwEIBwKERpeTnlkQhmUB6JMHv1Oib06x1kuHWlJE0kAGpJk6qoJa0NmpOc9KEzG1BTuY0dree8fjbrtFVu/OHPdfli4dC0vRvWzz81e1sknHB8feIwC8WFE/qdGk7oh3PlpZGSVQvKihcUufJtA4DM+tTZYAZ/n/UBGIw8ricjeh9bZdF5n3zKCUd7PbenHNuNxz9YzML1G5k08ATmfryeU7O6kxDXovYsV5ImEgAlaVIVJWlt0OMZ6bV+3/9ybmj4qWvKP4uL0OPw51L3b+k5Zm723nlDf/p+UXLHEQ2JySwcH048cWg48UScKysuL1kxr7xoYamL7BgEpDWk7rr4/sRRZCYnsaeomL/P+oBOGan07tThiHIff7GNees+Y+pEb3heckI83x07HID9JaW8vXItU0adytPzl7G/tJTxfY8jq2P75rqM+lKSJhIAdXdKVb4IOgBpfvOSk3rWtmxJvCX//Suhz6t6Pq68OG3kBz8/rcuW+bNwzjVGfGZxiXGJA4YnZl4xOrHd9eG45InvW6jde8D+xqi/OhXjx9KTEjn5mKP5bPuuI8ps2rWbp+fnceWYoZWOXfvPh2v4Uv/jWfzpJo5pn8klwwbyat7Kpg69MShJEwmAkjSpilaLb2NWx8evKzXrVZfXzBwUGrYtg3lVPW9gJ614aHz/VY/Nx7ndDY8yqm6LT45LGjwiMfPbIxPbfd/FJY+fa6GM94GixjwPQHFZGUWlZQd+Xr1lK0dnph9SZue+Qh6eu5DJpw2iU/qRDXxb9+xjd1ERvTt3oLS8nJAZYJRFIo0dbmOLoJZ1kUBYI/2BK61NTmZXYFPQYUjzuaPjUTOfS0+bUNfXddnhNvz5b+UdDJKrK7c3tdu6+afe4lwo/rh6B1kLzhXvKS9emldWtDQOt2cwUPl0zDrYvnc/D81ZAEDEOU45thtnnNiHuR97GymMOr4nT81fRt6GzbRPTQE4YpmOR+Yu4qsD+tEpPZU9RcU8NGcBRaVlfPnkvgzs3rWhITalrTfNeDlml0YRac2UpEnVcjL3ASlBhyHNY9Sx3fP2hEM1ThqozA0vlM8c85GbUFO5snDS7g+G3bayOOmo4fU5T125SFFBefHivLLiZUm4fYPRONz6eP+mGS+PDDoIkbZI3Z1SnU+CDkCax7ZwaOue0MEN1evqr5NCI8tC1Lg/Z1x5Ucao9382rNPWxY02Tq06FkrKjEseOSap3dVDEzOv2R1OGj4bS1mENgyvi9VBByDSVilJk+qsDToAaR4zvA3V6/37oCzOEv96TqhWg8sNbMCHD4zvt/rJD3Bub33PWVcWSjkqPnnM2KR21wxJzLx6Rzhx6DtY0hK8MVdStRq3/BKRpqEkTaqjJK2NqGxD9bp696TQ0C3teL+25Y/Z/O6IYQt/87lFympsgWtsFkrtFJ8yblxSu+sGJ2Z+b2s48ZR3sMRlgMZ/HKleSZqZlZvZkqivLDObYGYv+8+fZ2bZNdRxhZndW5/z+6+fYGa12qqsqZlZvpnNPuzYEjNbXs/62pnZdY0TXfMwsxQze9zM8sxsuZm9a2ZNuoyOmc00s6E1l6z0tQ+Z2UWNHVNdaHyGVCemk7SiMse4B/dRXA5lEbiofxy/OD2JHYWOS/69n/xdjqx2xlMXpdA+2Y54fdY9e0hPNMIGcSFYcJX3u+LW/xTx6sdlDD46zCMXeGPhH11awo5Cx40jGpzLxJwis8LN4fDJjVHXnZPDx957f/l+q+VYxvS9nx0/Zm52wQfDbl9QktiuXr9IG8pC6V3iU07vEp9yOpHygk3lRfPXlJes7Agl9e7+bWXq291Z6JwbHH3AzLIqfnbOvQi8WP+wqmdmccAEYC8wt6nOU0fpZtbDOfeZmfVvYF3tgOuAvx7+hJmFnXOx2KV/I7DFOTcAwMz6AdVuQ9fWqSVNqhPTCzglhuGtKaksvSaNJVen8traMt7fUMa0d4v5Uq841lyfxpd6xTHt3SN2Lzrg7SkpLLkm7UCCVlDkmLuhnGXXplHuHHlbyiksdTy0tJTrhjV4kmBMeiU1JQ+zRpkgsrWddZs1wKpckqMy8WWFmaPfu31Ih+3LZzVGDA0RCmd2i089Y3xS+++flJBx5WfhhJNmQfyKoOMKUBlNNCYtupXMb7GYbmazzWy1mZ1TSflJZvaemXU0s++Z2XwzW2pmz5j/+fXr+YOZvQ3MAK4Bfui3WI09rL6wmf3Ob9VZZmbX+8e/ZGaL/eP/NLNE/3i+md3lx7DAzIaY2etmttbMrqnlZT8FXOL/PBl4Iiqe2WY2OOrxHDMbaGY5fhwzzewTM7vBLzIN6O1f291+q+HbZvYvIM+v43kzW2hmH5rZVVW8D8eb2X/9e7nIzHqb526/tSvPzC7xy04ws1lm9pT/Pk0zs8vMbJ5frqa9zroCGyseOOdWOeeK/VbWFWb2Dz/WN8ws2T9nde/1EZ8ZM0s2syf993QGUbPOzews//1bZGZPV7Timdkd/jmWm9nfzezIv+oPvWddzOw5P6al5rfWmtmP/DqWm9kP/GNZZrbSzB7wjz9uZmf47+8aM6t2EpWSNKnO4qADqI6ZkZbg/b9UGoHScjDghVVlTBnk7aE4ZVA8z68qq3WdIYOScodzjsJSiA/D3XNLuGF4AvHhav+/bbGezEivOouth799NTS6NFy3SSeGCw3Ku398nzVPv4dz+xoznvoKhdv3iE/98vik9tf3T8iYkh9KOGEmxK0JOq5mtvqmGS/X9/ORbAe7Op+rRfksYDwwCZhuZgd2nzezC4Bs4Gzn3DbgWefcMOfcIGAF8J2oevoCZzjnLgSmA390zg12zh3S1QhcBfQCTnHODQQe98/5EHCJ39oTB1wb9ZrPnHMjgdl+uYuAEcCdtbg+gH8DX/d/Phd4Keq5B4Ar/OvtCyQ655b5z50AfBkYDvzczOL9+7HWv7Yf++WGA7c55070H3/bOXcqMBS4wcyO3CIDHgfu8+/lKGCzH+NgYBBwBnC3mVWsEzMIr0VsAHA50Nc5N9yP//oarv+fwK1+ovQrM+sT9VwfP46T8PbrvdA/Xt17ncWRn5lrgf3+e/pr4FQAM+sI3I732RgCLAB+5Ndzr3+Ok/GSuiP+SDjMn4FZfkxDgA/N7FTgSuA0vM/E98zsFL/88cCfgIF47+U3gTHAzcBPqzuRkjSpWk7BTmJ8UdvyiGPw9L10vnsPZx4Xx2nd49iyN0LXdO+j3TU9xBf7Kh8XbgZnPbqfU/++l78vLAEgPdG4sH88p/xtH73ahchMNOZvKudrJ8Q32zU1pwhEVtZiQ/W6KA9b/J/PC+2qz2t7bJw5cuiiuzdapPyzxoypoULhDlkJqWdPSGp/Q5+E9G+tDcX3nQXhmB4O0EiW1VykSoV+AjHYOXdBLco/5ZyLOOfW4M0sr/hcng7cCkxyzu30j53st6DkAZcB0V3TT9eyq+8MYLpzrgzAObcD6Aesc85VtB4+DIyLek1F92we8IFzbo9zbitQZGbtanHOHcBOM7sUL+GI3injaeAcPwH7Nl4SWCHXOVfsJ6hfAF2qqH+ecy76d/YNZrYUeB/ogZcIHWBm6cAxzrnnAJxzRc65/XgJxBPOuXLn3BZgFjDMf9l859xm51wx3pCYN6LuSVZ1F++cWwIcB9wNHAXMt4Pdvuv85wEWRtVV3Xtd2WdmHPCYf75lHPwMjwBOBOaY2RJgClCxw8rpZvaBf46Jh52jMhOB+/1zlDvnCvDu2XPOuX3OmxD1LFDRervOOZfnnIsAHwJvOm92e433TGPSpCYL8f7ajEnhkLHkmjR2FTkumLGf5V/UfhjGnG+n0s1P4s58dD8ndAwxrmcct4xO5JbR3tiz775YyJ0TEnlgUQlvrC1jYJcwt49rPePS3k+q3YbqdfXBCaEhm46KvNdtB3VeXytjz/q+Y+b+ZOf7w29fVJqQMaSxY2uoUFzn3glp5/QGiJR9vqas6IONkdJ1vSBS6y21WpCGJGl1dfikjYrHn+D9w94Xr/UDvATmfOfcUjO7Am/sWYXatsRaJeesqbm8olUxEvVzxePa/ns6A7gPv9WsgnNuv5n9B/ga8A281q/Dzwve8jFVnevAtZvZBLxEdKRf90wg6bDyVV1vdffh8OuOvic13oOoBOZZM4sAZwPPcOQ1VnRTPkTV73VVn5nKJgAZ8B/n3ORDDnqtb38FhvpjBXM48j7VRpPcM7WkSU0WBh1AbbRLMib0jOO1j8vokhZi8x6v9WzzngidUyv/mHfzW9s6p4a44IQ45m08NMFbvNl73LdDiEeWlvLUxSks/6KcNdtjcTxu/TyWWfsN1evql5eGs5w3aLvO4sv2tR8z96eD2u9YGfg4teqE4o7uk5D2tQlJ7X/QMyH9khWhuKxZENoQdFyNqDmTtIvNLOSPazqOg7NK1+N1vz1idmAtv3Rgs9/qdFk1de7xy1bmDeAa8yYYYGZH4Y3DzTKz4/0yl+O1ItWamdU0lvc54LfA65U89wBeV9p8v2WvOtVdG0AmsNNP0E7Aa0k6hPO2attgZuf7sSf6Y77eAS4xb9xeJ7zWqVqPNTWzC8zsfys5PtrM2vs/J+C1bNU0u7u697qyz8w7FeXM7GS8LkbwWhNHV7y35s007cvBhGybP0atNrM538TvBvfvUYZ/3vP9elOBC/C6xRtESZrUZFHQAVRl674Iu4q8P5gKSx3/XVfGCR1DnNc3joeXehOGHl5aytf6HfmHyr4Sx55id+DnN9aWc3Ln8CFlfvZ2MXeenkhpBMr9v8tCBvtb0VykD5KTjm2qurdnWtc3B1u9k3zDhU9Z9pfxvdc+NwfnChsztqYQijumf0L618cntf9B9/i0iz8MxR07C2xz0HE1UHP+kbYKLyF6FbjGOXdgD1bn3Cq8f3if9v9B/hnwAfAfqp/g9BJwgT8ubqx5y35UjB97APgUWOZ3CX7TP+eV/nny8Fo6ptf2AvxxT9W2xvldpL9xzpVU8txCYDfwYE3ncs5tx+u6W25md1dS5DUgzsyWAb+Eg8vj+IPYK1rqLsfrFl2GNwv2aLxEchmwFHgLuMU593lNMUXp7V9HZcdn+fd2MV7L6DM11FXde13ZZ+Z+IM2/nlvwk0u/W/oK4An/ufeBE5xzu4B/4HU9Pg/MrywIM7vTzM7zH96I10Wah/f/yEnOuUV4rX7z/HgfcM41eFy3toWS6uVkdgC2BR1GZZZtKWfK84WURyDi4BsnxXPH+ES274/wjX8X8mmB49hM4+mLUzgq2di0J8J3XyzilctS+GRnhAtmeMNByiLwzZPjuS2qG/P5laUs/TzCzyd4x25+o4jX15YxsEuIx7/eOnbKWhsfl39+925ZTXmOUMSVPfL78vyEMo6vuXTVdmUct2Lx4B9kuFD4mMaKrTk451ykLD+vrGjeLle2qR+4qsYSxaJVN814uVHHK1bFzB4CXnbO/bs5ztdUzJtheJxz7s/1fH03YCZe8tBiF1k2s8eAH/qJUVOd4yFawWemJkrSpGY5mfkcHGAprUROh6NmPZORNr6pz3PqmsiSW/8dGdzQekri07d9MPz2DaXxaQ2uKwjOuUik9JNlZUXzdrvyzf2BTkHHVIPpN814+dqaizVcW/kHtzpm9j94sxF/5Jx7Ouh4Yl1b+cwoSZOa5WQ+Cnwr6DCkcY0+9pilu8PhQc1xrt//o2xOj22Mbmg9EQuVLRl0w5xd7fo0eXLZlJyLlEdKP15aVjR/nyvfchLeTLdYc+lNM16eEXQQIm2ZxqRJbbwZdADSuHaEQtt3h0KNsstAbfzq0nAfV/kYlToJuUjckCX3jO+17uV38ZYAaJHMQuFwQt8hiRmXjU1s94OM+JSvLrBwp3eBgqBjizIz6ABE2jolaVIbbwUdgDSupzPSVmAWrrlk49iZbp1fO9UabXHkXutfHXPK0j99jIu09IH5mIXiwon9hyZmXD4msd2NyXEpZ82zUIe5eLP3grLyphkvbwnw/CKCkjSpjZyCT4GPgw5DGs9zaWnNvkbiw2eExhTHNd4WQ+13rTlp9Hu3xcWV7m/OZSKalFk4IS7x5OGJmVNGJba7IT4u5UvvW6j9XGq/9ldjmdnM5xORSmgxW6mtN6FhM/QkNhQbRRvjwo2+gG1NIiEL/+7roaKfPhVxVvOiobWSWLK705i5t7ZbdMqPZu/O6DW25ldU7o7Hv0liQgohCxGyMLdeeP8RZVZvWsIzc/9KeaSMtKRMfnDeH9lTuIt/vPFzCov3cs6wKxnUawwAf3vtZ1wy9kbapXas97WZxSXFJQ4aEZc4COdK95cX571XXrzYXKRgMPVbbLMuZjZx/SJSC0rSpLbeBK4OOghpuNdSU/MwG1Zzyca3tHdo4PrOkTlZXzR8EkGFkIvED130u7Fre503e/2xZ52Gt0hmnd14zu9JS86s9Ln9xXt5avafuO7saRyV3oU9hd7uRAs/fovT+p7Fqb1P56+vZDOo1xjy8ufSo2OfBiVohzOLT4lLGjIyLmkIzpXsLS9eOqeseEk8kT2DgXpdbw1mNkGdIlJH6u6U2nqbyrfakBbmyYy0oppLNZ1fXxLu65pggHzvdS+OHbTsvlW4yBeNXfeCj99kUK+xHJXuLXOWntwegHAojtKyYsrKSzEzyiPlvJ33LGcM+kZjh3CAWUJaXNKw0UmZ3xuemHldYVzSqHex1AVAYy2zrPFoIjFCS3BI7eVkLgRibi9FqT0HbnBWjy8iZoEuqnr5m+XvnDvPjau5ZN0VJbb7/INht28vj0uuaZPkA37+r8tITkzDMEb3P4cxJ55zyPP/nnMf5ZEyNu9cT3HpfiYM+Dqn9T2LwuK9PPTWXezev5PzT/sem3fmk5SQyoh+X27066qJixTuLCtevLy8eFkKbv9goL4TQ/5604yXpzZiaCJST+rulLp4ASVpLdq8pMSPIgf3PwzMYxNDY85cXL4iqZT+jV13UvGuo8fOyW6/YMjNs/em96jVOLUffu1PtEvtyJ7Cndz78i0c3e5Yju828MDzEVfOZ9vWcP05d1NaVsLvn7+erM796dKuB9d+9S4A9hfv4T9Ln+R7Z/2Cf836PfuL9zBx4MUcd3Tz3G4LJbePTx41Nj55FC6yb1tZ0cIV5SUfpuEKB1G3XpPnmipGEakbdXdKXeiXdwv3WEZ6k23TUhfOLPTbi0IR10Rd6CFXljh84bSxPT578x2cq7EbsGL8WHpyewb2GkP+1pWHPd+J/j2GkRifTFpyJsd3HcDG7Z8cUubVhY/y5VMuY8HHb9GjU18um/BjXpr/f414VbVnodSO8Snjxia1u/aUxMyrtoUTh8zCEpdR8/3egcajicQMJWlSezkFecDaoMOQ+nsvOal70DFUWJ4VOumTo3m3Kc/RZ+2z4wYun/4RLlLl/rPFpYUUlew/8PPKDQvo1j7rkDIDs0axdnMe5ZFySkqLyP9iJUe3P7g3/RcFGyjYt50+3QZRUlaE+f+Vlh2xh3azs1Ba5/iUCeOT2k0dmJjx3c/DiYNmYQnLqyj+wk0zXi5r1gBFpEq1GpNmZhcAzwL9nXOH70IfM8zsTuAd59x/6/HaLGAFsCrq8HDgm8BQ59z3zewaYL9z7pFq6skB9jrnflfXGPzXnw+sds59VJ/XN7mczN8CPw46DKm7dfFx68/r3i2m9mBN3+92/ONP5YSaeFukwqSjNs0beltBeVzSEd2r23Zv4h+v/xyAclfO0OO/xFeGXMbsj14CYOyJ5wLw3yUzeH/Va5iFGHXC2Zw+8MIDdfzff+7k3OHfpnNmd/YU7uTvr99BYck+Jg29glOOa5Khdw0WKd+1obxo3sflJau6QGnFfTnnphkv5wYamIgcUNsk7SmgK/Cmcy6nqYMKgp+kveycO/mw41fgJ2m1rCeHeiZpZhYHPEAsbxqbkzkUmB90GFJ3v+rQftaMjPSY2/Ny8szy2Re85+q9xlltlYfiihYMuXXhvrRujbb8R2sRKd+xvqzw/RWR0pXn3zTj5Ra73ZZIa1Njd6eZpQGjge8Al0Ydn2Bms8zsKTNbbWbTzOwyM5tnZnlm1tsvd66ZfWBmi83sv+bPKjOzV8xsif9VYGZTzCzJzB70X7/YzE73y15hZs+a2WtmtsbMfltFrA+Z2UX+z/lm9gszW+TXd0JDb5aZ5ZjZzf7PM83sHjOba2bLzWx4JeW/Z2avmlmymd1hZvP9sn83M4uq5y4zmwXcCpwH3O3fl96HvxdR92eZmV3oH5/sH1tuZr+JKr/XzH5jZgv9ez/cP98nZnZevW5CTsEC4JMay0nMeT01pV3QMVTmyfGh0fsT+LCpzxOOlCWdtuDXo4/Z+M4snCtv6vO1JKHwUT0T0s7erARNJLbUZkza+cBrzrnVwA4zi57dNwi4ERgAXA70dc4Nx2sNut4v8y4wwjl3CvAkcAuAc+5s59xgvORvPfA8MNV/bgAwGXjYzCpW1h4MXOKf6xIz61GL2Lc554YA9wM316J876jE8b5alE91zo0CrgP+Gf2EmX0fOBc43zlXCNzrnBvmt9QlA9Fz/Ns558Y7534NvAj82Dk32Dl3+PivnwEFzrkBzrmBwFtm1g34DTAR7x4N87tMAVKBmc65U/H2AfwVcCZwAXBnLa6vKk814LUSgF2h0M5dzbihel04s9C0b4RDDiLNcb5+a2aMP/nDB5bi3I7mOF8L8njQAYjIoWqTpE3GS67wv0+Oem6+c26zc64Yb0D5G/7xPCDL/7k78LqZ5eGNZTowH93MOgKPAt90zhUAY/zH+GPf1gN9/eJvOucKnHNFwEdAbcbWPOt/XxgVT3XW+snRYOdcbdYJesKP9R0gw8za+ccvB74KXOjfG4DT/RbFPLyEKnpe/oxanAvgDOBA8uic2wkMw0vEtjrnyvB+0VYMgikBXvN/zgNmOW+mW/T7Ux8PN+C1EoB/p6d91JwbqtfVyh7Wf/UxTTuJIFrnbUuGjJiXsz9UXryq5tJtwia8BatFJIZUm6SZWQe8hOIBM8vHS7IuqeiqA6KbxiNRjyMcXIPtL3itSAPwthVK8usO4yV9dzrnKmYaVbefX/S5yqndGm8Vr6lt+bo6fEBfxePleElQdwC/NfCvwEX+ffgHh+69V9vNk62Sc1Z3z0rdwUGHB94f51z0+1N3OQUrofn+QZWGezY9NeZncv/m4vDACFQ5C7OxpRRu6z52TnaP5P1b5jbXOWPYjKnTJzZLS6aI1F5Nv7gvAh5xzvV0zmU553oA6/BavGorE9jo/zwl6vg0YJlz7smoY+8AlwGYWV/gWA6dbdlg/risKmdn1tElfp1j8LohK7a6WYyXkL7od0dWJGTb/DF+F1VT5x4gvYrn3gAOTGAws/bAB8B4M+voJ76TgVn1vJ66+EcznEMaQQkUfxYX1+wbqtfV3mRr9+8xoWadPR6OlKSMnHfnqK6b35uF98dLW6WuTpEYVFOSNpkjFzB9Bm9ZitrKAZ42s9kc+lfyzcBZUWPAzsNrbQr7XYIzgCuiugsrZWYPmNnQOsRzLFBYh/LV2Wlmc4HpeGPrDnDOvYt3jbl4rVb/wOtmfJ7qZ0c+CfzYnzjR28yuMW/pD/DGlLX3JwgsBU53zm0GfoLXVbEUWOSce6GRrq86TwO7muE80kBvpKbk4f1xEPP+PcZG70skr7nP23/VY+NPWvHgIpzb1dznjgGLpk6fuDDoIETkSG1u704zuxt41Dm3rIH1zARuds4taJTAWqKczPvwJk1IDLusa5d3liUlxuZiXZU4fqNb9etHyo+3+u89WW/7krusnz80uyQSTujT3OcO0P9MnT7x0aCDEJEjxfw4lcbmnPtxQxM0OUBdnjHOgVue2LISjo+PsX4rejAniHOnFm7pOWZudtekwm3vB3H+AGzm4MQwEYkxbS5JayzOuQltuhUNIKdgCdC270GMW5iUuCJi1jXoOOrqtxeFB0WML4I4d1x5cdrID35+Wpct89vCOLX7pk6fWOPepiISDCVp0lD3Bh2AVC1WNlSvq/1JlvnkuNCaoM5vYCeteGh8/1WPLeDghKDWphD4W9BBiEjVlKRJQ/0L2BB0EFK5OclJLa4VrcLzo0Kj9ySxNMgYun7+/vDhC+7aYZHS1rjLxmNTp09stiVPRKTulKRJw+QUlAJ/DDoMOdKncXEbikKhvjWXjF2/vjSc4qAsyBjS9m3qNXZOdsfEoh3zgoyjCdwTdAAiUj0ladIY/g7sDDoIOdRjGektvvXnk67WJy/Lqp1EcMbaj/naunVckL+Oi/PzKy0zb/8+Lshfx7nrPuF/Pl0PwI6yMr716XrOW/cJ/92z50DZqRs38EXZocO04sqLMka9/7NhnbYunknrmBL/xtTpEz8KOggRqZ6SNGm4nIK9eGvcSQx5LS2lqkWRW5Tffz00pNz4vLoyD/XowXNZvXg6K+uI53aXl3Pnli3cd0x3Xup1HH/sdgwAuXt287WMTJ7o2ZMHd3jbeL69dw8nJibROS7+iHoMbMCHD0zot/qJeTi354gCLYtav0VaACVp0lj+ROMtEiwNVBCygp2hUMzvMlAbhYmW/tjE0Lr6vj53927OTEunW7yXeHWI83ZEi8cochFKIg4zKHOOR3bu5NtHHVVtfcdsnnPasIXTvrBIWX59YwrYCuD1oIMQkZopSZPGkVOwFXgw6DDE82x62nLMmmK/2kDkDg+NLEhhcWXPmRnf3fAZF+Wv46ldu454Pr+0hN2RcqZ8up6L8tfxQoE3WXNSRgZz9u3jqg0bmNqhI0/s2snXMjJJDtX8azF974beY+Zmt08o3tUSl6D5/dTpE1tDl61Iq6ckTRrTb4GSoIMQeCY9rdX9v/3LyeFMB0es6fX4scfyTFYv/ta9B0/s2smC/fsPeb7cOT4sKuL+7j34R/ce3L99G/klJaSHw0zv3oOns7I4MSmJWXv3cmZ6Ond8vpkfbNzIksLqG4bjywozR793+5AO2/KaY6/cxrIGeDjoIESkdlrdL3IJUE7BeuD+oMNo60qgZH1c3ElBx9HYPu1sxy3ufeQkgorxYx3i4vhSWhrLig5NrrrExTMmNZWUUIj2cXEMTUlhZXHRIWXu376Nqzt05JXduzkxKYlfHX0092yteYk5w4UGLZ8+vs+ap97DuX0Nub5m8rOp0ycGOltWRGpPSZo0tl8Bu4MOoi1709tQPSPoOJrCH88PDSs3NlU83h+JsC9SfuDnufv20ycx8ZDXTExLY2FhIWXOURiJsKywkN4JB8vkl5TwRVkZw1JSKHIRQhhmUFyHzQZ6bJw1cuiiuzdapPyzhl5jE1oMPBV0ECJSe0rSpHHlFGzD6/aUgPwrI70ltOjUS3GCpT54ZujTisfby8r41qefckH+Oi5Zn8+4tFTGpqbx5K6dPLnLWxWmd2IiY1JTOd8vc1Fmu0MSuT9t28oNHTsBcHZ6Bs8XFHDp+vVcWcMEgsNl7Fnfd8zcn6TFl+xe1BjX2gR+qrFoIi2LtY4lfySm5GSmAB8DLXa1+5ZscFaPTeVm3YKOoyn97c9lC9rvY2jQcVTGYeVLB059d8dR/ccHHUuUmVOnTzw96CBEpG7UkiaNL6dgP5ATdBht0eLEhJWtPUED+OXkcEcHxUHHURnDhQcvu3d877XPzcG5WFiWJgL8KOggRKTulKRJU/k/YFXQQbQ1j2ZmVLvoa2uxoZNlze9j7wcdR3V6fvbf0UMW/369Rco3BhzKQ1OnT6x0+ZLqmFm5mS2J+soyswlm9rL//Hlmll1DHVeY2b31Ddw/36j6vl6kpVOSJk0jp6Ac+GHQYbQ1s1vwhup19eevhYaXhdgQdBzVabd73Qmj37stMb5k75KAQtgL3FbP1xY65wZHfeVHP+mce9E5N63BEVbBvHX+JgBK0qTNUpImTSen4FXg30GH0VZsiAtvLAqF+gUdR3MpibfkB74c2lRzyWAllO7pOPq9n5zcbteadwI4/f9OnT6xSVpXo1vJzOwhM5tuZrPNbLWZnVNJ+Ulm9p6ZdTSz75nZfDNbambPmFlKVD1/MLO3gRnANcAP/Za8sYfVFzaz35lZnpktM7Pr/eNfMrPF/vF/mlmifzzfzO7yY1hgZkPM7HUzW2tm1zTFPRJpKCVp0tRuBFr6PoctwuMZ6R8HHUNze2twaPj2dOYHHUdNQi4SN2TJPeN6rXv5XZxrrrF0nwB/aMDrk6O6Op+rRfksYDwwCZhuZkkVT5jZBUA2cLZzbhvwrHNumHNuEN42Vd+JqqcvcIZz7kJgOvBHvyVv9mHnuwroBZzinBsIPO6f8yHgEufcACAOuDbqNZ8550YCs/1yFwEjgDtrcX0izU5JmjStnIJNwO1Bh9EWvJqW2io2VK+rOyeHuzgoqrlk8Hqtf3XMKUv/9DEusrmJT+WAK6dOn9iQ+xLd3XlBLco/5ZyLOOfW4CWIJ/jHTwduBSY553b6x072W93ygMuA6MWXn3bOldfifGcA051zZQDOuR1AP2Cdc261X+ZhYFzUa170v+cBHzjn9jjntgJFZtauFucUaVZK0qQ53AcsDDqI1mx3yAq2t5IN1etqcwc79r0TYnsSQbT2u9acNPq92+LiSvcva8LT/GXq9InN3b16+HpOFY8/AdLxWsgqPAR832/t+gWQFPVcbdf5s0rOaTW8pqIVM8Khs4MjeK1uIjFFSZo0PW8SwTV4vwilCTyflvYRZvFBxxGU+84NjSgLsT7oOGorsWR3pzFzb+2fsXvd4V14jeFj4CdNUG9NLjazkJn1Bo7j4Ozu9cDXgUfMrKLFLB3YbN5n9rJq6tzjl63MG8A1/gQDzOwoYCWQZWbH+2UuB1rS3qoih1CSJs0jp2ABUO+p+FK9f6entelVqUvjLGn62aEvgo6jLkIuEj900e/G9lz/2mycK2mkaiN43Zz7ayzZ+FbhJUSvAtc45w50tTrnVuElY0/7SdzPgA+A/+AlVlV5CbigYuKAv+xHxfixB4BPgWVmthT4pn/OK/3z5OHdj+mNepUizUg7Dkjz8XYiWIQ3bkQaSSmUDsnqsR+zzKBjCdq9fy2b17mA4UHHUVc72p+Qt2Tg1M5YqEsDq7pn6vSJzb70jZk9BLzsnNNsbpFGpJY0aT7eTgSXAaVBh9KavJ2SvLwxErQN/7eBFdevYM1taw4c2/LMFtbcvoaPf/Yx6+5eR+nOqt86F3F8fMfHrP/jwV7Hz5/6nDW3r2HD3w8uZ7Zzzk62vbGtoeFW6peTw90cBNGK1CBH7Vw5YNT7P3PhssIPG1DNGuCnjRWTiARPSZo0r5yChWjLqEb1r4z03Y1RT/sx7cm6KeuQYx3P7kifX/Xh+F8eT8bgDL54oeoexe1vbCex28GNy8v3l7P/4/30+VUfXMRR9FkRkZIIu97dRYeJHRoj5CNsaW/dZ59k85qk8iaWVLzr6LFzso9P2/NZfcapRYArpk6fGMg2VM65K9SKJtL4lKRJEKbhrVMkjWBJUmLvxqgntV8q4dTwIcfCyQcfR4ojmFU+ea50Ryl7lu6h/bj2Bw8auDKHcw5X6rCwse3VbXQ4swMWV9MkvPqbPik0qjTMuiY7QRMKubLE4Qunje3x2Zvv4FxdWpzvmTp94twmC0xEAqEkTZpfTkEEb9ZVo7QAtWXLEhNWlZt1b8pzbPn3Flb+aCW73ttF5ws6V1pm8782c/QlRx+yAEI4OUzG0AzW3rGW+I7xhFJCFH5SSMaQjKYMl7KwJdx7bmhHk56kifVZ++y4gcunf4SLbK1F8dVoLUKRVklJmgQjp2A9MDXoMFq6RzPSm3xD9S4XdeGEP5xAu5Ht2P7m9iOe371kN3EZcSRnJR/xXKezO3H8L4+n6+SufPHsF3T+emd2zNrBp/d9yhcvNt1kzPf6h07d3J4Ws3ZaZTpuXz5o5Ac/Lw2XFa2oplghcElQ3Zwi0rSUpElwcgoeA/4ZdBgt2TspyZU3bTWBzBGZ7F5wZOPn/jX72b14N6tuWsWG+zewd8VePvvbZ4eUKVzv5RCJRyeya84ujp16LMUbiin+vOl2SPrl5HBP520w3mIlF+3oNmburb1S926aU0WRa6dOn7ikOWMSkeajJE2Cdh3QIgd6B21TXHjz/lCof1OeIzqJ2rN4D4ldE48oc/TFR3PCH0+g3+/70f3a7qT1T6PH1T0OKfPFs1/Q+YLOuDJ3cEnjEERKmm59422Z1vXtgdbid7oIR8qSTlvw69HHbJz1Dv4WSL6/TZ0+8eHAAhORJqckTYKVU1CMtxr5lqBDaWn+lZG+puZStffZ/Z/xya8+ofjzYlb+cCU7Zu1gy9NbWHPbGtbcvoa9y/fS9bKuAJTuLCX/D/m1qnf3wt0k90omvn084dQwyccns+Z2L/TkY4/sIm1M//hKaFRJmLVNepJm0m/NU+NO/vAfeXh7VM4Dbgg6JhFpWlrMVmJDTuZY4E2gzW5tVFen9zhmwba48NCg44h1w1ZFFv/42cgpQcfRWPYld17ywWk/P2/q9Imf1VxaRFoytaRJbMgpmA00+0rpLdVesz3bwqGBQcfREszvFzplYwday/IUJamFX3xfCZpI26AkTWJHTsF9wINBh9ESvJCeuhyzhKDjaCl+eWm4t/M2627prum/ckVVkwhEpJVRkiax5lrgnaCDiHVPt/EN1etqR4Z1eeMUWxR0HA30+/4rV+iPGJE2REmaxBZvIsHXgOVBhxKryqDsk/j4E4OOo6V58KzQ6OI4GnWyRTN6Bbgl6CBEpHkpSZPYk1OwC/gK8GnAkcSkWSnJec6sXdBxtDSRkMX94YJQi9t8HZgDfKP/yhVNt16JiMQkJWkSm3IKNgJfBo5c4r6NezwjvTWMrQrE4uNDgz7tREsa07UAOLv/yhX7gg5ERJqfkjSJXTkFK4FzgJbY+tFkFicl9go6hpbsV5eG+zooCDqOWlgGfLn/yhXa41akjVKSJrEtp+B94BtAWU1F24LlCQlrysx61FxSqrIrzTq9MtSWBh1HDVYCZ/ZfuaJFbxQvIg2jJE1iX05BLnAZUB50KEF7LDN9Y9AxtAaPfik0uiielUHHUYVPgC/1X7mi6XagF5EWQUmatAw5BU+hRI2ZzbihemsWCVn47gtDpQ5ibSmTz/AStE1BByIiwVOSJi1HTsEM4Fu00UTt83B4yz6zJt1QvS3J6xUasK4L7wYdR5TP8RK0/KADEZHYoCRNWpacgieBS4DSoENpbk9kpK3CzIKOozW565LwiQ52Bh0HsA04o//KFS11HTcRaQJK0qTlySl4BrgAKA46lOb0clpqStAxtDa7U63DiyMs6IWTNwET+69c8WHAcYhIjFGSJi2TN5lgEq1jP8Ya7TPb+0U4PCDoOFqjf00IjS5M4KOATr8SGNl/5Yq8gM4vIjFMSZq0XDkFbwJjgVY/4/GltNTlmCUGHUdr5MxCv7k4jIPmXtH/PWB0/5UrtLOGiFRKSZq0bDkFS4ERQKtuiXgqI03rxDWhj461Ez/u1qyTCF7GG4OmddBEpEpK0qTlyynYAIwB/hN0KE2hHMo/1obqTe5/Lw4PiDTPNmT3Auf3X7lCO2mISLWUpEnrkFOwGzgbeDDoUBrbu8lJy53ZUUHH0drtTbH2z462phybVg5c33/liuv7r1zRJpeREZG6UZImrUdOQRk5Bd8Gbif2Fimtt8cyM3YFHUNb8dTY0Jh9iTTFbM89wLn9V664twnqFpFWSkmatD45Bb/Ga1Vrjq6rJrcgKTEr6BjaDDP732+E41zjLpi8Dm+CwKuNWKeItAFK0qR1yil4DTgVmB90KA2xIiF+bZlZz6DjaEtWd7cTVnZnTiNVNwM4RUtsiEh9KEmT1iunYD3ehIL7gw6lvh7LSN8QdAxt0W8vCg+KGFsbUMV+4Lv9V664tP/KFQUNicXMLjAzZ2YnNKSepmZmd5rZGfV8bZaZFZrZkqivBDO7wszu9ctcY2b/U0M9OWZ2c31i8F9/vpnFxCQd/z1/NOpxnJltNbOX61lflpl9s/EilOagJE1at5yCEnIKrgMux/uHs0V5KzWlQ9AxtEX7ki3zqbGh1fV8+VLg1P4rV/xfI4UzGXgXuLSR6msSzrk7nHP/bUAVa51zg6O+Sg6rf7pz7pEGhlklM4sDzgdiIkkD9gEnm1my//hMGrYmZBZQaZLmX7vEICVp0jbkFDwGnAYsCzqU2toaDm3da3ZS0HG0Vc+OslF7k+r8ebkXOK3/yhUrGyMGM0sDRgPfISpJM7MJZjbLzJ4ys9VmNs3MLjOzeWaWZ2a9/XLnmtkHZrbYzP5rZl38469EtVgVmNkUM0syswf91y82s9P9sleY2bNm9pqZrTGz31YR60NmdpH/c76Z/cLMFvn1NbgVMLqVzMxmmtk9ZjbXzJab2fBKyn/PzF41s2Qzu8PM5vtl/27+Hrh+PXeZ2SzgVuA84G7/vvQ+/L2Iuj/LzOxC//hk/9hyM/tNVPm9ZvYbM1vo3/vh/vk+MbPzannZr+LtrAJesv6EX3fIfy86RT3+2Mw6+u/Dn/1780nFewJMA8b61/ZD/3192sxeAt7wr+/NqPfsa1W8D8P8upf6n7f0Gj47z5vZS2a2zsy+b2Y/8su8b5q1XiMladJ25BQsB4YBd9G4A8ObxJPp6Su1oXqAzOzXl4aTHdRmIeEdeGufXd9/5YrG3FP2fOA159xqYIeZDYl6bhBwIzAAr6W4r3NuOPAAcL1f5l1ghHPuFOBJ4BYA59zZzrnBeMnfeuB5YKr/3AC8hOBhM0vy6xkMXOKf6xIz61GL2Lc554bgDTeoTRdk76jE8b5alE91zo0CrgP+Gf2EmX0fOBc43zlXCNzrnBvmnDsZSAbOiSrezjk33jn3a+BF4Md+S97aw873M6DAOTfAOTcQeMvMugG/ASbi3aNhZnZ+RXzATOfcqXize3+F1xp2AXBnLa4PvPfsUv99GAh8AOCciwCPAZf55c4AljrntvmPu+IN9TgHLzkDyAZm+9f2R//YSGCKc24iUARc4L9npwO/t8N+/5hZAt44yxudc4P88xZS/WfnZLwWvOHAr4H9/ufxPaDa7mtRkiZtjdf9eRswClgVdDjVeSE9VdtABWxtV+vzYU+raRLBO8Cg/itXvNAEIUzG+4ca//vkqOfmO+c2O+eKgbXAG/7xPLyuLYDuwOtmlgf8GDjQMmtmHYFHgW865wrw/lF/FMA5txIveevrF3/TOVfgnCsCPgJqM5nlWf/7wqh4qhPd3Tm1FuWf8GN9B8gws3b+8cuBrwIX+vcG4HTzWhTz8BKq6BbqGbU4F3gJyYHk0Tm3E++PvpnOua3OuTLgcWCcX6QEeM3/OQ+Y5Zwr5dD3p1rOuWV+2cnAK4c9/U8OJjnf5tA1Ip93zkWccx8BXao5xX+ccxW7Xhhwl5ktA/4LHFPJa/sBm51z8/34dvvXXd1n523n3B7n3FagAHjJP17r+9CWKUmTtimnYB5wCnAPMbimWqHZ/i3h8MCg4xC4++uhUyLGlkqeKgJuAyb2X7mi0Sd4mFkHvITiATPLx0uyLolq3YhusYtEPY4AFWOM/oLXijQAuBpI8usO4yV9dzrnKtaFq67VNvpc5VH1V6fiNbUtX1eH/39b8Xg53j/+3QH8Fp2/Ahf59+Ef+PfBt6+W57NKzlndPSt1zlWUP/D++K1gdbkfLwK/w09KKzjnPgO2mNlEvKEc0Uu8RL9f1cUYfe2XAZ2AU/1W1i0cep8q6qrs92VtPztVfU6lCkrSpO3KKSgkp+CHeE37nwQdTrSX01LyONhdIAEqTLKMxyeEPj7s8H+Ak/uvXHFXE+4ecBHwiHOup3MuyznXA2/NtTF1qCOTg4PNp0QdnwYsc849GXXsHfzuMzPrCxxLI7c2++OyGmvw/yV+nWPwuiErZtEuxktIX/S7Iyv+P9pm3hi/i46o6aA9QHoVz70BfL/igZm1x+t+HO+PBQvjtXjNqu0FmNkxZvZmDcX+iZdMV7aMywN43Z5POedq+hxWd23gfVa+cM6V+mPKKmstXQl0M7Nhfvzp5k06aPLPTlulJE0kp2AWXvdHDt74isDNSE8vDToGOeilEaHRu5NZjNe6cFn/lSvO6r9yxeFjlhrbZOC5w449QxUz9KqQAzxtZrOBbVHHbwbOihoDdh5ea1PY7xKcAVwR1V1YKTN7wMyG1iGeY2m8/8d2mtlcYDre2LoDnHPv4l1jLl5rzT/wuteep/q1E58EfuwPbO9t3rIf1/jP/Qpo708QWAqc7pzbDPwEeBtvVu8i51xdur27UsOYR+fcBufcn6p4+kUgjdpth7cMKPMH/P+wkucfB4aa2QK8hOvA5BfzJpp082fcXgL8xb8H/8FLguv82ZHasYOtsSJCTmYWXhdopTObmkMEIoOzeuxw3pghiQ3lfTa6u3/9SPlv+69csTPoYFoqM7sbeNQfa9WQemYCNzvnFjRKYAHxJzh86px7sZ6vHwr80Tk3tnEjk1ihJE2kMjmZXwX+BPRp7lPPTk7Ku+7ozgOa+7xSpZnAjXlT8lrM8i2tXWtJ0hrCzLKBa4HL/JZDaYWUpIlUJSczAbgJ+Clel0KzuKZLp5lzUpInNNf5pEr5wM15U/KeCToQEWmblKSJ1CQnsyPeGkNTOXK2U6MbktVjXalZr6Y+j1RpH97aV3fnTckrCjoYEWm7lKSJ1FZOZje8JRe+CyQ0xSlWx8evu7B7VyVowdiOt2TFX/Km5O2oqbCISFNTkiZSV97kgjvwFpIMN2bVd3Q8auZz6WkTGrNOqdGnwO+BB/Km5LW4/V1FpPVSkiZSXzmZffG22bmMRuoGHXVs97w94ZAmDTSPD4HfAv/Km5JXm62fRESalZI0kYbKyeyMN8vqOqBzfavZFg5tPb3HMR0w0/qFTes9vMVcX8qbkqdfgCISs5SkiTSWnMxE4FvADzl0b8Baua9d5uzp7TO13lHTeQX4Td6UvHeCDkREpDaUpIk0hZzMs/Ba1s4G4mvzkrN6dJu3OS5ueJPG1fbsw9vo+3da50xEWholaSJNKSezE942PlcAg6sqVmRWOKxnd4dZSjNF1pqV4G02/SRel2ZtN9AWEYkpStJEmktO5kC8ZO0yDhu79mxa6ryfd+qgVrT6KwfeAp4Ansubkrcr2HBERBpOSZpIc8vJjAPOAi4EzgM6fqPb0bNXJCZoPFrdOGAOXovZ03lT8r4IOB4RkUalJE0kSDmZYWDM6GOPOXN3OHwR0C/okFqARXgtZjPypuR9FnQwIiJNRUmaSAwZ8PCAXniTDc4GTgeSg40oJqzEazGbA8zKm5L3ScDxiIg0CyVpIjFqwMMDkoDxwAhgiP/VPdCgml4xsBB4Fy8pm5s3JW9bsCGJiARDSZpICzLg4QEdOZiwVXwdB1iQcTXAdmAuB5OyBXlT8oqDDUlEJDYoSRNp4QY8PCATOAUvYav43heICzKuw2wCPj7sKw9YpVX/RUQqpyRNpBUa8PAAAzoAXfCW+6jpe13WZ3NAGVDqfy8GNgMbK/n6DFirjctFROpOSZqIMODhAWl4yVochyZgh38vy5uSVx5UnCIibYmSNBEREZEYFAo6ABERERE5kpI0ERERkRikJE1EREQkBilJExEREYlBStJEREREYpCSNBEREZEYpCRNRJqNmV1gZs7MTgg6luqY2Z1mdkY9X5tlZoVmtiTqK8HMrjCze/0y15jZ/9RQT46Z3VyfGPzXn29mJ9b39Y3JzG4zsw/NbJl/P05r4vPV+95Fv08iQYulbWNEpPWbjLdP56VATrChVM05d0cDq1jrnBscfcDs4PaqzrnpDay/WmYWB5wPvAx81JTnqkUsI4FzgCHOuWIz6wgkBBmTSEuhljQRaRZmlgaMBr6Dl6RVHJ9gZrPM7CkzW21m08zsMjObZ2Z5ZtbbL3eumX1gZovN7L9m1sU//kpUi1WBmU0xsyQze9B//WIzO90ve4WZPWtmr5nZGjP7bRWxPmRmF/k/55vZL8xskV9fg1sBo1t6zGymmd1jZnPNbLmZDa+k/PfM7FUzSzazO8xsvl/27+Znf349d5nZLOBW4Dzgbv++9D78vYi6P8vM7EL/+GT/2HIz+01U+b1m9hszW+jf++H++T4xs/NquNyuwDbnXDGAc26bc26TX2+l99avf67/3s01s37+8SvM7AX//VtlZj+PivE2/9h/gX5Rx3v75Rea2eyoc1T6earmPQub2e+i7tn1/vEv+XXkmdk/zSwx6truMrP3zGyBmQ0xs9fNbK2ZXVPDPRMBlKSJSPM5H3jNObca2GFmQ6KeGwTcCAwALgf6OueGAw8A1/tl3gVGOOdOAZ4EbgFwzp3tt1p9B1gPPA9M9Z8bgNd697CZJfn1DAYu8c91iZn1qEXs25xzQ4D7gdp0o/WOShzvq0X5VOfcKOA64J/RT5jZ94FzgfOdc4XAvc65Yc65k4FkvFaqCu2cc+Odc78GXgR+7Jwb7Jxbe9j5fgYUOOcGOOcGAm+ZWTfgN8BEvHs0zMzOr4gPmOmcOxXYA/wKOBO4ALizhmt7A+hhXgL+VzMbf9jzld3blcA4/72+A7grqvxw4DI/xovNbKiZnYqX+J8CfB0YFlX+78D1fuw3A3/1j1f6earGVUAv4BT/nj3uf6YeAi7xP2txwLVRr/nMOTcSmO2XuwgYQc33TARQd6eINJ/JwD3+z0/6jxf5j+c75zYDmNlavH/YAfKA0/2fuwMzzKwrXnfZuoqKzetCexT4hnOuwMzGAH8BcM6tNLP1QF+/+JvOuQL/dR8BPfE2gq/Os/73hXhJQE2O6O6swRN+rO+YWYaZtfOPXw5swEvQSv1jp5vZLUAKcBTwIfCS/9yMWp7vDKJaM51zO81sHF4ithXAzB4HxuElvSXAa37xPKDYOVdqZnlAVnUncs7t9ZOosXjv5Qwzy3bOPeQXqezeZuIl1n0AB8RHVfkf59x2P8ZngTH+8eecc/v94y/639OAUcDTdrC7OdH/XuXnqQpnANOdc2X+de0ws0HAOv8PD4CH8f5AuMd//KL/PQ9Ic87tAfaYWZGZtXPO7arhnNLGKUkTkSZnZh3wWmhONjMHhAHnJxsAxVHFI1GPIxz8PfUX4A/OuRfNbAL+mDYzC+MlfXc655ZXnLKacKLPVU7tfg9WvKa25evq8E2UKx4vx2sx6g6s81tu/goMdc59ZmY5QFLU6/bV8nxWyTmru2el7uBGzwfeH+dcxLzxb9VyzpUDM4GZfmI3Ba9lCSq/t78E3nbOXWBmWf5rD1R3ePVVXA94vUW7qkiYK/08VaOu9wwO/Rwf/hnXv79SI3V3ikhzuAh4xDnX0zmX5ZzrgddyMaaG10XLBDb6P0+JOj4NWOacezLq2Dt4XWKYWV/gWGBVfYOvjD9u6pFGqu4Sv84xeN2QBf7xxcDVwIt+d2RFQrbNbyW6qJo69wDpVTz3BvD9igdm1h74ABhvZh39xHcyMKu2F2Bmx5jZm5Uc7+e3iFUYjNctXZ3o9/qKw54708yOMrNkvC70OXjv9wXmjdlLx+sexjm3Gy+5vdiPxfzWr8PPEf15qsobwDUVSamZHYXXLZtlZsf7ZS6nDvdMpCZK0kSkOUwGnjvs2DPAN+tQRw5et9VsYFvU8ZuBs6LGgJ2H19oU9lttZgBXVAxcr4qZPWBmQ+sQz7FAYR3KV2enmc0FpuONrTvAOfcu3jXm4rW+/AOv++x5YH41dT4J/Ngf1N7bvGU/Kgas/wpob94EgaXA6X5380+At4GlwCLn3At1uIauQFklx9Pwui4/MrNlwInU3Gr1W+B/zWwOXqtrtHfxuraXAM845xY45xbhvc9L8D5Xs6PKXwZ8x7/OD4Gv+cdzqPzzdICZnWdmFePHHgA+BZb5dX3TOVcEXOnXk4fXQtakM3elbbGDLdgiIlJbZnY38KhzblkD65kJ3OycW9AogQXEn+DwqXPuxRoL1/8cV+B19X6/prIirYH6xEVE6sE59+OgY4glzjktACvSyNSSJiIiIhKDNCZNREREJAYpSRMRERGJQUrSRERERGKQkjQRERGRGKQkTURERCQGKUkTERERiUFK0kRERERikJI0ERERkRikJE1EREQkBilJExEREYlBStJEREREYpCSNBEREZEYpCRNREREJAYpSRMRERGJQUrSRERERGKQkjQRERGRGKQkTURERCQGKUkTERERiUFK0kQagZndZmYfmtkyM1tiZqc18flmmtnQJj7HFWZ2byPW95CZXVTbMmb2gJmd2FjnFxFpaeKCDkCkpTOzkcA5wBDnXLGZdQQSAg6rzsws7Jwrb8Dr45xzZY0Vj3Puu41RT0OvS0QkKGpJE2m4rsA251wxgHNum3NuE4CZ5ZvZb8xsnv91vH+8k5k9Y2bz/a/R/vFUM/unf2yxmX3NP55sZk/6LXUzgGT/+HfM7I8VgZjZ98zsD4cHaGaTzSzPzJab2W+iju81szvN7ANgpJldaWarzWwWMDqqXFXx5pjZ383sDeCRw85pZnavmX1kZrlA56jnTjWzWWa20MxeN7OulcQ808yGmtm1ZvbbqONXmNlf/J+/5d/XJWb2NzMLV3Jdt5vZc1GvP9PMnq3hPRURCZySNJGGewPo4Sc3fzWz8Yc9v9s5Nxy4F7jHP/Yn4I/OuWHAhcAD/vHbgLf846cDd5tZKnAtsN85NxD4NXCqX/5J4Dwzi/cfXwk8GH1yM+sG/AaYCAwGhpnZ+f7TqcBy59xpwFrgF3jJ2ZlAdFdjVfHix/I159w3D7vuC4B+wADge8AoP5544C/ARc65U4F/+tdUlX8DX496fAkww8z6+z+Pds4NBsqByyq5rjuB/mbWqap7JCISi9TdKdJAzrm9ZnYqMBYvsZphZtnOuYf8Ik9Efa9o9ToDONHMKqrJMLN04Cy8pOtm/3gScCwwDvizf75lZrbM/3mfmb0FnGNmK4B451zeYSEOA2Y657YCmNnjfn3P4yU2z/jlTjus3Aygbw3xArzonCus5NaMA57wuxo3+XGCl7idDPzHry8MbK7k9fjXuNXMPjGzEcAa//VzgKl4CeJ8v55k4Av/ZQeuyznnzOxR4Ftm9iAwEvifqs4nIhIrlKSJNAI/EZkJzDSzPGAK8FDF09FF/e8hYOThyY152caFzrlVhx0/vJ5oDwA/BVZSeQuRVXKsQtFh47WqOkdV8QLsq6b+yuoz4EPn3MhqXne4GcA38K7xOT/xMuBh59xPKil/+HU9CLwEFAFPN+bYORGRpqLuTpEGMrN+ZtYn6tBgYH3U40uivr/n//wG8P2oOgb7P74OXO8nIJjZKf7xd/C78szsZGBgxWudcx8APYBvcrDVLtoHwHgz6+iP2ZoMzKqi3AQz6+B3SV4c9VxV8VbnHeBSMwv7Y85O94+vAjr5Ey4ws3gzO6mGup4Fzvdjn+EfexO4yMw6+/UcZWY9K3uxP0ZwE3A7B5NnEZGYppY0kYZLA/5iZu2AMuBj4Kqo5xP9AewhvCQD4AbgPr/bMg4vobkG+CXeuLVlfqKWjzdz9H7gQb/8EmDeYTE8BQx2zu08PDjn3GYz+wnwNl4r1ivOuReqKJeDl0huBhbhdUVWF291nsMbB5cHrMZPDJ1zJeYts/FnM8v067sH+LCqipxzO83sI+BE59w8/9hHZnY78IaZhYBSvC7Q9VVU8zjQyTn3UQ1xi4jEBHOuqt4NEWkoM8sHhjrntjXxeV7GG9j/ZlOepyUzb823xc65/ws6FhGR2lB3p0gLZmbtzGw1UKgErWpmthCvi/ixoGMREakttaSJiIiIxCC1pImIiIjEICVpIiIiIjFISZqIiIhIDFKSJiIiIhKDlKSJiIiIxCAlaSIiIiIx6P8B7DZLFIQ11io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3284984"/>
            <a:ext cx="58769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311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48" y="188640"/>
            <a:ext cx="79724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148" y="3486150"/>
            <a:ext cx="71342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5004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8600"/>
            <a:ext cx="7172325"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0" y="3486150"/>
            <a:ext cx="59436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076056" y="4509120"/>
            <a:ext cx="3960441" cy="1477328"/>
          </a:xfrm>
          <a:prstGeom prst="rect">
            <a:avLst/>
          </a:prstGeom>
          <a:noFill/>
        </p:spPr>
        <p:txBody>
          <a:bodyPr wrap="square" rtlCol="0">
            <a:spAutoFit/>
          </a:bodyPr>
          <a:lstStyle/>
          <a:p>
            <a:r>
              <a:rPr lang="en-US" dirty="0"/>
              <a:t>Amazon, </a:t>
            </a:r>
            <a:r>
              <a:rPr lang="en-US" dirty="0" err="1"/>
              <a:t>Flipkart</a:t>
            </a:r>
            <a:r>
              <a:rPr lang="en-US" dirty="0"/>
              <a:t> have been had the highest votes for having all the positive points and have maintained a very good brand image followed by </a:t>
            </a:r>
            <a:r>
              <a:rPr lang="en-US" dirty="0" err="1"/>
              <a:t>paytm</a:t>
            </a:r>
            <a:r>
              <a:rPr lang="en-US" dirty="0"/>
              <a:t> and the </a:t>
            </a:r>
            <a:r>
              <a:rPr lang="en-US" dirty="0" err="1"/>
              <a:t>myntra</a:t>
            </a:r>
            <a:endParaRPr lang="en-IN" dirty="0"/>
          </a:p>
        </p:txBody>
      </p:sp>
    </p:spTree>
    <p:extLst>
      <p:ext uri="{BB962C8B-B14F-4D97-AF65-F5344CB8AC3E}">
        <p14:creationId xmlns:p14="http://schemas.microsoft.com/office/powerpoint/2010/main" val="637450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63" t="13889" r="15568" b="12152"/>
          <a:stretch/>
        </p:blipFill>
        <p:spPr bwMode="auto">
          <a:xfrm>
            <a:off x="0" y="0"/>
            <a:ext cx="9194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 y="5410200"/>
            <a:ext cx="9144000" cy="1200329"/>
          </a:xfrm>
          <a:prstGeom prst="rect">
            <a:avLst/>
          </a:prstGeom>
          <a:noFill/>
        </p:spPr>
        <p:txBody>
          <a:bodyPr wrap="square" rtlCol="0">
            <a:spAutoFit/>
          </a:bodyPr>
          <a:lstStyle/>
          <a:p>
            <a:r>
              <a:rPr lang="en-US" dirty="0"/>
              <a:t/>
            </a:r>
            <a:br>
              <a:rPr lang="en-US" dirty="0"/>
            </a:br>
            <a:r>
              <a:rPr lang="en-US" dirty="0"/>
              <a:t>We can clearly see that most of the time people abandon the bag is </a:t>
            </a:r>
            <a:r>
              <a:rPr lang="en-US" dirty="0" err="1"/>
              <a:t>beacuse</a:t>
            </a:r>
            <a:r>
              <a:rPr lang="en-US" dirty="0"/>
              <a:t> they get a better alternative offer or promo code not applicable. There is also lack of trust seen in amazon, </a:t>
            </a:r>
            <a:r>
              <a:rPr lang="en-US" dirty="0" err="1"/>
              <a:t>flipkart</a:t>
            </a:r>
            <a:r>
              <a:rPr lang="en-US" dirty="0"/>
              <a:t> and </a:t>
            </a:r>
            <a:r>
              <a:rPr lang="en-US" dirty="0" err="1"/>
              <a:t>paytm</a:t>
            </a:r>
            <a:r>
              <a:rPr lang="en-US" dirty="0"/>
              <a:t> by some people.</a:t>
            </a:r>
            <a:endParaRPr lang="en-IN" dirty="0"/>
          </a:p>
        </p:txBody>
      </p:sp>
    </p:spTree>
    <p:extLst>
      <p:ext uri="{BB962C8B-B14F-4D97-AF65-F5344CB8AC3E}">
        <p14:creationId xmlns:p14="http://schemas.microsoft.com/office/powerpoint/2010/main" val="337737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a:t>
            </a:r>
            <a:r>
              <a:rPr lang="en-IN" dirty="0"/>
              <a:t>m</a:t>
            </a:r>
          </a:p>
        </p:txBody>
      </p:sp>
      <p:sp>
        <p:nvSpPr>
          <p:cNvPr id="3" name="Content Placeholder 2"/>
          <p:cNvSpPr>
            <a:spLocks noGrp="1"/>
          </p:cNvSpPr>
          <p:nvPr>
            <p:ph idx="1"/>
          </p:nvPr>
        </p:nvSpPr>
        <p:spPr>
          <a:xfrm>
            <a:off x="467544" y="1124744"/>
            <a:ext cx="8219256" cy="5001419"/>
          </a:xfrm>
        </p:spPr>
        <p:txBody>
          <a:bodyPr>
            <a:noAutofit/>
          </a:bodyPr>
          <a:lstStyle/>
          <a:p>
            <a:pPr marL="0" indent="0">
              <a:buNone/>
            </a:pPr>
            <a:r>
              <a:rPr lang="en-IN" sz="1100" dirty="0" smtClean="0"/>
              <a:t> Problem Statement: </a:t>
            </a:r>
          </a:p>
          <a:p>
            <a:r>
              <a:rPr lang="en-IN" sz="11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r>
              <a:rPr lang="en-IN" sz="1100" b="1" dirty="0"/>
              <a:t>Be careful: There are two sheets (one is detailed) and second is encoded in the excel file. You may use any of them by extracting in separate excel sheet. The number of column(s) is more than 47. Read the column header carefully.</a:t>
            </a:r>
            <a:endParaRPr lang="en-IN" sz="1100" dirty="0"/>
          </a:p>
          <a:p>
            <a:r>
              <a:rPr lang="en-IN" sz="1100" b="1" dirty="0"/>
              <a:t>Note : Data Scientists have to apply their analytical skills to give findings and conclusions in detailed data analysis written in </a:t>
            </a:r>
            <a:r>
              <a:rPr lang="en-IN" sz="1100" b="1" dirty="0" err="1"/>
              <a:t>jupyter</a:t>
            </a:r>
            <a:r>
              <a:rPr lang="en-IN" sz="1100" b="1" dirty="0"/>
              <a:t> notebook . Only data analysis is required.</a:t>
            </a:r>
            <a:endParaRPr lang="en-IN" sz="1100" dirty="0"/>
          </a:p>
        </p:txBody>
      </p:sp>
    </p:spTree>
    <p:extLst>
      <p:ext uri="{BB962C8B-B14F-4D97-AF65-F5344CB8AC3E}">
        <p14:creationId xmlns:p14="http://schemas.microsoft.com/office/powerpoint/2010/main" val="1538105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251" t="15357" r="15178" b="12153"/>
          <a:stretch/>
        </p:blipFill>
        <p:spPr bwMode="auto">
          <a:xfrm>
            <a:off x="0" y="476672"/>
            <a:ext cx="9182100"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305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72" y="620688"/>
            <a:ext cx="8429625"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451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842962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6908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023938"/>
            <a:ext cx="8429625"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248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228725"/>
            <a:ext cx="8429625"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393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247775"/>
            <a:ext cx="842962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32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271588"/>
            <a:ext cx="842962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5927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0" y="404664"/>
            <a:ext cx="8429625"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23528" y="5733256"/>
            <a:ext cx="8568952" cy="923330"/>
          </a:xfrm>
          <a:prstGeom prst="rect">
            <a:avLst/>
          </a:prstGeom>
          <a:noFill/>
        </p:spPr>
        <p:txBody>
          <a:bodyPr wrap="square" rtlCol="0">
            <a:spAutoFit/>
          </a:bodyPr>
          <a:lstStyle/>
          <a:p>
            <a:r>
              <a:rPr lang="en-US" dirty="0"/>
              <a:t>Customers seem to be more loyal to amazon, </a:t>
            </a:r>
            <a:r>
              <a:rPr lang="en-US" dirty="0" err="1"/>
              <a:t>flipkart</a:t>
            </a:r>
            <a:r>
              <a:rPr lang="en-US" dirty="0"/>
              <a:t> and </a:t>
            </a:r>
            <a:r>
              <a:rPr lang="en-US" dirty="0" err="1"/>
              <a:t>paytm</a:t>
            </a:r>
            <a:r>
              <a:rPr lang="en-US" dirty="0"/>
              <a:t> as even though many of them have given negative remarks about them still they would recommend these platforms to their friend</a:t>
            </a:r>
            <a:endParaRPr lang="en-IN" dirty="0"/>
          </a:p>
        </p:txBody>
      </p:sp>
    </p:spTree>
    <p:extLst>
      <p:ext uri="{BB962C8B-B14F-4D97-AF65-F5344CB8AC3E}">
        <p14:creationId xmlns:p14="http://schemas.microsoft.com/office/powerpoint/2010/main" val="1580524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0"/>
            <a:ext cx="7772400" cy="1470025"/>
          </a:xfrm>
        </p:spPr>
        <p:txBody>
          <a:bodyPr/>
          <a:lstStyle/>
          <a:p>
            <a:r>
              <a:rPr lang="en-IN" dirty="0" smtClean="0"/>
              <a:t>Conclusion</a:t>
            </a:r>
            <a:endParaRPr lang="en-IN" dirty="0"/>
          </a:p>
        </p:txBody>
      </p:sp>
      <p:sp>
        <p:nvSpPr>
          <p:cNvPr id="3" name="Subtitle 2"/>
          <p:cNvSpPr>
            <a:spLocks noGrp="1"/>
          </p:cNvSpPr>
          <p:nvPr>
            <p:ph type="subTitle" idx="1"/>
          </p:nvPr>
        </p:nvSpPr>
        <p:spPr>
          <a:xfrm>
            <a:off x="251520" y="1196752"/>
            <a:ext cx="8424936" cy="4968552"/>
          </a:xfrm>
        </p:spPr>
        <p:txBody>
          <a:bodyPr>
            <a:noAutofit/>
          </a:bodyPr>
          <a:lstStyle/>
          <a:p>
            <a:r>
              <a:rPr lang="en-US" sz="1600" dirty="0">
                <a:solidFill>
                  <a:schemeClr val="tx1"/>
                </a:solidFill>
              </a:rPr>
              <a:t>The results of this study suggest following outputs which might be useful for E-commerce websites to extend their business</a:t>
            </a:r>
          </a:p>
          <a:p>
            <a:r>
              <a:rPr lang="en-US" sz="1600" dirty="0">
                <a:solidFill>
                  <a:schemeClr val="tx1"/>
                </a:solidFill>
              </a:rPr>
              <a:t>The cost of the product, the reliability of the E-commerce company and the return policies all play an equally important role in deciding the buying </a:t>
            </a:r>
            <a:r>
              <a:rPr lang="en-US" sz="1600" dirty="0" smtClean="0">
                <a:solidFill>
                  <a:schemeClr val="tx1"/>
                </a:solidFill>
              </a:rPr>
              <a:t>behavior </a:t>
            </a:r>
            <a:r>
              <a:rPr lang="en-US" sz="1600" dirty="0">
                <a:solidFill>
                  <a:schemeClr val="tx1"/>
                </a:solidFill>
              </a:rPr>
              <a:t>of online customers. The cost is an important factor as it was the basic criteria used by online retailers to attract customers. The reliability of the E-commerce company is also important, as it is even required in offline retail. It is important because customers are paying online, so they need to be sure of security of the online transaction. The return policies are important because in online retail customer does not get to feel the product. Thus, he wants to be sure that it will be possible to return the product if he does not like it in real. Whereas, the logistics factor, which included Cash on delivery option, One day delivery and the quality of packaging plays a secondary role in this process though these are Must-be-quality. This is so because these all does not interfere with the real product and people believe that this is the basic value that E-commerce websites provide.</a:t>
            </a:r>
          </a:p>
          <a:p>
            <a:r>
              <a:rPr lang="en-US" sz="1600" dirty="0">
                <a:solidFill>
                  <a:schemeClr val="tx1"/>
                </a:solidFill>
              </a:rPr>
              <a:t>All the websites were not equally preferred by online customers. Amazon was the most preferred followed by </a:t>
            </a:r>
            <a:r>
              <a:rPr lang="en-US" sz="1600" dirty="0" smtClean="0">
                <a:solidFill>
                  <a:schemeClr val="tx1"/>
                </a:solidFill>
              </a:rPr>
              <a:t>Flip kart. </a:t>
            </a:r>
            <a:r>
              <a:rPr lang="en-US" sz="1600" dirty="0">
                <a:solidFill>
                  <a:schemeClr val="tx1"/>
                </a:solidFill>
              </a:rPr>
              <a:t>This can be explained easily by previous result that we got. These two companies are most trusted in the industry and hence, have a huge reliability. Also, the sellers listed on these websites are generally from Tier 1 cities as compared to </a:t>
            </a:r>
            <a:r>
              <a:rPr lang="en-US" sz="1600" dirty="0" err="1">
                <a:solidFill>
                  <a:schemeClr val="tx1"/>
                </a:solidFill>
              </a:rPr>
              <a:t>Snapdeal</a:t>
            </a:r>
            <a:r>
              <a:rPr lang="en-US" sz="1600" dirty="0">
                <a:solidFill>
                  <a:schemeClr val="tx1"/>
                </a:solidFill>
              </a:rPr>
              <a:t> and </a:t>
            </a:r>
            <a:r>
              <a:rPr lang="en-US" sz="1600" dirty="0" err="1">
                <a:solidFill>
                  <a:schemeClr val="tx1"/>
                </a:solidFill>
              </a:rPr>
              <a:t>PayTM</a:t>
            </a:r>
            <a:r>
              <a:rPr lang="en-US" sz="1600" dirty="0">
                <a:solidFill>
                  <a:schemeClr val="tx1"/>
                </a:solidFill>
              </a:rPr>
              <a:t> which have more sellers from tier 2 and 3 cities. Also, these websites have the most lenient return policies as compared to others and also the time required to process a return is low for these.</a:t>
            </a:r>
          </a:p>
          <a:p>
            <a:endParaRPr lang="en-IN" sz="1600" dirty="0">
              <a:solidFill>
                <a:schemeClr val="tx1"/>
              </a:solidFill>
            </a:endParaRPr>
          </a:p>
        </p:txBody>
      </p:sp>
    </p:spTree>
    <p:extLst>
      <p:ext uri="{BB962C8B-B14F-4D97-AF65-F5344CB8AC3E}">
        <p14:creationId xmlns:p14="http://schemas.microsoft.com/office/powerpoint/2010/main" val="258806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Anaylsis</a:t>
            </a:r>
            <a:endParaRPr lang="en-IN" dirty="0"/>
          </a:p>
        </p:txBody>
      </p:sp>
      <p:sp>
        <p:nvSpPr>
          <p:cNvPr id="3" name="Content Placeholder 2"/>
          <p:cNvSpPr>
            <a:spLocks noGrp="1"/>
          </p:cNvSpPr>
          <p:nvPr>
            <p:ph idx="1"/>
          </p:nvPr>
        </p:nvSpPr>
        <p:spPr/>
        <p:txBody>
          <a:bodyPr>
            <a:normAutofit/>
          </a:bodyPr>
          <a:lstStyle/>
          <a:p>
            <a:pPr lvl="0"/>
            <a:r>
              <a:rPr lang="en-IN" sz="2000" dirty="0" smtClean="0"/>
              <a:t>The data has column names with digits in it which should be removed for better data representation.</a:t>
            </a:r>
          </a:p>
          <a:p>
            <a:pPr lvl="0"/>
            <a:r>
              <a:rPr lang="en-IN" sz="2000" dirty="0" smtClean="0"/>
              <a:t>There are 269 rows and 71 columns in the data.</a:t>
            </a:r>
          </a:p>
          <a:p>
            <a:pPr lvl="0"/>
            <a:r>
              <a:rPr lang="en-US" sz="2000" dirty="0"/>
              <a:t>All the columns are of object </a:t>
            </a:r>
            <a:r>
              <a:rPr lang="en-US" sz="2000" dirty="0" err="1"/>
              <a:t>datatype</a:t>
            </a:r>
            <a:r>
              <a:rPr lang="en-US" sz="2000" dirty="0"/>
              <a:t> except for </a:t>
            </a:r>
            <a:r>
              <a:rPr lang="en-US" sz="2000" dirty="0" err="1"/>
              <a:t>pincode</a:t>
            </a:r>
            <a:r>
              <a:rPr lang="en-US" sz="2000" dirty="0"/>
              <a:t> column which is of </a:t>
            </a:r>
            <a:r>
              <a:rPr lang="en-US" sz="2000" dirty="0" err="1"/>
              <a:t>int</a:t>
            </a:r>
            <a:r>
              <a:rPr lang="en-US" sz="2000" dirty="0"/>
              <a:t> </a:t>
            </a:r>
            <a:r>
              <a:rPr lang="en-US" sz="2000" dirty="0" smtClean="0"/>
              <a:t>type.</a:t>
            </a:r>
          </a:p>
          <a:p>
            <a:pPr lvl="0"/>
            <a:r>
              <a:rPr lang="en-US" sz="2000" dirty="0"/>
              <a:t>There are no null values is the </a:t>
            </a:r>
            <a:r>
              <a:rPr lang="en-US" sz="2000" dirty="0" smtClean="0"/>
              <a:t>dataset.</a:t>
            </a:r>
          </a:p>
          <a:p>
            <a:pPr lvl="0"/>
            <a:r>
              <a:rPr lang="en-US" sz="2000" dirty="0"/>
              <a:t>All the columns are of categorical types. There are no identifier or constant columns</a:t>
            </a:r>
            <a:endParaRPr lang="en-IN" sz="2000" dirty="0" smtClean="0"/>
          </a:p>
        </p:txBody>
      </p:sp>
    </p:spTree>
    <p:extLst>
      <p:ext uri="{BB962C8B-B14F-4D97-AF65-F5344CB8AC3E}">
        <p14:creationId xmlns:p14="http://schemas.microsoft.com/office/powerpoint/2010/main" val="1149959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a:t>
            </a:r>
            <a:r>
              <a:rPr lang="en-IN" dirty="0" smtClean="0"/>
              <a:t>Process and Virtualization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24744"/>
            <a:ext cx="9144000" cy="203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VQAAAFiCAYAAACpsSAFAAAAOXRFWHRTb2Z0d2FyZQBNYXRwbG90bGliIHZlcnNpb24zLjMuMiwgaHR0cHM6Ly9tYXRwbG90bGliLm9yZy8vihELAAAACXBIWXMAAAsTAAALEwEAmpwYAAAnfUlEQVR4nO3debxUZeHH8c8z9869rIIIuOtxBdQW9zUzt9Qp91zSysyfqaVZph7LatTSKTXXFFpUXMrSzJQjqbnkhooKKIJLwqAoJIKMslzu9vz+OAe5wuVylzP3mXPm+3695nWHuTNnvnOB733O+hhrLSIi0nMZ1wFERNJChSoiEhMVqohITFSoIiIxUaGKiMREhSoiEhMVqohITFSoIiIxUaGKiMREhSoiEhMVqohITFSoIiIxUaGKiMREhSoiEhMVqohITFSoIiIxUaGKiMREhSoiEhMVqohITFSoIiIxUaGKiMREhSoiEhMVqohITFSoIiIxUaGKiMREhSoiEhMVqohITFSoIiIxUaGKiMREhSoiEhMVqohITFSoIiIxUaGKiMREhSoiEhMVqohITFSoIiIxUaGKiMREhSoiEpNa1wGkunh+UAMMBYa1+dr2/lpAfXSrA7KEv/hNdANYCnwEfLzSbfljHwLvALOKhdzi3vhcIgDGWus6g6SM5wf9ga3buW0OrMOKYuwNC4BZwNvRbVZ0ew14rVjINfdiFkk5Far0iOcHWwC7AbsCnyEszg2chuq8ZcCrwGRgyvKvxUKu5DCTJFhVFqoxpgV4pc1Dh1tri2V6ryKwk7X2g3Isvzd5fjAY2IWwPHeL7g91malMisALwOPAY8VCbprTNJIY1Vqoi6y1A3rpvYoktFA9P6gD9gYOAb4MjKJ3V9crxVyiciUs2DfdxpFKpUJd8diOwG+BAcAHwEnW2jnGmMeBScCOhDtNvglcQLh6+1dr7YXR6+8FNgb6ANdYa38fPV4kKlRjzInAWYQ7W54DzrDWtpT303aN5webAgcTlui+QH+3iSrSbOBR4J/A+GIht9RxHqkQ1VqobVf5ZwLHAP8BDrPWzjPGHAt82Vp7clSoz1lrzzfG/AA4n7BcFwBvAZ+z1s43xgyx1i4wxvQFJgJfjB4vAjsRlvFvgCOttU3GmBuAZ621t/baB18Nzw92JvwZ5AhHodJ5i4HxwN1AUCzkFjnOIw5V62FTS621n1/+B2PMdsB2wMPGGIAaYE6b598XfX0FeNVaOyd63QzCUel84CxjzBHR8zYGtooeX24/wiKeGL1HX+D9WD9VF3h+sBlwInACMMJVjhToDxwd3Ro8P3gQ+Dtwn3ZuVZ9qLdSVGcKi3H01318WfW1tc3/5n2uNMfsA+wO7W2uXRKPaPu28x1hr7QVxhe4qzw/WAY4lLNLVfVbpvj7AYdGt0fODe4ExhNtdq29VsAqpUEOvA8OMMbtbaycYY7LA1tbaVzv5+kHAh1GZjiTcA76yR4B/GmOusta+b4wZAgy01s6K5yO0z/MDAxwEnEa4bTRbzveTT9QRbkY5BnjT84M/ADcXC7nE7ZyUzlOhAtbaRmPM0cC1xphBhD+XqwmPUeyMfwGnGWNeJiznZ9t5j2nGmAuBh4wxGaAJ+B7hQeaxiw6u/xbhTjCt0ru1FeH28196fnAPMKZYyD3uNpKUQ1XulEqzaC/994FTgMFu00gHXgeuBMYWC7lG12EkHirUlPD8YE/gh8DhhDvVJBlmA1cAfygWcktch5GeUaEmnOcHuwO/JDxmVJJrHuFmpuuLhdxHjrNIN6lQE8rzg+0Ji/QQ11kkViXgeuBq7cBKHhVqwnh+sC1wMXAE1XkaaLVYBFwOXKlLECaHCjUhoqs6XQQcjy4MXk3mAL8AbioWchV1mrKsSoVa4Tw/GABcSLjDqc5xHHFnKnB2sZB7xHUQWT0VagXz/ODrhMcvbug6i1SMe4FzioXcDNdBZFUq1Ark+cFI4EZgH8dRpDItAy4DLi0Wck2uw8gKKtQK4vlBH8LV+3PR6r2s2cvAycVC7kXXQSSkQq0Qnh/sBdwCbOE4iiRLC+GJAfliIdfgOky1U6E65vlBlvAwqPPQ3nvpvteB7xQLuaddB6lmKlSHPD/YBrgd2N51FkmFVuB3wAU6dtUNFaoD0SX1zgR+zarXTRXpqTeArxULuZddB6k2WsXsZZ4fbAg8CFyDylTKY2vgWc8PTnEdpNpohNqLPD84CLgDGOI6i1SN24DTtQmgd2iE2ks8P/gJEKAyld71DWBidA0IKTONUMssunL+LYSTuIm4sgQ4o1jIjXUdJM1UqGUUXdDkXsIZVUUqwY3AmbrQSnmoUMvE84MvA38B1nadRWQl44FjioXcItdB0kbbUMvA84PzgAdQmUplOhh4KjriRGKkEWqMouNLryacaVSk0r0L5IqF3BTXQdJChRqT6BTSW4CvO44i0hWLCFf/x7sOkgZa5Y+B5wf9gPtQmUryDADu9/zgNNdB0kCF2kOeHwwBHgEOcp1FpJtqgBs9P/ix6yBJp0LtAc8PNgKeBHZznUUkBpd7fuC7DpFkKtRu8vxgc+BpYBvXWURidJnnBxe6DpFUKtRuiEamjwCbuM4iUgaXeH6Qdx0iiVSoXeT5wbqEZeo5jiJSTr/w/OBi1yGSRoXaBdEOqIcJL48mknY/8/zgUtchkkSF2kmeH6xFeB3Tz7jOItKLLojO/JNO0IH9nRBdMepBYE/XWUQcsMA3ioXcHa6DVDoV6hp4flBHeB3T/V1nEXGoCTi4WMg94jpIJdMq/5qNQWUqkgXu8fzgc66DVDIVageibUcnuc4hUiHWAsZ7frCp6yCVSqv8q+H5wWHAPeiXjsjKpgN7Fgu5D10HqTQq1HZEqzVPEV44QkRW9R9g/2Ih1+w6SCXR6Gsl0YH796EyFenIF4GC6xCVRiPUNjw/6AM8hi52ItJZXysWcne7DlEpNEL9tBtQmYp0xU2eH4x0HaJSaIQa8fzgBOB21zlEEmgasEuxkFvsOohrGqECnh9sSTi9roh03TbAn1yHqARVX6jRXFB/AQa6ziKSYMd6fnC26xCuVX2hEu6p3Ml1CJEU+I3nB9u7DuFSVW9D9fzgYMLz9I3rLCIpMRXYsVjINboO4kLVjlA9P1gfGIvKVCRO2wF51yFcqdpCJdyIPsx1CJEUOs/zg11dh3ChKgvV84OvAwe7ziGSUjXALdGJMlWl1nWA3hZNY3KV6xzl0tqwiPnjr6Xxg7cBGHrID/johftoWjA7+v5iMn36s8G3r/vU62xzI3P/fD62uQlaW+k3Yk8Gf+EEAD58/GaWzniRuuGbMfQr5wCwaOqjtDZ8zFo7HdaLn04SZCRwKfAj10F6U9UVKnAlMNx1iHJZ8Mjv6bP5jgw74ifYliZs0zKGHXb+iu8/+kcy9f1XfWFNlnWPu5RMXV9sSzNz7ziPvpvvSHboxix7dzobnHw98+6/nMZ5RWoHr8/iqf9m+Nc0h5t06AeeH/yjWMg96TpIb6mqVX7PD/Ylxdc3bV22hIZ3XmXAZw8EwNRkyfRZcY0Xay1LXnuK/qP2XuW1xhgydX3D57U2Q2sLGAMYbEsz1lpscyMmU8NHz9/DwB0PxdRU4+9j6YIM4amp9a6D9Jaq+R8Rbc8Z4zpHOTUvnEtNv7WY/8DVNL4/k/r1tmTt/U4lUxduylo2+1Vq+g8mO2TDdl9vW1uYM/Zsmj+cw8AdctRvMAKAfiP2YM4tZ9Fn089h6vvTOOcNBu95fK99Lkm0LYFzgV+6DtIbquY41Gg63Atc5yinZXPeZO5t57DeiZdTv8EIFvx7DJm6fgze+xsAzH/wd2TXXp+1djmyw+W0Nizi/X/8iiH7f5e6Yd6nvjd//LUM3CHHsrn/pWHmJLLDPQbvcVy5PpKkw1JgVLGQm+U6SLlVxSq/5wfbEv6WTLXagUOpGTi0zchyTxr/9xYQjj6XvDGBfiNXXd1fWabPAPps/BmWznjpU48vX1bt2huyeOqjDDvcp2neLJoWvBvzJ5GU6UuKdwS3VRWFClxBFWzeqBmwNrVrDaVpfrhHv2HWFLJDNwnvFyeTXWcjatca2u5rW5aUaG1YBEBr0zIaZoXPb2vhk7czaK8ToLUZbGv4oMlgm5eV6RNJihzh+cF+rkOUW+pLxvODLwMHuc7RW4bsfxofjLsC29JM7eD1WOeQswFYPP2JVXZGNX88n/n/upZ1v3YRLYsW8EFwVViUtpV+I79Avy13+eS5S96YQN16W1E7cB0A6jcYyXt/+h7Z4R51wzfvtc8niXaV5wfbFwu5FtdByiXV21A9P6gBJhOeDici7p1WLORSu3M47av830JlKlJJLvH8YC3XIcoltYUaHSaVd51DRD5lGHCW6xDlktpCBb4HbOw6hIis4oeeH6Tygu6pLNRolSLVx5yKJNgQUjpKTWWhAmcC67gOISKr9aM0jlJTV6jRttNU/vYTSZEhwPddh4hb6goV+DYpvpqUSIqc4/nBgDU/LTlSVaieH2SAc1znEJFOWYeUjVJTVajAUcAWrkOISKed4/lBX9ch4pK2Qj3PdQAR6ZKhQGouV5aaQo0uHr2T6xwi0mXfcx0gLqkpVDQ6FUmqHdMyS2oqCtXzg62AL7vOISLdloqdU6koVMJDpUQkub7m+cEw1yF6KvGFGl2i75uuc4hIj9QDp7gO0VOJL1TCVf32Z50TkSQ5LRogJVYaCvU7rgOISCw2AQ52HaInEl2o0TaXr7rOISKxSfT85IkuVOBEIOs6hIjE5tAknzmV9EI92XUAEYnVACDnOkR3JbZQPT/YFs0XJZJGiT0VNbGFChzuOoCIlMUhSb2sX5IL9TDXAUSkLPqS0P/fiSxUzw82RBdCEUmzRK72J7JQgUMB4zqEiJTNgdFkm4mS1EI93HUAESmrOmBf1yG6KnGFGv3W2sd1DhEpuwNcB+iqxBUqcAjhby8RSTcVai9I9Lm+ItJpW3l+4LkO0RVJLNS9XQcQkV6TqFFqogrV84ONAM91DhHpNSrUMvqC6wAi0qv28/wgMT2VmKARFapIdRkC7OA6RGclrVC1/VSk+uzhOkBnJaZQPT8YAmzjOoeI9LodXQforMQUKrAXOt1UpBol5rodSSrUPV0HEBEnRnp+0N91iM5IUqF+znUAEXEiA2zvOkRnJKlQdXV+keqViO2oiShUzw8GARu6ziEiziRiO2oiChWNTkWqnUaoMVKhilS3EZ4f1LsOsSYqVBFJggwJuI6HClVEkmIL1wHWJCmFuq3rACLi3OauA6xJxReq5wcDgWGuc4iIcyrUGOhwKREBFWosNnAdQEQqggo1BhqhigjAZq4DrEkSClUjVBEBGOD5QUXvT0lCoWqEKiLLDXcdoCNJKFSNUEVkubVdB+hIEgpVI1QRWU6F2kPruQ4gIhVDhdpDA10HEJGKoULtoX6uA4hIxVCh9lAf1wFEpGKoULvL84O+aKZTEVlBhdoDfV0HEJGKspbrAB2p9ELV9lMRaavWdYCOVHqhaoQqIm3VuA7QkUovVI1QRaStii7Uih4+U/n5pJfslXnllSF81Og6h7jVTO17kHMdY7UqvbCaXQcQ97Yys4u3ZS8bZUzF/3uV8vsQLnadYbUqfZVfhSqMyV71nspUIq2uA3Sk0gu1yXUAcWsH88Zrm5k5u7vOIRWjxXWAjlR6oWqbWZW7oe6aRcbo5A75hAq1B5a6DiDufCkzacp65sOdXOeQirLEdYCOVHqhVvQPT8rrquwNGpnKyj50HaAjlV6oi10HEDeOyDw5cbBZ/FnXOaTiLHQdoCMVXajFQq4VaHCdQ3qbtb/K3lTR52yLMxqh9tB81wGkd32nZvyEfmbZCNc5pCKpUHtorusA0ntqaGk+v/ZOTcwoq7PQdYCOJKFQ57gOIL3nh7V3T6gzzZ7rHFKxNELtIY1Qq0Q9jQ2n19y/pescUtEWug7QkSQUqkaoVeIXtbc+V2Na13edQyraPNcBOpKEQtUItQoMYMlHx9U89hnXOaSiNQOzXYfoSBIKVSPUKvCb7O8nZYwd4jqHVLR3yJcq+oJJSShUjVBTbgil+Qdnnt/BdQ6peDNdB1iTJBRqRQ/xpeeuy14/1RgGus4hFU+FGoPZ6BTU1NrIzHtvj8yru7nOIYmgQu2pYiFngddc55DyuDF71VvGUO86hySCCjUm01wHkPhtbd6ZuZ0p7uE6hySGCjUm010HkPiNzl4115jKnsVSKsoM1wHWJCmFqhFqyoRTm8zVtlPprLnkS/9zHWJNVKjixI11V2tqE+mKSa4DdEZSCnUGsMx1CInHvpmXpqxrFmpqE+mKl1wH6IxEFGqxkGsB3nCdQ+KhqU2kG1SoMXvRdQDpuaMyT0wcZJZoahPpKhVqzJ5yHUB6ytpLNLWJdN0C8qWi6xCdkaRCfdp1AOmZ/6t5YEI/06ipTaSrErFDChJUqMVC7jXgA9c5pHtqaGk+t/bODV3nkERKxOo+JKhQI8+4DiDd86PauybUmZZNXeeQRHrCdYDOSlqharU/geppbDitZpymNpHuaAb+4zpEZ6lQpezytWM1tYl010TypY9dh+ispBXqC+gA/0QZwJKPjq15XFObSHf923WArkhUoRYLuWXAs65zSOddnh2jqU2kJx5xHaArElWokXGuA0jnrEPpg4MyE3d0nUMSawkwwXWIrkhiod7nOoB0znXZ6141hgGuc0hiPUW+1Og6RFckrlCLhdwb6Lz+irexef/d3TPTdHk+6YlEbT+FBBZq5H7XAaRjN2avnqGpTaSHErc2mtRCTdwPupqMMG/P3FZTm0jPvEK+9LrrEF2V1EJ9GljgOoS0T1ObSAzuch2gOxJZqNH1Uce7ziGr2sm8Pt0z/9O2U+kpFWovu9d1AFnVDXXXLNbUJtJDU8mXEjl1fJILdRyw0HUIWWG/zIuTh2tqE+m5RI5OIcGFWizkGoA7XeeQFX6bvVHbTSUOKlRHbnEdQEJH1/zn+UFmic7Zl556lXxpuusQ3ZXoQi0Wcs8Bif3hp4e1l9TePNh1CkmFm1wH6IlEF2pkrOsA1e7UmuCZvqZxa9c5JPEaSPj/5zQU6m1Ai+sQ1aqW5qZza/+6kesckgp3ky/Ndx2iJxJfqMVC7j3gYdc5qtU5tXc9m9XUJhKP0a4D9FTiCzXyJ9cBqlEfli09tWbcVq5zSCq8Qr6U+Bk50lKo9wKzXIeoNuHUJnY91zkkFca4DhCHVBRqsZBrBq5xnaOaDGRx6Ziaxz/nOoekwmLCfSGJl4pCjfwBnTnVa67IjpmUMaztOoekwp/Jlz5yHSIOqSnUYiG3CPi96xzVYCgL5x2YeUGnmEocWoDLXYeIS2oKNXIN0OQ6RNpdl71umqY2kZj8jXzpTdch4pKqQo0OofqL6xxptrF5/93dMtN1eT6JgwUudR0iTqkq1MgVrgOk2ejsVTM1tYnE5D7ypamuQ8QpdYVaLOReAR5wnSONRplZb21jZu3uOoekxi9dB4hb6go18lPC1QmJ0ejsVfM0tYnE5CHypRdch4hbKgu1WMhNRttSY7WzeW36Jub9XV3nkNT4lesA5ZDKQo38DO3xj83v6q5ZoqlNJCaPkC894TpEOaS2UIuF3AxScjqbawdkXpg83JR2dJ1DUsEC57oOUS61rgOU2SXASaBjJnviyuyNaf938omGZsveNy9mWQs0t8LRo2q56Et9OPehBu5/o5m6GthiSIabD+vL4D6fHrC//kELx9699JM/z/iwlYu/VM/Zu9Vz/sMNjP9vM59fr4Zbj+gLwG1TGlmw1PKD3arqoInbyZcmuQ5RLqkdoQIUC7n3gd+6zpFkx9Q89vxaZul2rnP0lvoaePRb/Zly2gAmf7c//3qrmWdnN3PAFrVMPaM/L58+gK2HZLjsyWWrvHbE0BomnzaAyacN4MVT+9MvazhiZJZSg+WZ2S28fPoAWqzllf+1sLTJcsuUJs7Yuc7Bp3SmAbjQdYhySnWhRq4A5rkOkUSG1taLasdW1fn6xhgG1IUjz6ZWaGoBAxy4RS21mfDx3TaqYfbHrR0u55GZLWwxJMOmgzNkDDS2WKy1LG2CbA1c/kwjZ+1SR7amqjZLX0m+9LbrEOWU+kItFnIfE+6gki46tSaY0Nc0Vt31TltaLZ8fvYjhl3/MAZvXsutGn97icdPkJg7esuOtIHdObeL47bIADKw3HDUqy/ZjFrPZ4AyD6g0T32vhsJHZsn2GCvQucJnrEOVmrE3/4ZqeH2SACcAurrMkRS3NTdPrvz0na1o2cZ3FlYUNliP+uoTrDu7DdsPDw29/9cQyXpjTwj3H9MWY9keXjS2WDa5cxKtn9GfdAauOWU65bynf27mOF+e08NBbzXx23Rou3Dv121FPJF+6w3WIckv9CBWgWMi1AqcDHa+nySfOrf3rhGouU4DBfQz7bFrLv/7bDMDYyY2Me7OZO45cfZkCjH+zmR3Wz7RbppPmhNOfbb1OhlunNPG3r/Vj6vstvDk/1dOiPV0NZQpVUqgAxULuJeAG1zmSoA/Llp5S88AI1zlcmLe4lYUN4Vrb0ibLv2c2M3John/9t5lfP93Ifcf1pV+24+2ef2mzur+ynz22jIu/VE9TK7REK4cZA0vSe8T0MuAU1yF6S9UUauSnhNtypAMX1d7yXI2x67rO4cKcRZYvjV3MZ29cxM5/WMwBm9fyla2zfP+BpXzcaDngtiV8fvQiThsXHh713setHHLHkk9ev6TJ8vCMFo4ctWqh3vtaEztvUMMGAzMM7mPYfaMaPnPjIoyBz62X2jN6LyJfes11iN5SFdtQ2/L84FDgn65zVKqBLC5Nqf+/Vl2NX2LwErAr+VKz6yC9pdpGqBQLufuAu13nqFRXZkdrahOJQxNwcjWVKVRhoUbOBD5wHaLSDGXhvAMyL+7sOoekwq/Jl6a4DtHbqrJQi4XcXOA7rnNUmuvrrptmDP1d55DEm0Z42nfVqcpChU9W/bXXP7KJ+d/sXc10XTxaeqqZcFW/0XUQF6q2UCPnAK+6DlEJRmevKhpDVZ1YLmXxU/Kl51yHcKWqC7VYyDUAxxFetKFqjTKz3hpl3tboVHrqAVI0JXR3VHWhAhQLuamk+PqMnaGpTSQGs4Fvki9V13GYK6n6QgUoFnLXA+Nc53BhFzN92qaZ9zUttPREM3Ac+dJ810FcU6Gu8G3gHdchetvv6q5duuZniXToZ+RLT7sOUQlUqJFiIfcBcCiw2HWW3nJgZuKkYZraRHpmPPBr1yEqhQq1jWi21G9RJVNQX5kdrb360hNvoe2mn6JCXUmxkPs7cJHrHOV2bM2jzw80S7d1nUMSayGQI1/SGYdtqFDbdzFwl+sQ5VKNU5tIrJqAI8mXXncdpNKoUNtRLOQs4WypqZyd8bs14yb0MU1VN7WJxOY08qXHXIeoRFV3+b6u8PxgY2AikJprg2pqE+mhAvnSBa5DVCqNUDtQLOTeAQ4BPnKdJS7n1d5Z9VObSLfdDfzEdYhKphFqJ3h+8AXgQaCv6yw90ZdlS6bWn7yoxtjhrrNI4kwA9iNf0nHLHdAItROKhdyTwJFAoq+gc1Htzc+rTKUbXgQOVpmumUaoXeD5wdHAnZC8897XYlFpcv2pNmMY7DqLJMoUYF/ypQWugySBRqhdUCzk7iacwTFxv4WiqU0Gu84hiTINOEBl2nkq1C4qFnK3AGc7jtElw/lw3v6ZlzS1iXTFG4TbTOe5DpIkKtRuKBZy1wLnuc7RWdfXXTtdU5tIF8wgXM2f6zpI0qhQu6lYyF0OnAq0us7SkU3N3Nk7m9d1eT7prJmEZfqu6yBJpELtgWIh9wfgeCp47//o7NWa2kQ6awqwB/nSLNdBkkqF2kPFQu5vhJf9W+I6y8q2McW3Rpq393CdQxLhcWBvreb3jAo1BsVC7kHgAOBD11naiqY20d+xrMndwEHkS6k5I9AV/WeLSbGQewb4IlARv+F3NdOmbZKZp22nsiY3AMeSLy1zHSQNdGB/zDw/2Az4J/AZlzleqD/tpaHmox1cZpCK93PypUtch0gTjVBjVizkZgJ7APe4yvDlzPOTVKbSgQbgJJVp/FSoZVAs5BYBRwN5HJxVdUV2jPbqy+q8DexFvjTWdZA00ip/mXl+cARwKzCgN97v+JpHnrss+6dde+O9JHEeA47RtCXloxFqmRULuX8AuxOefVJWhtbWX9Teuk6530cS6beE5+WrTMtIhdoLioXcVGBnwmuqls3pNfdP6GOatizne0jiLAG+Tr50DvlSi+swaadV/l7k+YEhvLDKZUB9nMuOpjaZmzUtG8e5XEm06cBx5Esvuw5SLVSoDnh+8FngDmC7uJZ5Ye3tT5xS+8DecS1PEs0C1wHnky81uA5TTVSojnh+0Af4DXBmT5elqU2kjXcJD4n6t+sg1UiF6pjnBwcDN9ODmVWvzN74n6NqnvxifKkkoe4EziBfqqhToKuJCrUCeH4wDBhNOG9Vl0RTm5AxDIo/mSTEQsIi/YvrINVOhVpBPD/4CuG2L6+zr/lj9vLH96+ZtE+5MknF+wdwpq5fWhlUqBXG84N+wIXAj4FsR89dlwXvP1v//QHG0K9XwkklmQV8n3xpnOsgsoIKtUJ5frAN4ZWAVrtt9K66/BM7Z97Qnv3q0kh4kP4l5EsVdw3eaqdCrXCeH3wTuAIY9qnHzZx3Hqs7Zz1jOh7FSqoEwNnkS/91HUTap0JNAM8PBgMXAGcBfQD+VXf+UyMz7+zlMpf0mmnAeeRLgesg0jEVaoJ4frARcPF2ZuYe99f9dCtdjT/13iK8YtmfyZcqejJICalQE2jmz0eM2iwz9xLCw6yM6zwSu9nAJcBN5EvNrsNI56lQkyw/6PPAxcBXHSeReLxPeJ2HGzUlSTKpUNMgP2h74EfAsazhUCupSLMJjz/+HfnSYtdhpPtUqGmSH7Qh4bUBvgsMdhtGOuF54Crg7jhX7Y0xFrjdWvuN6M+1wBzgOWvtVzp43T7Ajzt6jnSs1nUAiVF4toxPftAlwMmElwrc3GkmWVkL4XxjV5MvPVOm91gMbGeM6WutXUo4xbnOpOoF2kucRvnSYvKl64CtgKOAhwDtJXZrAXAlsAX50jFlLNPlxgO56P7xwCfn+RtjdjHGPGOMmRR9HbHyi40x/Y0xNxljJkbPO6zMeVNBq/zVItwccCLwLWCU4zTVopHwYPzbgIB8qbE33tQYs4hw5t2fE/6dP0u4tvJja+1XjDFrAUustc3GmP2B0621R7Vd5TfGXApMs9bebowZTLh5YntrrbbxdkCr/NUi3Bzwa+DX5AftDJwEHAcMcRkrpZ4lnJjxr+RLC1wEsNa+bIzxCEenD6z07UHAWGPMVoQXo25vR+aBwKHGmB9Hf+4DbEI4C4Cshgq1GuVLE4GJ5Af9kPCQqyOAQ4C1neZKtleBvwO3ky+96TpM5D7C05b3AdpO3ngJ8Ji19oiodB9v57UGOMpa+3qZM6aKCrWahaugfwf+Tn5QDbAnYcF+FVhlu5p8SgPhtMwB4ep80W2cdt0ElKy1r0Sr88sNYsVOqpNW89oHgTONMWdaa60xZntr7aSyJU0JbUOV9uUHbUVYrF8h3B4X66SCCTWb5QUKj1Tq1Z6MMYustQNWemwfVmwf3R0YC8wDHgW+Ya31VnpOX+Bqwr97AxR1ONWaqVBlzfKD6oEdgb0IR7F7AEOdZiq/VsKLkjzzya1yVuWlQqlQpXvyg0awomC3B0YSXQkroRYAL7KiQJ8jXyq5jSRJo0KVeOQHZQhPItgW2KbNbRTQ12GytizwDuGe6unAa5/cz5fmuQwm6aBClfIKi3aD6Lb+ar6uC/QnLN7uXIugFfgY+B/hKZZz27nNAf6rc+WlnFSoUlnCow36trn1Y8UItwlojr4uA5YAS8iXGhwkFVmFClVEJCY6l19EJCYqVBGRmKhQRURiokIVEYmJClVEJCYqVBGRmKhQRURiokIVEYmJClVEJCYqVBGRmKhQRURiokIVEYmJClVEJCYqVBGRmKhQRURiokIVEYmJClVEJCYqVBGRmKhQRURiokIVEYmJClVEJCYqVBGRmKhQRURiokIVEYmJClVEJCYqVBGRmKhQRURiokIVEYmJClVEJCYqVBGRmKhQRURiokIVEYmJClVEJCYqVBGRmKhQRURiokJNIWPMusaYPxtjZhhjXjTGTDDGHBHTsvcxxoyLY1ntLPssY8x0Y8wd5Vh+3IwxRWPM0G6+9nBjzDZxZxK3VKgpY4wxwL3AE9baza21OwLHARs5ylPbhaefARxirT0hpuVVssMBFWrKqFDTZ1+g0Vo7evkD1tpZ1trrAIwxNcaYy40xE40xLxtjvhs9vo8x5nFjzN3GmNeMMXdE5Ywx5qDosaeAI5cv1xjT3xhzU7SsScaYw6LHTzLG3GWMuR94aOWAxpgfGWOmRrezo8dGA5sD9xljfrjS8z+1vA7ed1tjzPPGmMnRZ9vKGONF2cdGj91tjOkXPX+/6PWvRMurjx4vGmMuMsa8FH1vZPT4OsaYh6LXjAFMm4wntnnvMcaYmujxRcaYXxljphhjno3WHvYADgUuj56/Rff/uqWiWGt1S9ENOAu4qoPvnwpcGN2vB14ANgP2AUqEI9kMMAHYC+gDvANsRVggfwPGRa+/FDgxuj8YeAPoD5wEzAaGtPP+OwKvRM8bALwKbB99rwgMbec1n1peB+97HXBC9Hgd0BfwAAvsGT1+E/DjNp9r6+jxW4Gz2+Q4M7p/BvDH6P61wM+j+7louUOBUcD9QDb63g3AN6P7FvhqdP83bX72twBHu/73olu8N41QU84Y87todDQxeuhA4JvGmMnAc8A6hGUJ8Ly1dra1thWYTFhGI4GZ1to3bdgEt7dZ/IGAHy3rccKS2iT63sPW2gXtRNoL+Ie1drG1dhFwD/CFTnyUtstb3ftOAH5ijDkf2NRauzR6/jvW2qej+7dHGUZEn+uN6PGxwN5t3u+e6OuL0c+B6Pu3A1hrA+DD6PH9CH9RTIwy7Uc42gZoBMa1syxJobRsj5IVXgWOWv4Ha+33oh0nL0QPGcLR14NtX2SM2QdY1uahFlb8+7CreS8DHGWtfX2lZe0KLO7gNd3Rdnntvi8w3RjzHOHo8UFjzCnADFbNbzuRY/nPou3PYflrV2aAsdbaC9r5XlP0i6i9ZUnKaISaPo8CfYwxp7d5rF+b+w8CpxtjsgDGmK2NMf07WN5rwGZttvMdv9KyzmyzrXX7TuR7AjjcGNMvet8jgCc78bq22n1fY8zmwAxr7bXAfcBno+dvYozZvU3+p6LP5Rljtowe/wbwn05kPyF6r4OBtaPHHwGONsYMj743xBiz6RqW9TEwcE0fVJJFhZoy0WjocOCLxpiZxpjnCVdnz4+e8kdgGvCSMWYqMIYORk3W2gbC7a5BtFNqVptvXwJkgZejZV3SiXwvEW4/fJ5wk8MfrbWTuvIZO3jfY4Gp0Wr3SMLtogDTgW8ZY14GhgA3Rp/r28BdxphXgFZgNB27CNjbGPMS4WaHt6PPNA24kHCH2cvAw8D6a1jWncC50Q4u7ZRKCbNibUQkfYwxHuFOtO1cZ5H00whVRCQmGqGKiMREI1QRkZioUEVEYqJCFRGJiQpVRCQmKlQRkZioUEVEYvL/R5TMxFJXy4IAAAAASUVORK5CYII=%0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9"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0375" y="2996952"/>
            <a:ext cx="2338571" cy="225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076" y="2984742"/>
            <a:ext cx="2807092" cy="225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4208" y="2984122"/>
            <a:ext cx="2489449" cy="22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727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and Visualization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81088"/>
            <a:ext cx="352839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348364"/>
            <a:ext cx="3528392" cy="265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51520" y="4208021"/>
            <a:ext cx="8568952" cy="2585323"/>
          </a:xfrm>
          <a:prstGeom prst="rect">
            <a:avLst/>
          </a:prstGeom>
          <a:noFill/>
        </p:spPr>
        <p:txBody>
          <a:bodyPr wrap="square" rtlCol="0">
            <a:spAutoFit/>
          </a:bodyPr>
          <a:lstStyle/>
          <a:p>
            <a:r>
              <a:rPr lang="en-US" dirty="0"/>
              <a:t/>
            </a:r>
            <a:br>
              <a:rPr lang="en-US" dirty="0"/>
            </a:br>
            <a:r>
              <a:rPr lang="en-US" dirty="0" smtClean="0"/>
              <a:t>There </a:t>
            </a:r>
            <a:r>
              <a:rPr lang="en-US" dirty="0"/>
              <a:t>is double the number of women than men who have taken this </a:t>
            </a:r>
            <a:r>
              <a:rPr lang="en-US" dirty="0" smtClean="0"/>
              <a:t>survey.</a:t>
            </a:r>
          </a:p>
          <a:p>
            <a:r>
              <a:rPr lang="en-US" dirty="0" smtClean="0"/>
              <a:t>Most </a:t>
            </a:r>
            <a:r>
              <a:rPr lang="en-US" dirty="0"/>
              <a:t>of the people are in their 30's followed by 20's, teenagers and senior citizen are the least in </a:t>
            </a:r>
            <a:r>
              <a:rPr lang="en-US" dirty="0" smtClean="0"/>
              <a:t>number.</a:t>
            </a:r>
          </a:p>
          <a:p>
            <a:r>
              <a:rPr lang="en-US" dirty="0" smtClean="0"/>
              <a:t>Most </a:t>
            </a:r>
            <a:r>
              <a:rPr lang="en-US" dirty="0"/>
              <a:t>of the people belong from </a:t>
            </a:r>
            <a:r>
              <a:rPr lang="en-US" dirty="0" err="1"/>
              <a:t>delhi</a:t>
            </a:r>
            <a:r>
              <a:rPr lang="en-US" dirty="0"/>
              <a:t>, </a:t>
            </a:r>
            <a:r>
              <a:rPr lang="en-US" dirty="0" err="1"/>
              <a:t>noida</a:t>
            </a:r>
            <a:r>
              <a:rPr lang="en-US" dirty="0"/>
              <a:t> and </a:t>
            </a:r>
            <a:r>
              <a:rPr lang="en-US" dirty="0" err="1"/>
              <a:t>banglore</a:t>
            </a:r>
            <a:r>
              <a:rPr lang="en-US" dirty="0"/>
              <a:t>, ambiguity can also be seen as </a:t>
            </a:r>
            <a:r>
              <a:rPr lang="en-US" dirty="0" err="1"/>
              <a:t>noida</a:t>
            </a:r>
            <a:r>
              <a:rPr lang="en-US" dirty="0"/>
              <a:t> has two categories (</a:t>
            </a:r>
            <a:r>
              <a:rPr lang="en-US" dirty="0" err="1"/>
              <a:t>noida</a:t>
            </a:r>
            <a:r>
              <a:rPr lang="en-US" dirty="0"/>
              <a:t> and grater </a:t>
            </a:r>
            <a:r>
              <a:rPr lang="en-US" dirty="0" err="1"/>
              <a:t>noida</a:t>
            </a:r>
            <a:r>
              <a:rPr lang="en-US" dirty="0"/>
              <a:t>) which need to be </a:t>
            </a:r>
            <a:r>
              <a:rPr lang="en-US" dirty="0" smtClean="0"/>
              <a:t>handled.</a:t>
            </a:r>
          </a:p>
          <a:p>
            <a:r>
              <a:rPr lang="en-US" dirty="0" smtClean="0"/>
              <a:t>Most </a:t>
            </a:r>
            <a:r>
              <a:rPr lang="en-US" dirty="0"/>
              <a:t>of the people shopping online have been shopping from a long </a:t>
            </a:r>
            <a:r>
              <a:rPr lang="en-US" dirty="0" smtClean="0"/>
              <a:t>time.</a:t>
            </a:r>
          </a:p>
          <a:p>
            <a:r>
              <a:rPr lang="en-US" dirty="0" smtClean="0"/>
              <a:t>Majority </a:t>
            </a:r>
            <a:r>
              <a:rPr lang="en-US" dirty="0"/>
              <a:t>of people shop online 10 times a year, </a:t>
            </a:r>
            <a:r>
              <a:rPr lang="en-US" dirty="0" smtClean="0"/>
              <a:t>ambiguity </a:t>
            </a:r>
            <a:r>
              <a:rPr lang="en-US" dirty="0"/>
              <a:t>can also be seen for range 42 times and above which needs to be handled</a:t>
            </a:r>
            <a:endParaRPr lang="en-IN" dirty="0"/>
          </a:p>
        </p:txBody>
      </p:sp>
    </p:spTree>
    <p:extLst>
      <p:ext uri="{BB962C8B-B14F-4D97-AF65-F5344CB8AC3E}">
        <p14:creationId xmlns:p14="http://schemas.microsoft.com/office/powerpoint/2010/main" val="1313406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38" t="13002" r="8160" b="73356"/>
          <a:stretch/>
        </p:blipFill>
        <p:spPr bwMode="auto">
          <a:xfrm>
            <a:off x="0" y="463550"/>
            <a:ext cx="9162752"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1427758"/>
            <a:ext cx="8316417" cy="380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9512" y="5301208"/>
            <a:ext cx="8640960" cy="923330"/>
          </a:xfrm>
          <a:prstGeom prst="rect">
            <a:avLst/>
          </a:prstGeom>
          <a:noFill/>
        </p:spPr>
        <p:txBody>
          <a:bodyPr wrap="square" rtlCol="0">
            <a:spAutoFit/>
          </a:bodyPr>
          <a:lstStyle/>
          <a:p>
            <a:r>
              <a:rPr lang="en-US" dirty="0"/>
              <a:t>Heavy shoppers who shop more than 41 times a year shop from all the online brands, some of the people who shop for 32-40 and less than 10 times a year seem to exclude </a:t>
            </a:r>
            <a:r>
              <a:rPr lang="en-US" dirty="0" err="1"/>
              <a:t>M</a:t>
            </a:r>
            <a:r>
              <a:rPr lang="en-US" dirty="0" err="1" smtClean="0"/>
              <a:t>yntra</a:t>
            </a:r>
            <a:r>
              <a:rPr lang="en-US" dirty="0"/>
              <a:t>. People shop from Amazon and </a:t>
            </a:r>
            <a:r>
              <a:rPr lang="en-US" dirty="0" err="1"/>
              <a:t>F</a:t>
            </a:r>
            <a:r>
              <a:rPr lang="en-US" dirty="0" err="1" smtClean="0"/>
              <a:t>lipkart</a:t>
            </a:r>
            <a:r>
              <a:rPr lang="en-US" dirty="0" smtClean="0"/>
              <a:t> </a:t>
            </a:r>
            <a:r>
              <a:rPr lang="en-US" dirty="0"/>
              <a:t>whatever be the case.</a:t>
            </a:r>
            <a:endParaRPr lang="en-IN" dirty="0"/>
          </a:p>
        </p:txBody>
      </p:sp>
    </p:spTree>
    <p:extLst>
      <p:ext uri="{BB962C8B-B14F-4D97-AF65-F5344CB8AC3E}">
        <p14:creationId xmlns:p14="http://schemas.microsoft.com/office/powerpoint/2010/main" val="1042873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07" t="24207" r="7077" b="48090"/>
          <a:stretch/>
        </p:blipFill>
        <p:spPr bwMode="auto">
          <a:xfrm>
            <a:off x="0" y="260648"/>
            <a:ext cx="9144000" cy="2026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1520" y="2344365"/>
            <a:ext cx="878497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76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
            </a:r>
            <a:br>
              <a:rPr lang="en-US" dirty="0"/>
            </a:br>
            <a:r>
              <a:rPr lang="en-US" sz="2000" dirty="0">
                <a:latin typeface="+mn-lt"/>
              </a:rPr>
              <a:t>Almost all the people who have shopped from amazon, </a:t>
            </a:r>
            <a:r>
              <a:rPr lang="en-US" sz="2000" dirty="0" err="1">
                <a:latin typeface="+mn-lt"/>
              </a:rPr>
              <a:t>flipkart</a:t>
            </a:r>
            <a:r>
              <a:rPr lang="en-US" sz="2000" dirty="0">
                <a:latin typeface="+mn-lt"/>
              </a:rPr>
              <a:t> and </a:t>
            </a:r>
            <a:r>
              <a:rPr lang="en-US" sz="2000" dirty="0" err="1">
                <a:latin typeface="+mn-lt"/>
              </a:rPr>
              <a:t>paytm</a:t>
            </a:r>
            <a:r>
              <a:rPr lang="en-US" sz="2000" dirty="0">
                <a:latin typeface="+mn-lt"/>
              </a:rPr>
              <a:t> are satisfied. People who shop from a more number of online brands </a:t>
            </a:r>
            <a:r>
              <a:rPr lang="en-US" sz="2000" dirty="0" err="1" smtClean="0">
                <a:latin typeface="+mn-lt"/>
              </a:rPr>
              <a:t>dosen’t</a:t>
            </a:r>
            <a:r>
              <a:rPr lang="en-US" sz="2000" dirty="0" smtClean="0">
                <a:latin typeface="+mn-lt"/>
              </a:rPr>
              <a:t> </a:t>
            </a:r>
            <a:r>
              <a:rPr lang="en-US" sz="2000" dirty="0">
                <a:latin typeface="+mn-lt"/>
              </a:rPr>
              <a:t>seem to be satisfied.</a:t>
            </a:r>
            <a:endParaRPr lang="en-IN" sz="2000" dirty="0">
              <a:latin typeface="+mn-lt"/>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21" t="16059" r="7370" b="67882"/>
          <a:stretch/>
        </p:blipFill>
        <p:spPr bwMode="auto">
          <a:xfrm>
            <a:off x="-8136" y="1556792"/>
            <a:ext cx="9152136"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2852937"/>
            <a:ext cx="878497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7522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1800" dirty="0"/>
              <a:t>People shopping from amazon and </a:t>
            </a:r>
            <a:r>
              <a:rPr lang="en-US" sz="1800" dirty="0" err="1"/>
              <a:t>paytm</a:t>
            </a:r>
            <a:r>
              <a:rPr lang="en-US" sz="1800" dirty="0"/>
              <a:t> are getting benefits from the loyalty points, </a:t>
            </a:r>
            <a:r>
              <a:rPr lang="en-US" sz="1800" dirty="0" err="1"/>
              <a:t>flipkart</a:t>
            </a:r>
            <a:r>
              <a:rPr lang="en-US" sz="1800" dirty="0"/>
              <a:t> and </a:t>
            </a:r>
            <a:r>
              <a:rPr lang="en-US" sz="1800" dirty="0" err="1"/>
              <a:t>sanpdeal</a:t>
            </a:r>
            <a:r>
              <a:rPr lang="en-US" sz="1800" dirty="0"/>
              <a:t> also seem to give such benefits but people who shop from almost everywhere disagree with this statement too</a:t>
            </a:r>
            <a:endParaRPr lang="en-IN" sz="1800" dirty="0">
              <a:latin typeface="+mn-lt"/>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710" t="17361" r="7955" b="69965"/>
          <a:stretch/>
        </p:blipFill>
        <p:spPr bwMode="auto">
          <a:xfrm>
            <a:off x="-25896" y="1412776"/>
            <a:ext cx="916989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796" y="2502024"/>
            <a:ext cx="9097292" cy="265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44252" y="54452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800" dirty="0"/>
              <a:t>Highest number of people have been shopping online for above 4 years except for the age group below 20 years and above 50 years. People who are shopping online for 1-2 years does not include teenagers and elder people</a:t>
            </a:r>
            <a:endParaRPr lang="en-IN" sz="1800" dirty="0">
              <a:latin typeface="+mn-lt"/>
            </a:endParaRPr>
          </a:p>
        </p:txBody>
      </p:sp>
    </p:spTree>
    <p:extLst>
      <p:ext uri="{BB962C8B-B14F-4D97-AF65-F5344CB8AC3E}">
        <p14:creationId xmlns:p14="http://schemas.microsoft.com/office/powerpoint/2010/main" val="1244535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1484</TotalTime>
  <Words>943</Words>
  <Application>Microsoft Office PowerPoint</Application>
  <PresentationFormat>On-screen Show (4:3)</PresentationFormat>
  <Paragraphs>34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Housing Price Prediction </vt:lpstr>
      <vt:lpstr>Problem</vt:lpstr>
      <vt:lpstr>Data Anaylsis</vt:lpstr>
      <vt:lpstr>EDA Process and Virtualization</vt:lpstr>
      <vt:lpstr>EDA and Visualization</vt:lpstr>
      <vt:lpstr>PowerPoint Presentation</vt:lpstr>
      <vt:lpstr>PowerPoint Presentation</vt:lpstr>
      <vt:lpstr> Almost all the people who have shopped from amazon, flipkart and paytm are satisfied. People who shop from a more number of online brands dosen’t seem to be satisfied.</vt:lpstr>
      <vt:lpstr>People shopping from amazon and paytm are getting benefits from the loyalty points, flipkart and sanpdeal also seem to give such benefits but people who shop from almost everywhere disagree with this statement too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69</cp:revision>
  <dcterms:created xsi:type="dcterms:W3CDTF">2021-10-28T13:45:46Z</dcterms:created>
  <dcterms:modified xsi:type="dcterms:W3CDTF">2021-11-10T06:41:54Z</dcterms:modified>
</cp:coreProperties>
</file>