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F79F3-222F-412F-9F6E-5C012D7983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1E3D0-7541-4B4D-8FA1-9270563FB3C0}">
      <dgm:prSet/>
      <dgm:spPr/>
      <dgm:t>
        <a:bodyPr/>
        <a:lstStyle/>
        <a:p>
          <a:r>
            <a:rPr lang="en-US" dirty="0"/>
            <a:t>Interviewed 9 people who are hesitant towards taking the vaccine.</a:t>
          </a:r>
        </a:p>
      </dgm:t>
    </dgm:pt>
    <dgm:pt modelId="{53168D62-0DD9-449F-9A8C-B15685765923}" type="parTrans" cxnId="{9DBB6F26-710C-44DE-9318-1F338967F9CA}">
      <dgm:prSet/>
      <dgm:spPr/>
      <dgm:t>
        <a:bodyPr/>
        <a:lstStyle/>
        <a:p>
          <a:endParaRPr lang="en-US"/>
        </a:p>
      </dgm:t>
    </dgm:pt>
    <dgm:pt modelId="{58A27804-3EDB-4ABA-B2CA-7EBD8604796B}" type="sibTrans" cxnId="{9DBB6F26-710C-44DE-9318-1F338967F9CA}">
      <dgm:prSet/>
      <dgm:spPr/>
      <dgm:t>
        <a:bodyPr/>
        <a:lstStyle/>
        <a:p>
          <a:endParaRPr lang="en-US"/>
        </a:p>
      </dgm:t>
    </dgm:pt>
    <dgm:pt modelId="{586A5FC5-DB77-4171-BA09-C72540D26909}">
      <dgm:prSet/>
      <dgm:spPr/>
      <dgm:t>
        <a:bodyPr/>
        <a:lstStyle/>
        <a:p>
          <a:r>
            <a:rPr lang="en-US"/>
            <a:t>Locations: Hyderabad, Pune, Delhi, Baramati</a:t>
          </a:r>
        </a:p>
      </dgm:t>
    </dgm:pt>
    <dgm:pt modelId="{790A017B-E5D7-4BD3-948A-757F31BC2D37}" type="parTrans" cxnId="{FFC68FDC-4944-474F-A3CC-7C0993043BC0}">
      <dgm:prSet/>
      <dgm:spPr/>
      <dgm:t>
        <a:bodyPr/>
        <a:lstStyle/>
        <a:p>
          <a:endParaRPr lang="en-US"/>
        </a:p>
      </dgm:t>
    </dgm:pt>
    <dgm:pt modelId="{87B81A7B-4FDC-4F7C-B42F-125C6182BDB2}" type="sibTrans" cxnId="{FFC68FDC-4944-474F-A3CC-7C0993043BC0}">
      <dgm:prSet/>
      <dgm:spPr/>
      <dgm:t>
        <a:bodyPr/>
        <a:lstStyle/>
        <a:p>
          <a:endParaRPr lang="en-US"/>
        </a:p>
      </dgm:t>
    </dgm:pt>
    <dgm:pt modelId="{4B8F8115-A693-4E62-8BDB-B448D07677F0}">
      <dgm:prSet/>
      <dgm:spPr/>
      <dgm:t>
        <a:bodyPr/>
        <a:lstStyle/>
        <a:p>
          <a:r>
            <a:rPr lang="en-US" dirty="0"/>
            <a:t>2 out 9 recovered from COVID without hospital care (both students).</a:t>
          </a:r>
        </a:p>
      </dgm:t>
    </dgm:pt>
    <dgm:pt modelId="{CF9CFF5E-E989-4ECE-BF40-381B2243EF7F}" type="parTrans" cxnId="{68C0D4D5-2CD4-472C-ABAA-63FF3AA9656A}">
      <dgm:prSet/>
      <dgm:spPr/>
      <dgm:t>
        <a:bodyPr/>
        <a:lstStyle/>
        <a:p>
          <a:endParaRPr lang="en-US"/>
        </a:p>
      </dgm:t>
    </dgm:pt>
    <dgm:pt modelId="{5B14FE40-D5D4-4A2A-A2DE-5F825110C770}" type="sibTrans" cxnId="{68C0D4D5-2CD4-472C-ABAA-63FF3AA9656A}">
      <dgm:prSet/>
      <dgm:spPr/>
      <dgm:t>
        <a:bodyPr/>
        <a:lstStyle/>
        <a:p>
          <a:endParaRPr lang="en-US"/>
        </a:p>
      </dgm:t>
    </dgm:pt>
    <dgm:pt modelId="{5D1312CC-D597-4C35-A731-7AACD8B5834D}">
      <dgm:prSet/>
      <dgm:spPr/>
      <dgm:t>
        <a:bodyPr/>
        <a:lstStyle/>
        <a:p>
          <a:r>
            <a:rPr lang="en-US" dirty="0"/>
            <a:t>7 out of 9  never tested positive for COVID.</a:t>
          </a:r>
        </a:p>
      </dgm:t>
    </dgm:pt>
    <dgm:pt modelId="{178F2361-54FE-490C-BF9A-4D9917005866}" type="parTrans" cxnId="{BF166B6C-E532-4978-8848-88EA20856541}">
      <dgm:prSet/>
      <dgm:spPr/>
      <dgm:t>
        <a:bodyPr/>
        <a:lstStyle/>
        <a:p>
          <a:endParaRPr lang="en-US"/>
        </a:p>
      </dgm:t>
    </dgm:pt>
    <dgm:pt modelId="{036E3C90-0E13-4066-86D7-3C37D5EEAC91}" type="sibTrans" cxnId="{BF166B6C-E532-4978-8848-88EA20856541}">
      <dgm:prSet/>
      <dgm:spPr/>
      <dgm:t>
        <a:bodyPr/>
        <a:lstStyle/>
        <a:p>
          <a:endParaRPr lang="en-US"/>
        </a:p>
      </dgm:t>
    </dgm:pt>
    <dgm:pt modelId="{67943990-3517-4D46-B92D-936E8422BB57}">
      <dgm:prSet/>
      <dgm:spPr/>
      <dgm:t>
        <a:bodyPr/>
        <a:lstStyle/>
        <a:p>
          <a:r>
            <a:rPr lang="en-US"/>
            <a:t>What they do: Students/Businessmen/Teacher/Homemaker</a:t>
          </a:r>
        </a:p>
      </dgm:t>
    </dgm:pt>
    <dgm:pt modelId="{B18215D8-568D-47FB-9A4F-CA12CA8ABD1D}" type="parTrans" cxnId="{F8F49E1D-3F01-4448-8359-AFA71D4A851E}">
      <dgm:prSet/>
      <dgm:spPr/>
      <dgm:t>
        <a:bodyPr/>
        <a:lstStyle/>
        <a:p>
          <a:endParaRPr lang="en-US"/>
        </a:p>
      </dgm:t>
    </dgm:pt>
    <dgm:pt modelId="{27FAAC54-6DAC-41D3-BA82-4EEBA447164A}" type="sibTrans" cxnId="{F8F49E1D-3F01-4448-8359-AFA71D4A851E}">
      <dgm:prSet/>
      <dgm:spPr/>
      <dgm:t>
        <a:bodyPr/>
        <a:lstStyle/>
        <a:p>
          <a:endParaRPr lang="en-US"/>
        </a:p>
      </dgm:t>
    </dgm:pt>
    <dgm:pt modelId="{9B6761E3-8D57-4BC0-AA0F-4300E17C972E}" type="pres">
      <dgm:prSet presAssocID="{128F79F3-222F-412F-9F6E-5C012D798397}" presName="linear" presStyleCnt="0">
        <dgm:presLayoutVars>
          <dgm:animLvl val="lvl"/>
          <dgm:resizeHandles val="exact"/>
        </dgm:presLayoutVars>
      </dgm:prSet>
      <dgm:spPr/>
    </dgm:pt>
    <dgm:pt modelId="{34BCF003-5EF6-4D8A-AC20-1A30FBC866AF}" type="pres">
      <dgm:prSet presAssocID="{7021E3D0-7541-4B4D-8FA1-9270563FB3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558837-05E1-47C4-BB47-B7773383819E}" type="pres">
      <dgm:prSet presAssocID="{58A27804-3EDB-4ABA-B2CA-7EBD8604796B}" presName="spacer" presStyleCnt="0"/>
      <dgm:spPr/>
    </dgm:pt>
    <dgm:pt modelId="{AB544279-F6B6-4A7B-9583-73DE0158B541}" type="pres">
      <dgm:prSet presAssocID="{586A5FC5-DB77-4171-BA09-C72540D269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6C6E18-59D9-4675-8E16-9988CC27F958}" type="pres">
      <dgm:prSet presAssocID="{87B81A7B-4FDC-4F7C-B42F-125C6182BDB2}" presName="spacer" presStyleCnt="0"/>
      <dgm:spPr/>
    </dgm:pt>
    <dgm:pt modelId="{958A2FC4-900F-4B11-850D-83AB764FCE5E}" type="pres">
      <dgm:prSet presAssocID="{4B8F8115-A693-4E62-8BDB-B448D07677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7B4B56E-D4BA-4F6B-A128-D75C6075EA62}" type="pres">
      <dgm:prSet presAssocID="{5B14FE40-D5D4-4A2A-A2DE-5F825110C770}" presName="spacer" presStyleCnt="0"/>
      <dgm:spPr/>
    </dgm:pt>
    <dgm:pt modelId="{2B7118FE-0557-488A-AA96-6612C2AA981B}" type="pres">
      <dgm:prSet presAssocID="{5D1312CC-D597-4C35-A731-7AACD8B583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20C34AC-6B3E-45BA-BC06-572353E4466D}" type="pres">
      <dgm:prSet presAssocID="{036E3C90-0E13-4066-86D7-3C37D5EEAC91}" presName="spacer" presStyleCnt="0"/>
      <dgm:spPr/>
    </dgm:pt>
    <dgm:pt modelId="{B5AFAD45-29F5-4D8C-ACF7-82AE726ABB62}" type="pres">
      <dgm:prSet presAssocID="{67943990-3517-4D46-B92D-936E8422BB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25FA203-52A7-402A-A7D3-745BBCB5C376}" type="presOf" srcId="{128F79F3-222F-412F-9F6E-5C012D798397}" destId="{9B6761E3-8D57-4BC0-AA0F-4300E17C972E}" srcOrd="0" destOrd="0" presId="urn:microsoft.com/office/officeart/2005/8/layout/vList2"/>
    <dgm:cxn modelId="{F8F49E1D-3F01-4448-8359-AFA71D4A851E}" srcId="{128F79F3-222F-412F-9F6E-5C012D798397}" destId="{67943990-3517-4D46-B92D-936E8422BB57}" srcOrd="4" destOrd="0" parTransId="{B18215D8-568D-47FB-9A4F-CA12CA8ABD1D}" sibTransId="{27FAAC54-6DAC-41D3-BA82-4EEBA447164A}"/>
    <dgm:cxn modelId="{9DBB6F26-710C-44DE-9318-1F338967F9CA}" srcId="{128F79F3-222F-412F-9F6E-5C012D798397}" destId="{7021E3D0-7541-4B4D-8FA1-9270563FB3C0}" srcOrd="0" destOrd="0" parTransId="{53168D62-0DD9-449F-9A8C-B15685765923}" sibTransId="{58A27804-3EDB-4ABA-B2CA-7EBD8604796B}"/>
    <dgm:cxn modelId="{1D3C9A60-FFA3-482B-AC31-80A4D4E3C721}" type="presOf" srcId="{586A5FC5-DB77-4171-BA09-C72540D26909}" destId="{AB544279-F6B6-4A7B-9583-73DE0158B541}" srcOrd="0" destOrd="0" presId="urn:microsoft.com/office/officeart/2005/8/layout/vList2"/>
    <dgm:cxn modelId="{BF166B6C-E532-4978-8848-88EA20856541}" srcId="{128F79F3-222F-412F-9F6E-5C012D798397}" destId="{5D1312CC-D597-4C35-A731-7AACD8B5834D}" srcOrd="3" destOrd="0" parTransId="{178F2361-54FE-490C-BF9A-4D9917005866}" sibTransId="{036E3C90-0E13-4066-86D7-3C37D5EEAC91}"/>
    <dgm:cxn modelId="{092B5A88-C9FD-4619-9670-90C995787C20}" type="presOf" srcId="{7021E3D0-7541-4B4D-8FA1-9270563FB3C0}" destId="{34BCF003-5EF6-4D8A-AC20-1A30FBC866AF}" srcOrd="0" destOrd="0" presId="urn:microsoft.com/office/officeart/2005/8/layout/vList2"/>
    <dgm:cxn modelId="{323D8D91-CC80-4FC0-9B3B-CA0E245980D3}" type="presOf" srcId="{5D1312CC-D597-4C35-A731-7AACD8B5834D}" destId="{2B7118FE-0557-488A-AA96-6612C2AA981B}" srcOrd="0" destOrd="0" presId="urn:microsoft.com/office/officeart/2005/8/layout/vList2"/>
    <dgm:cxn modelId="{68C0D4D5-2CD4-472C-ABAA-63FF3AA9656A}" srcId="{128F79F3-222F-412F-9F6E-5C012D798397}" destId="{4B8F8115-A693-4E62-8BDB-B448D07677F0}" srcOrd="2" destOrd="0" parTransId="{CF9CFF5E-E989-4ECE-BF40-381B2243EF7F}" sibTransId="{5B14FE40-D5D4-4A2A-A2DE-5F825110C770}"/>
    <dgm:cxn modelId="{FFC68FDC-4944-474F-A3CC-7C0993043BC0}" srcId="{128F79F3-222F-412F-9F6E-5C012D798397}" destId="{586A5FC5-DB77-4171-BA09-C72540D26909}" srcOrd="1" destOrd="0" parTransId="{790A017B-E5D7-4BD3-948A-757F31BC2D37}" sibTransId="{87B81A7B-4FDC-4F7C-B42F-125C6182BDB2}"/>
    <dgm:cxn modelId="{FD6A04DE-4D80-40E4-96DA-D6944C331A21}" type="presOf" srcId="{4B8F8115-A693-4E62-8BDB-B448D07677F0}" destId="{958A2FC4-900F-4B11-850D-83AB764FCE5E}" srcOrd="0" destOrd="0" presId="urn:microsoft.com/office/officeart/2005/8/layout/vList2"/>
    <dgm:cxn modelId="{4CD984EB-04D9-4B82-8BE9-36D3E8E61637}" type="presOf" srcId="{67943990-3517-4D46-B92D-936E8422BB57}" destId="{B5AFAD45-29F5-4D8C-ACF7-82AE726ABB62}" srcOrd="0" destOrd="0" presId="urn:microsoft.com/office/officeart/2005/8/layout/vList2"/>
    <dgm:cxn modelId="{8495B230-DE55-4AA5-9B8F-E53719FECD8A}" type="presParOf" srcId="{9B6761E3-8D57-4BC0-AA0F-4300E17C972E}" destId="{34BCF003-5EF6-4D8A-AC20-1A30FBC866AF}" srcOrd="0" destOrd="0" presId="urn:microsoft.com/office/officeart/2005/8/layout/vList2"/>
    <dgm:cxn modelId="{B30E5100-58EE-475D-9B05-4C10D2D3F17F}" type="presParOf" srcId="{9B6761E3-8D57-4BC0-AA0F-4300E17C972E}" destId="{C6558837-05E1-47C4-BB47-B7773383819E}" srcOrd="1" destOrd="0" presId="urn:microsoft.com/office/officeart/2005/8/layout/vList2"/>
    <dgm:cxn modelId="{2D0DD5E1-BB12-4971-A82B-1E3E38F389C1}" type="presParOf" srcId="{9B6761E3-8D57-4BC0-AA0F-4300E17C972E}" destId="{AB544279-F6B6-4A7B-9583-73DE0158B541}" srcOrd="2" destOrd="0" presId="urn:microsoft.com/office/officeart/2005/8/layout/vList2"/>
    <dgm:cxn modelId="{64087C81-877B-44D3-9C7B-4F58479F6398}" type="presParOf" srcId="{9B6761E3-8D57-4BC0-AA0F-4300E17C972E}" destId="{756C6E18-59D9-4675-8E16-9988CC27F958}" srcOrd="3" destOrd="0" presId="urn:microsoft.com/office/officeart/2005/8/layout/vList2"/>
    <dgm:cxn modelId="{3177DDE7-940D-4531-8720-87F351CCA544}" type="presParOf" srcId="{9B6761E3-8D57-4BC0-AA0F-4300E17C972E}" destId="{958A2FC4-900F-4B11-850D-83AB764FCE5E}" srcOrd="4" destOrd="0" presId="urn:microsoft.com/office/officeart/2005/8/layout/vList2"/>
    <dgm:cxn modelId="{BB601A6C-5AC5-4B70-977E-8862803CBB20}" type="presParOf" srcId="{9B6761E3-8D57-4BC0-AA0F-4300E17C972E}" destId="{C7B4B56E-D4BA-4F6B-A128-D75C6075EA62}" srcOrd="5" destOrd="0" presId="urn:microsoft.com/office/officeart/2005/8/layout/vList2"/>
    <dgm:cxn modelId="{5700E308-196D-4BD3-AE49-3CC52E89EE3D}" type="presParOf" srcId="{9B6761E3-8D57-4BC0-AA0F-4300E17C972E}" destId="{2B7118FE-0557-488A-AA96-6612C2AA981B}" srcOrd="6" destOrd="0" presId="urn:microsoft.com/office/officeart/2005/8/layout/vList2"/>
    <dgm:cxn modelId="{E6E3F60A-253A-4F9B-8C6D-BDBAEDD5CFE5}" type="presParOf" srcId="{9B6761E3-8D57-4BC0-AA0F-4300E17C972E}" destId="{920C34AC-6B3E-45BA-BC06-572353E4466D}" srcOrd="7" destOrd="0" presId="urn:microsoft.com/office/officeart/2005/8/layout/vList2"/>
    <dgm:cxn modelId="{A09C5220-E905-41AC-8EDF-2E9CEA49FB19}" type="presParOf" srcId="{9B6761E3-8D57-4BC0-AA0F-4300E17C972E}" destId="{B5AFAD45-29F5-4D8C-ACF7-82AE726ABB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BCFA4-F8D4-439C-81D4-ADEF0C0579C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943A4E-2EB5-43D6-9A9F-B25E77E3D779}">
      <dgm:prSet/>
      <dgm:spPr/>
      <dgm:t>
        <a:bodyPr/>
        <a:lstStyle/>
        <a:p>
          <a:r>
            <a:rPr lang="en-US"/>
            <a:t>“Do not want to be used like Guinea pigs.”</a:t>
          </a:r>
        </a:p>
      </dgm:t>
    </dgm:pt>
    <dgm:pt modelId="{B7FCEE5A-500B-4552-B2E3-AFF938A6A2E9}" type="parTrans" cxnId="{FF7B56C6-7D3D-426C-9116-20545255379E}">
      <dgm:prSet/>
      <dgm:spPr/>
      <dgm:t>
        <a:bodyPr/>
        <a:lstStyle/>
        <a:p>
          <a:endParaRPr lang="en-US"/>
        </a:p>
      </dgm:t>
    </dgm:pt>
    <dgm:pt modelId="{EA890BCD-37E0-41B1-B30A-FA98770FA4B7}" type="sibTrans" cxnId="{FF7B56C6-7D3D-426C-9116-20545255379E}">
      <dgm:prSet/>
      <dgm:spPr/>
      <dgm:t>
        <a:bodyPr/>
        <a:lstStyle/>
        <a:p>
          <a:endParaRPr lang="en-US"/>
        </a:p>
      </dgm:t>
    </dgm:pt>
    <dgm:pt modelId="{9A8E0E79-2F70-4635-88F5-4705DA305B01}">
      <dgm:prSet/>
      <dgm:spPr/>
      <dgm:t>
        <a:bodyPr/>
        <a:lstStyle/>
        <a:p>
          <a:r>
            <a:rPr lang="en-US"/>
            <a:t>Scared of side effects.</a:t>
          </a:r>
        </a:p>
      </dgm:t>
    </dgm:pt>
    <dgm:pt modelId="{6BD93546-8BBB-4E72-8978-154F3A53EFE0}" type="parTrans" cxnId="{0F5007B7-C526-4D78-9DF6-259C130A7281}">
      <dgm:prSet/>
      <dgm:spPr/>
      <dgm:t>
        <a:bodyPr/>
        <a:lstStyle/>
        <a:p>
          <a:endParaRPr lang="en-US"/>
        </a:p>
      </dgm:t>
    </dgm:pt>
    <dgm:pt modelId="{6C7CF981-6AF8-4DEF-840A-1DA8555B8954}" type="sibTrans" cxnId="{0F5007B7-C526-4D78-9DF6-259C130A7281}">
      <dgm:prSet/>
      <dgm:spPr/>
      <dgm:t>
        <a:bodyPr/>
        <a:lstStyle/>
        <a:p>
          <a:endParaRPr lang="en-US"/>
        </a:p>
      </dgm:t>
    </dgm:pt>
    <dgm:pt modelId="{0587A87E-F812-40C9-B030-CA88CCB13A2A}">
      <dgm:prSet/>
      <dgm:spPr/>
      <dgm:t>
        <a:bodyPr/>
        <a:lstStyle/>
        <a:p>
          <a:r>
            <a:rPr lang="en-US"/>
            <a:t>Mentioned reported deaths immediately after taking the vaccine.</a:t>
          </a:r>
        </a:p>
      </dgm:t>
    </dgm:pt>
    <dgm:pt modelId="{38A0410F-4B15-4074-8190-0FB64DF28E66}" type="parTrans" cxnId="{D8FBE1F8-FD00-4733-AFC7-9837F912023F}">
      <dgm:prSet/>
      <dgm:spPr/>
      <dgm:t>
        <a:bodyPr/>
        <a:lstStyle/>
        <a:p>
          <a:endParaRPr lang="en-US"/>
        </a:p>
      </dgm:t>
    </dgm:pt>
    <dgm:pt modelId="{5FC31E32-75BC-48CD-952C-53ED3FC14337}" type="sibTrans" cxnId="{D8FBE1F8-FD00-4733-AFC7-9837F912023F}">
      <dgm:prSet/>
      <dgm:spPr/>
      <dgm:t>
        <a:bodyPr/>
        <a:lstStyle/>
        <a:p>
          <a:endParaRPr lang="en-US"/>
        </a:p>
      </dgm:t>
    </dgm:pt>
    <dgm:pt modelId="{610D8FFD-ED38-4068-983A-BBA7C7E29D75}">
      <dgm:prSet/>
      <dgm:spPr/>
      <dgm:t>
        <a:bodyPr/>
        <a:lstStyle/>
        <a:p>
          <a:r>
            <a:rPr lang="en-US"/>
            <a:t>Do not fully trust the government’s claim of safety.</a:t>
          </a:r>
        </a:p>
      </dgm:t>
    </dgm:pt>
    <dgm:pt modelId="{90B477BC-7330-44F1-BEAC-69975D533F88}" type="parTrans" cxnId="{4DDFC9EE-A9B4-4516-B744-260A9314BC8C}">
      <dgm:prSet/>
      <dgm:spPr/>
      <dgm:t>
        <a:bodyPr/>
        <a:lstStyle/>
        <a:p>
          <a:endParaRPr lang="en-US"/>
        </a:p>
      </dgm:t>
    </dgm:pt>
    <dgm:pt modelId="{E71CB60B-0AAB-4991-BFEB-4CE7B971AD65}" type="sibTrans" cxnId="{4DDFC9EE-A9B4-4516-B744-260A9314BC8C}">
      <dgm:prSet/>
      <dgm:spPr/>
      <dgm:t>
        <a:bodyPr/>
        <a:lstStyle/>
        <a:p>
          <a:endParaRPr lang="en-US"/>
        </a:p>
      </dgm:t>
    </dgm:pt>
    <dgm:pt modelId="{A8E5684F-3E59-4F23-90D1-07F924D7EA0F}">
      <dgm:prSet/>
      <dgm:spPr/>
      <dgm:t>
        <a:bodyPr/>
        <a:lstStyle/>
        <a:p>
          <a:r>
            <a:rPr lang="en-US"/>
            <a:t>The vaccine is probably just a placebo.</a:t>
          </a:r>
        </a:p>
      </dgm:t>
    </dgm:pt>
    <dgm:pt modelId="{7CC3CB16-7CBE-405F-8615-CAC6AE610034}" type="parTrans" cxnId="{8951743E-0C8B-49E1-8D40-090C84796651}">
      <dgm:prSet/>
      <dgm:spPr/>
      <dgm:t>
        <a:bodyPr/>
        <a:lstStyle/>
        <a:p>
          <a:endParaRPr lang="en-US"/>
        </a:p>
      </dgm:t>
    </dgm:pt>
    <dgm:pt modelId="{35A943EF-1634-435C-9460-84ACE6CAE75F}" type="sibTrans" cxnId="{8951743E-0C8B-49E1-8D40-090C84796651}">
      <dgm:prSet/>
      <dgm:spPr/>
      <dgm:t>
        <a:bodyPr/>
        <a:lstStyle/>
        <a:p>
          <a:endParaRPr lang="en-US"/>
        </a:p>
      </dgm:t>
    </dgm:pt>
    <dgm:pt modelId="{71349A00-5638-4DE5-9634-43D98BC53072}">
      <dgm:prSet/>
      <dgm:spPr/>
      <dgm:t>
        <a:bodyPr/>
        <a:lstStyle/>
        <a:p>
          <a:r>
            <a:rPr lang="en-US"/>
            <a:t>Things do not “add up”:</a:t>
          </a:r>
        </a:p>
      </dgm:t>
    </dgm:pt>
    <dgm:pt modelId="{05347D94-2D4F-4CB0-9B6D-84D307F97E42}" type="parTrans" cxnId="{E58DD7B3-6917-418B-A026-A966203611CD}">
      <dgm:prSet/>
      <dgm:spPr/>
      <dgm:t>
        <a:bodyPr/>
        <a:lstStyle/>
        <a:p>
          <a:endParaRPr lang="en-US"/>
        </a:p>
      </dgm:t>
    </dgm:pt>
    <dgm:pt modelId="{75834FC5-9346-4D3A-9512-CEE0296259CD}" type="sibTrans" cxnId="{E58DD7B3-6917-418B-A026-A966203611CD}">
      <dgm:prSet/>
      <dgm:spPr/>
      <dgm:t>
        <a:bodyPr/>
        <a:lstStyle/>
        <a:p>
          <a:endParaRPr lang="en-US"/>
        </a:p>
      </dgm:t>
    </dgm:pt>
    <dgm:pt modelId="{37B9A337-F50A-4068-9608-40A1EE452484}">
      <dgm:prSet/>
      <dgm:spPr/>
      <dgm:t>
        <a:bodyPr/>
        <a:lstStyle/>
        <a:p>
          <a:r>
            <a:rPr lang="en-US"/>
            <a:t>“Emergency use vaccines” can not be real since immune response is produced in no less than 4-6 weeks so vaccines cannot provide immediate protection.</a:t>
          </a:r>
        </a:p>
      </dgm:t>
    </dgm:pt>
    <dgm:pt modelId="{AAD3285F-DEEB-4A88-A352-698CF5C5B178}" type="parTrans" cxnId="{2ECB2570-84AB-42AA-9A1A-3CEC6BFE3918}">
      <dgm:prSet/>
      <dgm:spPr/>
      <dgm:t>
        <a:bodyPr/>
        <a:lstStyle/>
        <a:p>
          <a:endParaRPr lang="en-US"/>
        </a:p>
      </dgm:t>
    </dgm:pt>
    <dgm:pt modelId="{6CB933ED-84BB-47CB-9A64-D7AA97242D48}" type="sibTrans" cxnId="{2ECB2570-84AB-42AA-9A1A-3CEC6BFE3918}">
      <dgm:prSet/>
      <dgm:spPr/>
      <dgm:t>
        <a:bodyPr/>
        <a:lstStyle/>
        <a:p>
          <a:endParaRPr lang="en-US"/>
        </a:p>
      </dgm:t>
    </dgm:pt>
    <dgm:pt modelId="{C9169B75-4938-4C16-9C8D-38A03F5B1AC9}" type="pres">
      <dgm:prSet presAssocID="{146BCFA4-F8D4-439C-81D4-ADEF0C0579CF}" presName="diagram" presStyleCnt="0">
        <dgm:presLayoutVars>
          <dgm:dir/>
          <dgm:resizeHandles val="exact"/>
        </dgm:presLayoutVars>
      </dgm:prSet>
      <dgm:spPr/>
    </dgm:pt>
    <dgm:pt modelId="{84672C26-0610-4CBD-AA58-91C360A71613}" type="pres">
      <dgm:prSet presAssocID="{AC943A4E-2EB5-43D6-9A9F-B25E77E3D779}" presName="node" presStyleLbl="node1" presStyleIdx="0" presStyleCnt="6">
        <dgm:presLayoutVars>
          <dgm:bulletEnabled val="1"/>
        </dgm:presLayoutVars>
      </dgm:prSet>
      <dgm:spPr/>
    </dgm:pt>
    <dgm:pt modelId="{6F0B70FA-D0B5-4BA7-B5F9-846009023C0D}" type="pres">
      <dgm:prSet presAssocID="{EA890BCD-37E0-41B1-B30A-FA98770FA4B7}" presName="sibTrans" presStyleCnt="0"/>
      <dgm:spPr/>
    </dgm:pt>
    <dgm:pt modelId="{10DC6F09-9C45-4214-81FC-144FDF8BCA4F}" type="pres">
      <dgm:prSet presAssocID="{9A8E0E79-2F70-4635-88F5-4705DA305B01}" presName="node" presStyleLbl="node1" presStyleIdx="1" presStyleCnt="6">
        <dgm:presLayoutVars>
          <dgm:bulletEnabled val="1"/>
        </dgm:presLayoutVars>
      </dgm:prSet>
      <dgm:spPr/>
    </dgm:pt>
    <dgm:pt modelId="{0E09169A-CAB3-4B4E-AD26-237CB0EEDD40}" type="pres">
      <dgm:prSet presAssocID="{6C7CF981-6AF8-4DEF-840A-1DA8555B8954}" presName="sibTrans" presStyleCnt="0"/>
      <dgm:spPr/>
    </dgm:pt>
    <dgm:pt modelId="{F8830790-5E7E-40BA-8A22-5CF560544063}" type="pres">
      <dgm:prSet presAssocID="{0587A87E-F812-40C9-B030-CA88CCB13A2A}" presName="node" presStyleLbl="node1" presStyleIdx="2" presStyleCnt="6">
        <dgm:presLayoutVars>
          <dgm:bulletEnabled val="1"/>
        </dgm:presLayoutVars>
      </dgm:prSet>
      <dgm:spPr/>
    </dgm:pt>
    <dgm:pt modelId="{25661FF4-DBB1-4014-945C-2EDF0D53E4AD}" type="pres">
      <dgm:prSet presAssocID="{5FC31E32-75BC-48CD-952C-53ED3FC14337}" presName="sibTrans" presStyleCnt="0"/>
      <dgm:spPr/>
    </dgm:pt>
    <dgm:pt modelId="{4A64ED81-24F8-41AA-A509-DE1CEE2B82D3}" type="pres">
      <dgm:prSet presAssocID="{610D8FFD-ED38-4068-983A-BBA7C7E29D75}" presName="node" presStyleLbl="node1" presStyleIdx="3" presStyleCnt="6">
        <dgm:presLayoutVars>
          <dgm:bulletEnabled val="1"/>
        </dgm:presLayoutVars>
      </dgm:prSet>
      <dgm:spPr/>
    </dgm:pt>
    <dgm:pt modelId="{3E1A1DFF-A8C2-41DC-9472-035C8C024C76}" type="pres">
      <dgm:prSet presAssocID="{E71CB60B-0AAB-4991-BFEB-4CE7B971AD65}" presName="sibTrans" presStyleCnt="0"/>
      <dgm:spPr/>
    </dgm:pt>
    <dgm:pt modelId="{1C08EEF3-77D5-4B02-A5B7-9C0651621A07}" type="pres">
      <dgm:prSet presAssocID="{A8E5684F-3E59-4F23-90D1-07F924D7EA0F}" presName="node" presStyleLbl="node1" presStyleIdx="4" presStyleCnt="6">
        <dgm:presLayoutVars>
          <dgm:bulletEnabled val="1"/>
        </dgm:presLayoutVars>
      </dgm:prSet>
      <dgm:spPr/>
    </dgm:pt>
    <dgm:pt modelId="{F98571A5-99C9-4A24-B5E5-00DCE286B341}" type="pres">
      <dgm:prSet presAssocID="{35A943EF-1634-435C-9460-84ACE6CAE75F}" presName="sibTrans" presStyleCnt="0"/>
      <dgm:spPr/>
    </dgm:pt>
    <dgm:pt modelId="{5C26EB4B-050A-4C40-A04B-B7AED0A66170}" type="pres">
      <dgm:prSet presAssocID="{71349A00-5638-4DE5-9634-43D98BC53072}" presName="node" presStyleLbl="node1" presStyleIdx="5" presStyleCnt="6">
        <dgm:presLayoutVars>
          <dgm:bulletEnabled val="1"/>
        </dgm:presLayoutVars>
      </dgm:prSet>
      <dgm:spPr/>
    </dgm:pt>
  </dgm:ptLst>
  <dgm:cxnLst>
    <dgm:cxn modelId="{659D6305-2351-4845-8740-BD73A1BAEDA2}" type="presOf" srcId="{37B9A337-F50A-4068-9608-40A1EE452484}" destId="{5C26EB4B-050A-4C40-A04B-B7AED0A66170}" srcOrd="0" destOrd="1" presId="urn:microsoft.com/office/officeart/2005/8/layout/default"/>
    <dgm:cxn modelId="{F8B2D609-0372-47C9-9DC2-A37C78F42676}" type="presOf" srcId="{610D8FFD-ED38-4068-983A-BBA7C7E29D75}" destId="{4A64ED81-24F8-41AA-A509-DE1CEE2B82D3}" srcOrd="0" destOrd="0" presId="urn:microsoft.com/office/officeart/2005/8/layout/default"/>
    <dgm:cxn modelId="{F82EC112-71FD-48F1-9F43-70D72C7BE2DB}" type="presOf" srcId="{9A8E0E79-2F70-4635-88F5-4705DA305B01}" destId="{10DC6F09-9C45-4214-81FC-144FDF8BCA4F}" srcOrd="0" destOrd="0" presId="urn:microsoft.com/office/officeart/2005/8/layout/default"/>
    <dgm:cxn modelId="{E4E79D13-C6E8-4F59-9050-B9468A493C66}" type="presOf" srcId="{A8E5684F-3E59-4F23-90D1-07F924D7EA0F}" destId="{1C08EEF3-77D5-4B02-A5B7-9C0651621A07}" srcOrd="0" destOrd="0" presId="urn:microsoft.com/office/officeart/2005/8/layout/default"/>
    <dgm:cxn modelId="{5F34C723-6CDA-4A20-9AE5-2760DA192ECB}" type="presOf" srcId="{71349A00-5638-4DE5-9634-43D98BC53072}" destId="{5C26EB4B-050A-4C40-A04B-B7AED0A66170}" srcOrd="0" destOrd="0" presId="urn:microsoft.com/office/officeart/2005/8/layout/default"/>
    <dgm:cxn modelId="{8951743E-0C8B-49E1-8D40-090C84796651}" srcId="{146BCFA4-F8D4-439C-81D4-ADEF0C0579CF}" destId="{A8E5684F-3E59-4F23-90D1-07F924D7EA0F}" srcOrd="4" destOrd="0" parTransId="{7CC3CB16-7CBE-405F-8615-CAC6AE610034}" sibTransId="{35A943EF-1634-435C-9460-84ACE6CAE75F}"/>
    <dgm:cxn modelId="{D2495747-28E3-4E11-9063-342E8CB98EE2}" type="presOf" srcId="{0587A87E-F812-40C9-B030-CA88CCB13A2A}" destId="{F8830790-5E7E-40BA-8A22-5CF560544063}" srcOrd="0" destOrd="0" presId="urn:microsoft.com/office/officeart/2005/8/layout/default"/>
    <dgm:cxn modelId="{2ECB2570-84AB-42AA-9A1A-3CEC6BFE3918}" srcId="{71349A00-5638-4DE5-9634-43D98BC53072}" destId="{37B9A337-F50A-4068-9608-40A1EE452484}" srcOrd="0" destOrd="0" parTransId="{AAD3285F-DEEB-4A88-A352-698CF5C5B178}" sibTransId="{6CB933ED-84BB-47CB-9A64-D7AA97242D48}"/>
    <dgm:cxn modelId="{32634D7B-EB15-4F11-BD36-D3802244073A}" type="presOf" srcId="{AC943A4E-2EB5-43D6-9A9F-B25E77E3D779}" destId="{84672C26-0610-4CBD-AA58-91C360A71613}" srcOrd="0" destOrd="0" presId="urn:microsoft.com/office/officeart/2005/8/layout/default"/>
    <dgm:cxn modelId="{629329B3-EDC3-4CA4-8FDB-457C130A9C20}" type="presOf" srcId="{146BCFA4-F8D4-439C-81D4-ADEF0C0579CF}" destId="{C9169B75-4938-4C16-9C8D-38A03F5B1AC9}" srcOrd="0" destOrd="0" presId="urn:microsoft.com/office/officeart/2005/8/layout/default"/>
    <dgm:cxn modelId="{E58DD7B3-6917-418B-A026-A966203611CD}" srcId="{146BCFA4-F8D4-439C-81D4-ADEF0C0579CF}" destId="{71349A00-5638-4DE5-9634-43D98BC53072}" srcOrd="5" destOrd="0" parTransId="{05347D94-2D4F-4CB0-9B6D-84D307F97E42}" sibTransId="{75834FC5-9346-4D3A-9512-CEE0296259CD}"/>
    <dgm:cxn modelId="{0F5007B7-C526-4D78-9DF6-259C130A7281}" srcId="{146BCFA4-F8D4-439C-81D4-ADEF0C0579CF}" destId="{9A8E0E79-2F70-4635-88F5-4705DA305B01}" srcOrd="1" destOrd="0" parTransId="{6BD93546-8BBB-4E72-8978-154F3A53EFE0}" sibTransId="{6C7CF981-6AF8-4DEF-840A-1DA8555B8954}"/>
    <dgm:cxn modelId="{FF7B56C6-7D3D-426C-9116-20545255379E}" srcId="{146BCFA4-F8D4-439C-81D4-ADEF0C0579CF}" destId="{AC943A4E-2EB5-43D6-9A9F-B25E77E3D779}" srcOrd="0" destOrd="0" parTransId="{B7FCEE5A-500B-4552-B2E3-AFF938A6A2E9}" sibTransId="{EA890BCD-37E0-41B1-B30A-FA98770FA4B7}"/>
    <dgm:cxn modelId="{4DDFC9EE-A9B4-4516-B744-260A9314BC8C}" srcId="{146BCFA4-F8D4-439C-81D4-ADEF0C0579CF}" destId="{610D8FFD-ED38-4068-983A-BBA7C7E29D75}" srcOrd="3" destOrd="0" parTransId="{90B477BC-7330-44F1-BEAC-69975D533F88}" sibTransId="{E71CB60B-0AAB-4991-BFEB-4CE7B971AD65}"/>
    <dgm:cxn modelId="{D8FBE1F8-FD00-4733-AFC7-9837F912023F}" srcId="{146BCFA4-F8D4-439C-81D4-ADEF0C0579CF}" destId="{0587A87E-F812-40C9-B030-CA88CCB13A2A}" srcOrd="2" destOrd="0" parTransId="{38A0410F-4B15-4074-8190-0FB64DF28E66}" sibTransId="{5FC31E32-75BC-48CD-952C-53ED3FC14337}"/>
    <dgm:cxn modelId="{94C74096-3A9B-480F-9DD4-751AB00A6EF8}" type="presParOf" srcId="{C9169B75-4938-4C16-9C8D-38A03F5B1AC9}" destId="{84672C26-0610-4CBD-AA58-91C360A71613}" srcOrd="0" destOrd="0" presId="urn:microsoft.com/office/officeart/2005/8/layout/default"/>
    <dgm:cxn modelId="{ED78DA63-0460-4736-BB4C-E6FDEB65CD99}" type="presParOf" srcId="{C9169B75-4938-4C16-9C8D-38A03F5B1AC9}" destId="{6F0B70FA-D0B5-4BA7-B5F9-846009023C0D}" srcOrd="1" destOrd="0" presId="urn:microsoft.com/office/officeart/2005/8/layout/default"/>
    <dgm:cxn modelId="{0912CCD8-3387-4E98-899F-9E9344ECB80C}" type="presParOf" srcId="{C9169B75-4938-4C16-9C8D-38A03F5B1AC9}" destId="{10DC6F09-9C45-4214-81FC-144FDF8BCA4F}" srcOrd="2" destOrd="0" presId="urn:microsoft.com/office/officeart/2005/8/layout/default"/>
    <dgm:cxn modelId="{152AE16F-17AD-4980-8642-1A811F1ACA31}" type="presParOf" srcId="{C9169B75-4938-4C16-9C8D-38A03F5B1AC9}" destId="{0E09169A-CAB3-4B4E-AD26-237CB0EEDD40}" srcOrd="3" destOrd="0" presId="urn:microsoft.com/office/officeart/2005/8/layout/default"/>
    <dgm:cxn modelId="{09C477D2-5D2A-49A9-A4EF-D573AD3E736E}" type="presParOf" srcId="{C9169B75-4938-4C16-9C8D-38A03F5B1AC9}" destId="{F8830790-5E7E-40BA-8A22-5CF560544063}" srcOrd="4" destOrd="0" presId="urn:microsoft.com/office/officeart/2005/8/layout/default"/>
    <dgm:cxn modelId="{86841892-50FE-417F-9A37-0C257ADC11B4}" type="presParOf" srcId="{C9169B75-4938-4C16-9C8D-38A03F5B1AC9}" destId="{25661FF4-DBB1-4014-945C-2EDF0D53E4AD}" srcOrd="5" destOrd="0" presId="urn:microsoft.com/office/officeart/2005/8/layout/default"/>
    <dgm:cxn modelId="{1F8F3585-5BE0-47E5-BA5F-F2953F6D2B45}" type="presParOf" srcId="{C9169B75-4938-4C16-9C8D-38A03F5B1AC9}" destId="{4A64ED81-24F8-41AA-A509-DE1CEE2B82D3}" srcOrd="6" destOrd="0" presId="urn:microsoft.com/office/officeart/2005/8/layout/default"/>
    <dgm:cxn modelId="{BFDCCB08-059E-48D3-A01F-4E332D9FD3BE}" type="presParOf" srcId="{C9169B75-4938-4C16-9C8D-38A03F5B1AC9}" destId="{3E1A1DFF-A8C2-41DC-9472-035C8C024C76}" srcOrd="7" destOrd="0" presId="urn:microsoft.com/office/officeart/2005/8/layout/default"/>
    <dgm:cxn modelId="{7703B39F-9A32-4A21-8179-DF3DCA1FBE68}" type="presParOf" srcId="{C9169B75-4938-4C16-9C8D-38A03F5B1AC9}" destId="{1C08EEF3-77D5-4B02-A5B7-9C0651621A07}" srcOrd="8" destOrd="0" presId="urn:microsoft.com/office/officeart/2005/8/layout/default"/>
    <dgm:cxn modelId="{D04755BE-013E-46C6-8715-053CE8DC041D}" type="presParOf" srcId="{C9169B75-4938-4C16-9C8D-38A03F5B1AC9}" destId="{F98571A5-99C9-4A24-B5E5-00DCE286B341}" srcOrd="9" destOrd="0" presId="urn:microsoft.com/office/officeart/2005/8/layout/default"/>
    <dgm:cxn modelId="{2D3A8CD8-6789-4D0F-A81A-63A73D21C2D6}" type="presParOf" srcId="{C9169B75-4938-4C16-9C8D-38A03F5B1AC9}" destId="{5C26EB4B-050A-4C40-A04B-B7AED0A6617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14BD49-F271-4A0B-BEC8-139113B4BF1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70FD31-0307-47FA-9EC2-A26AEDAD52A6}">
      <dgm:prSet/>
      <dgm:spPr/>
      <dgm:t>
        <a:bodyPr/>
        <a:lstStyle/>
        <a:p>
          <a:r>
            <a:rPr lang="en-US" dirty="0"/>
            <a:t>Interviewed 8 people who took 1 dose of vaccine.</a:t>
          </a:r>
        </a:p>
      </dgm:t>
    </dgm:pt>
    <dgm:pt modelId="{0EBF42C1-C5B6-4872-AA0B-A1C6EF8EDAF5}" type="parTrans" cxnId="{16BA86DA-73F1-47C0-A135-6F25AF617FF7}">
      <dgm:prSet/>
      <dgm:spPr/>
      <dgm:t>
        <a:bodyPr/>
        <a:lstStyle/>
        <a:p>
          <a:endParaRPr lang="en-US"/>
        </a:p>
      </dgm:t>
    </dgm:pt>
    <dgm:pt modelId="{AD677EAF-2913-4579-8A79-99A07F976B34}" type="sibTrans" cxnId="{16BA86DA-73F1-47C0-A135-6F25AF617FF7}">
      <dgm:prSet/>
      <dgm:spPr/>
      <dgm:t>
        <a:bodyPr/>
        <a:lstStyle/>
        <a:p>
          <a:endParaRPr lang="en-US"/>
        </a:p>
      </dgm:t>
    </dgm:pt>
    <dgm:pt modelId="{DDCCE3BA-AED2-4774-94D4-2D9234881E2C}">
      <dgm:prSet/>
      <dgm:spPr/>
      <dgm:t>
        <a:bodyPr/>
        <a:lstStyle/>
        <a:p>
          <a:r>
            <a:rPr lang="en-US"/>
            <a:t>2 out of 8 recovered from COVID with medical care.</a:t>
          </a:r>
        </a:p>
      </dgm:t>
    </dgm:pt>
    <dgm:pt modelId="{A646DC98-34F6-4926-9403-41780A31F5A7}" type="parTrans" cxnId="{82843B26-33EC-4C79-97E9-00C5B5FA31D5}">
      <dgm:prSet/>
      <dgm:spPr/>
      <dgm:t>
        <a:bodyPr/>
        <a:lstStyle/>
        <a:p>
          <a:endParaRPr lang="en-US"/>
        </a:p>
      </dgm:t>
    </dgm:pt>
    <dgm:pt modelId="{B63B713A-7AC7-4583-913E-F37A8FDF1E05}" type="sibTrans" cxnId="{82843B26-33EC-4C79-97E9-00C5B5FA31D5}">
      <dgm:prSet/>
      <dgm:spPr/>
      <dgm:t>
        <a:bodyPr/>
        <a:lstStyle/>
        <a:p>
          <a:endParaRPr lang="en-US"/>
        </a:p>
      </dgm:t>
    </dgm:pt>
    <dgm:pt modelId="{0A2AD25C-2232-49C1-AC4F-CD720E699F8E}">
      <dgm:prSet/>
      <dgm:spPr/>
      <dgm:t>
        <a:bodyPr/>
        <a:lstStyle/>
        <a:p>
          <a:r>
            <a:rPr lang="en-US"/>
            <a:t>1 out of 8 recovered from COVID without medical care.</a:t>
          </a:r>
        </a:p>
      </dgm:t>
    </dgm:pt>
    <dgm:pt modelId="{83766CAA-6876-4DA6-A1CC-79A2ABD26BCF}" type="parTrans" cxnId="{CA11486B-CC0F-44EA-BE94-28A02F2B9E1D}">
      <dgm:prSet/>
      <dgm:spPr/>
      <dgm:t>
        <a:bodyPr/>
        <a:lstStyle/>
        <a:p>
          <a:endParaRPr lang="en-US"/>
        </a:p>
      </dgm:t>
    </dgm:pt>
    <dgm:pt modelId="{1809D185-E91E-460D-8719-08D59575DC58}" type="sibTrans" cxnId="{CA11486B-CC0F-44EA-BE94-28A02F2B9E1D}">
      <dgm:prSet/>
      <dgm:spPr/>
      <dgm:t>
        <a:bodyPr/>
        <a:lstStyle/>
        <a:p>
          <a:endParaRPr lang="en-US"/>
        </a:p>
      </dgm:t>
    </dgm:pt>
    <dgm:pt modelId="{8ADB6AEE-D977-438D-8A63-DA421A867560}">
      <dgm:prSet/>
      <dgm:spPr/>
      <dgm:t>
        <a:bodyPr/>
        <a:lstStyle/>
        <a:p>
          <a:r>
            <a:rPr lang="en-US"/>
            <a:t>5 out of 8 never tested positive for COVID.</a:t>
          </a:r>
        </a:p>
      </dgm:t>
    </dgm:pt>
    <dgm:pt modelId="{1AD302C2-7385-43E7-9F6C-6869DF6FA98F}" type="parTrans" cxnId="{E220F481-725D-4E20-92A1-36083D5F105E}">
      <dgm:prSet/>
      <dgm:spPr/>
      <dgm:t>
        <a:bodyPr/>
        <a:lstStyle/>
        <a:p>
          <a:endParaRPr lang="en-US"/>
        </a:p>
      </dgm:t>
    </dgm:pt>
    <dgm:pt modelId="{A7202B74-F297-442E-B216-4A4D2C208030}" type="sibTrans" cxnId="{E220F481-725D-4E20-92A1-36083D5F105E}">
      <dgm:prSet/>
      <dgm:spPr/>
      <dgm:t>
        <a:bodyPr/>
        <a:lstStyle/>
        <a:p>
          <a:endParaRPr lang="en-US"/>
        </a:p>
      </dgm:t>
    </dgm:pt>
    <dgm:pt modelId="{8B03FC69-6D20-49C9-8B80-01A0D942915E}">
      <dgm:prSet/>
      <dgm:spPr/>
      <dgm:t>
        <a:bodyPr/>
        <a:lstStyle/>
        <a:p>
          <a:r>
            <a:rPr lang="en-US"/>
            <a:t>What they do: Doctors/Businessmen/Retired Businessmen.</a:t>
          </a:r>
        </a:p>
      </dgm:t>
    </dgm:pt>
    <dgm:pt modelId="{1AD7AFF2-C965-4F8C-857D-65FE11E0FF98}" type="parTrans" cxnId="{F0C73BD2-60C3-4E79-B5CF-BE4CFD828CA6}">
      <dgm:prSet/>
      <dgm:spPr/>
      <dgm:t>
        <a:bodyPr/>
        <a:lstStyle/>
        <a:p>
          <a:endParaRPr lang="en-US"/>
        </a:p>
      </dgm:t>
    </dgm:pt>
    <dgm:pt modelId="{B5DFB900-F9F1-4C3C-8602-0D3A4720C580}" type="sibTrans" cxnId="{F0C73BD2-60C3-4E79-B5CF-BE4CFD828CA6}">
      <dgm:prSet/>
      <dgm:spPr/>
      <dgm:t>
        <a:bodyPr/>
        <a:lstStyle/>
        <a:p>
          <a:endParaRPr lang="en-US"/>
        </a:p>
      </dgm:t>
    </dgm:pt>
    <dgm:pt modelId="{481E5AF8-8378-45A2-947D-7EB84F22C4F7}" type="pres">
      <dgm:prSet presAssocID="{D314BD49-F271-4A0B-BEC8-139113B4BF11}" presName="linear" presStyleCnt="0">
        <dgm:presLayoutVars>
          <dgm:animLvl val="lvl"/>
          <dgm:resizeHandles val="exact"/>
        </dgm:presLayoutVars>
      </dgm:prSet>
      <dgm:spPr/>
    </dgm:pt>
    <dgm:pt modelId="{2A47FE20-EDCE-4781-BDC5-EBD9076C9D46}" type="pres">
      <dgm:prSet presAssocID="{F770FD31-0307-47FA-9EC2-A26AEDAD52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81FB26-3543-472C-A19B-F2E4600104B1}" type="pres">
      <dgm:prSet presAssocID="{AD677EAF-2913-4579-8A79-99A07F976B34}" presName="spacer" presStyleCnt="0"/>
      <dgm:spPr/>
    </dgm:pt>
    <dgm:pt modelId="{D2C381B9-A641-4916-B523-ADB5E950F5F3}" type="pres">
      <dgm:prSet presAssocID="{DDCCE3BA-AED2-4774-94D4-2D9234881E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91CE0A6-6AE2-4E40-A9CC-55A74D96FC8F}" type="pres">
      <dgm:prSet presAssocID="{B63B713A-7AC7-4583-913E-F37A8FDF1E05}" presName="spacer" presStyleCnt="0"/>
      <dgm:spPr/>
    </dgm:pt>
    <dgm:pt modelId="{8CC86F85-19AD-4122-8A96-EC5CBBCB5AC0}" type="pres">
      <dgm:prSet presAssocID="{0A2AD25C-2232-49C1-AC4F-CD720E699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39E390D-07C7-4981-A25D-E7573FB5035C}" type="pres">
      <dgm:prSet presAssocID="{1809D185-E91E-460D-8719-08D59575DC58}" presName="spacer" presStyleCnt="0"/>
      <dgm:spPr/>
    </dgm:pt>
    <dgm:pt modelId="{E8C84E6D-5D15-4CEC-BA68-8B5E216BD895}" type="pres">
      <dgm:prSet presAssocID="{8ADB6AEE-D977-438D-8A63-DA421A86756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84148D5-1235-4D21-9B09-0E05FD120130}" type="pres">
      <dgm:prSet presAssocID="{A7202B74-F297-442E-B216-4A4D2C208030}" presName="spacer" presStyleCnt="0"/>
      <dgm:spPr/>
    </dgm:pt>
    <dgm:pt modelId="{AD462237-A44A-4BE9-B37E-B492DB3684FB}" type="pres">
      <dgm:prSet presAssocID="{8B03FC69-6D20-49C9-8B80-01A0D942915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2843B26-33EC-4C79-97E9-00C5B5FA31D5}" srcId="{D314BD49-F271-4A0B-BEC8-139113B4BF11}" destId="{DDCCE3BA-AED2-4774-94D4-2D9234881E2C}" srcOrd="1" destOrd="0" parTransId="{A646DC98-34F6-4926-9403-41780A31F5A7}" sibTransId="{B63B713A-7AC7-4583-913E-F37A8FDF1E05}"/>
    <dgm:cxn modelId="{88E22E43-C64E-464F-88EE-4C7A8E7C0EF3}" type="presOf" srcId="{D314BD49-F271-4A0B-BEC8-139113B4BF11}" destId="{481E5AF8-8378-45A2-947D-7EB84F22C4F7}" srcOrd="0" destOrd="0" presId="urn:microsoft.com/office/officeart/2005/8/layout/vList2"/>
    <dgm:cxn modelId="{CA11486B-CC0F-44EA-BE94-28A02F2B9E1D}" srcId="{D314BD49-F271-4A0B-BEC8-139113B4BF11}" destId="{0A2AD25C-2232-49C1-AC4F-CD720E699F8E}" srcOrd="2" destOrd="0" parTransId="{83766CAA-6876-4DA6-A1CC-79A2ABD26BCF}" sibTransId="{1809D185-E91E-460D-8719-08D59575DC58}"/>
    <dgm:cxn modelId="{6BB5837D-6C6A-4BAF-AF73-1D397CFF84EB}" type="presOf" srcId="{0A2AD25C-2232-49C1-AC4F-CD720E699F8E}" destId="{8CC86F85-19AD-4122-8A96-EC5CBBCB5AC0}" srcOrd="0" destOrd="0" presId="urn:microsoft.com/office/officeart/2005/8/layout/vList2"/>
    <dgm:cxn modelId="{E220F481-725D-4E20-92A1-36083D5F105E}" srcId="{D314BD49-F271-4A0B-BEC8-139113B4BF11}" destId="{8ADB6AEE-D977-438D-8A63-DA421A867560}" srcOrd="3" destOrd="0" parTransId="{1AD302C2-7385-43E7-9F6C-6869DF6FA98F}" sibTransId="{A7202B74-F297-442E-B216-4A4D2C208030}"/>
    <dgm:cxn modelId="{BB9B368A-0974-40F8-872B-B1F8879653D1}" type="presOf" srcId="{8ADB6AEE-D977-438D-8A63-DA421A867560}" destId="{E8C84E6D-5D15-4CEC-BA68-8B5E216BD895}" srcOrd="0" destOrd="0" presId="urn:microsoft.com/office/officeart/2005/8/layout/vList2"/>
    <dgm:cxn modelId="{8BB74DAA-6AA9-46AF-B44A-FE8AE1D21257}" type="presOf" srcId="{F770FD31-0307-47FA-9EC2-A26AEDAD52A6}" destId="{2A47FE20-EDCE-4781-BDC5-EBD9076C9D46}" srcOrd="0" destOrd="0" presId="urn:microsoft.com/office/officeart/2005/8/layout/vList2"/>
    <dgm:cxn modelId="{A5CB5DB7-5328-47A1-A844-19FDCB7EA3C6}" type="presOf" srcId="{8B03FC69-6D20-49C9-8B80-01A0D942915E}" destId="{AD462237-A44A-4BE9-B37E-B492DB3684FB}" srcOrd="0" destOrd="0" presId="urn:microsoft.com/office/officeart/2005/8/layout/vList2"/>
    <dgm:cxn modelId="{F0C73BD2-60C3-4E79-B5CF-BE4CFD828CA6}" srcId="{D314BD49-F271-4A0B-BEC8-139113B4BF11}" destId="{8B03FC69-6D20-49C9-8B80-01A0D942915E}" srcOrd="4" destOrd="0" parTransId="{1AD7AFF2-C965-4F8C-857D-65FE11E0FF98}" sibTransId="{B5DFB900-F9F1-4C3C-8602-0D3A4720C580}"/>
    <dgm:cxn modelId="{16BA86DA-73F1-47C0-A135-6F25AF617FF7}" srcId="{D314BD49-F271-4A0B-BEC8-139113B4BF11}" destId="{F770FD31-0307-47FA-9EC2-A26AEDAD52A6}" srcOrd="0" destOrd="0" parTransId="{0EBF42C1-C5B6-4872-AA0B-A1C6EF8EDAF5}" sibTransId="{AD677EAF-2913-4579-8A79-99A07F976B34}"/>
    <dgm:cxn modelId="{DF5BF8F3-B9E5-4ED8-9D5D-C9B1945BB108}" type="presOf" srcId="{DDCCE3BA-AED2-4774-94D4-2D9234881E2C}" destId="{D2C381B9-A641-4916-B523-ADB5E950F5F3}" srcOrd="0" destOrd="0" presId="urn:microsoft.com/office/officeart/2005/8/layout/vList2"/>
    <dgm:cxn modelId="{2FD66288-9747-49DF-9231-C70BE57609AB}" type="presParOf" srcId="{481E5AF8-8378-45A2-947D-7EB84F22C4F7}" destId="{2A47FE20-EDCE-4781-BDC5-EBD9076C9D46}" srcOrd="0" destOrd="0" presId="urn:microsoft.com/office/officeart/2005/8/layout/vList2"/>
    <dgm:cxn modelId="{39E8F7C9-F943-4F7C-819A-CF02F55A8DAF}" type="presParOf" srcId="{481E5AF8-8378-45A2-947D-7EB84F22C4F7}" destId="{5A81FB26-3543-472C-A19B-F2E4600104B1}" srcOrd="1" destOrd="0" presId="urn:microsoft.com/office/officeart/2005/8/layout/vList2"/>
    <dgm:cxn modelId="{1108E0FD-273E-4AD6-9767-62FCBE60F4AC}" type="presParOf" srcId="{481E5AF8-8378-45A2-947D-7EB84F22C4F7}" destId="{D2C381B9-A641-4916-B523-ADB5E950F5F3}" srcOrd="2" destOrd="0" presId="urn:microsoft.com/office/officeart/2005/8/layout/vList2"/>
    <dgm:cxn modelId="{AEBA70D0-8FCE-402D-864B-8E4D90D19AA1}" type="presParOf" srcId="{481E5AF8-8378-45A2-947D-7EB84F22C4F7}" destId="{E91CE0A6-6AE2-4E40-A9CC-55A74D96FC8F}" srcOrd="3" destOrd="0" presId="urn:microsoft.com/office/officeart/2005/8/layout/vList2"/>
    <dgm:cxn modelId="{D90EC031-6AD2-460C-A354-76565607E9DA}" type="presParOf" srcId="{481E5AF8-8378-45A2-947D-7EB84F22C4F7}" destId="{8CC86F85-19AD-4122-8A96-EC5CBBCB5AC0}" srcOrd="4" destOrd="0" presId="urn:microsoft.com/office/officeart/2005/8/layout/vList2"/>
    <dgm:cxn modelId="{8C9FCA59-5460-4263-B23C-DCD3DC445085}" type="presParOf" srcId="{481E5AF8-8378-45A2-947D-7EB84F22C4F7}" destId="{F39E390D-07C7-4981-A25D-E7573FB5035C}" srcOrd="5" destOrd="0" presId="urn:microsoft.com/office/officeart/2005/8/layout/vList2"/>
    <dgm:cxn modelId="{A1E1C227-79D2-4EE0-B01F-F3105A603455}" type="presParOf" srcId="{481E5AF8-8378-45A2-947D-7EB84F22C4F7}" destId="{E8C84E6D-5D15-4CEC-BA68-8B5E216BD895}" srcOrd="6" destOrd="0" presId="urn:microsoft.com/office/officeart/2005/8/layout/vList2"/>
    <dgm:cxn modelId="{BCA8EC94-42F3-4320-B642-89364D5EC337}" type="presParOf" srcId="{481E5AF8-8378-45A2-947D-7EB84F22C4F7}" destId="{E84148D5-1235-4D21-9B09-0E05FD120130}" srcOrd="7" destOrd="0" presId="urn:microsoft.com/office/officeart/2005/8/layout/vList2"/>
    <dgm:cxn modelId="{1DB09CEE-B819-4265-837A-544F9A6FE3EC}" type="presParOf" srcId="{481E5AF8-8378-45A2-947D-7EB84F22C4F7}" destId="{AD462237-A44A-4BE9-B37E-B492DB3684F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1BFEBE-298F-489C-827F-DF73FE74BD42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47C717-672E-431B-BCAD-75C0D91B9064}">
      <dgm:prSet/>
      <dgm:spPr/>
      <dgm:t>
        <a:bodyPr/>
        <a:lstStyle/>
        <a:p>
          <a:r>
            <a:rPr lang="en-US"/>
            <a:t>Women were a little worried after getting a fever a day after the first dose.</a:t>
          </a:r>
        </a:p>
      </dgm:t>
    </dgm:pt>
    <dgm:pt modelId="{587104F3-A735-4316-8D58-5462531A9927}" type="parTrans" cxnId="{DB382AAC-0546-41DA-BECE-A7F87145F22E}">
      <dgm:prSet/>
      <dgm:spPr/>
      <dgm:t>
        <a:bodyPr/>
        <a:lstStyle/>
        <a:p>
          <a:endParaRPr lang="en-US"/>
        </a:p>
      </dgm:t>
    </dgm:pt>
    <dgm:pt modelId="{197E5471-E906-4769-BF0C-12DBA6C519E5}" type="sibTrans" cxnId="{DB382AAC-0546-41DA-BECE-A7F87145F22E}">
      <dgm:prSet/>
      <dgm:spPr/>
      <dgm:t>
        <a:bodyPr/>
        <a:lstStyle/>
        <a:p>
          <a:endParaRPr lang="en-US"/>
        </a:p>
      </dgm:t>
    </dgm:pt>
    <dgm:pt modelId="{6EFB8080-095F-41F3-8852-1F6757946985}">
      <dgm:prSet/>
      <dgm:spPr/>
      <dgm:t>
        <a:bodyPr/>
        <a:lstStyle/>
        <a:p>
          <a:r>
            <a:rPr lang="en-US"/>
            <a:t>Want a little more information about others’ experience to ensure safety.</a:t>
          </a:r>
        </a:p>
      </dgm:t>
    </dgm:pt>
    <dgm:pt modelId="{D72A20C0-D25B-482B-86A8-5B226353A616}" type="parTrans" cxnId="{20D988B2-796D-4A8F-8957-58B57C734524}">
      <dgm:prSet/>
      <dgm:spPr/>
      <dgm:t>
        <a:bodyPr/>
        <a:lstStyle/>
        <a:p>
          <a:endParaRPr lang="en-US"/>
        </a:p>
      </dgm:t>
    </dgm:pt>
    <dgm:pt modelId="{E4416496-670B-4A53-B3D9-E9EF0435FA91}" type="sibTrans" cxnId="{20D988B2-796D-4A8F-8957-58B57C734524}">
      <dgm:prSet/>
      <dgm:spPr/>
      <dgm:t>
        <a:bodyPr/>
        <a:lstStyle/>
        <a:p>
          <a:endParaRPr lang="en-US"/>
        </a:p>
      </dgm:t>
    </dgm:pt>
    <dgm:pt modelId="{A8001F19-FA37-4113-BAC1-A21755ED0331}">
      <dgm:prSet/>
      <dgm:spPr/>
      <dgm:t>
        <a:bodyPr/>
        <a:lstStyle/>
        <a:p>
          <a:r>
            <a:rPr lang="en-US"/>
            <a:t>Men did not complain of any fever and said that they will go ahead with getting the second dose after a month.</a:t>
          </a:r>
        </a:p>
      </dgm:t>
    </dgm:pt>
    <dgm:pt modelId="{5F453A17-6447-49E8-B0B3-54255DA65BA5}" type="parTrans" cxnId="{3849E989-043B-4309-95B8-084F93E9EAD2}">
      <dgm:prSet/>
      <dgm:spPr/>
      <dgm:t>
        <a:bodyPr/>
        <a:lstStyle/>
        <a:p>
          <a:endParaRPr lang="en-US"/>
        </a:p>
      </dgm:t>
    </dgm:pt>
    <dgm:pt modelId="{AFA46F15-9F2E-4ACB-8860-36C5BD7AD2EC}" type="sibTrans" cxnId="{3849E989-043B-4309-95B8-084F93E9EAD2}">
      <dgm:prSet/>
      <dgm:spPr/>
      <dgm:t>
        <a:bodyPr/>
        <a:lstStyle/>
        <a:p>
          <a:endParaRPr lang="en-US"/>
        </a:p>
      </dgm:t>
    </dgm:pt>
    <dgm:pt modelId="{859DDE27-9E8D-4B2D-8BD0-024CFC19A01F}" type="pres">
      <dgm:prSet presAssocID="{2D1BFEBE-298F-489C-827F-DF73FE74BD42}" presName="linear" presStyleCnt="0">
        <dgm:presLayoutVars>
          <dgm:animLvl val="lvl"/>
          <dgm:resizeHandles val="exact"/>
        </dgm:presLayoutVars>
      </dgm:prSet>
      <dgm:spPr/>
    </dgm:pt>
    <dgm:pt modelId="{B17192A5-A9D6-4413-8BA8-03C9B5E37442}" type="pres">
      <dgm:prSet presAssocID="{E047C717-672E-431B-BCAD-75C0D91B90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CD9146-6722-4149-8D1B-75D29D0979F8}" type="pres">
      <dgm:prSet presAssocID="{197E5471-E906-4769-BF0C-12DBA6C519E5}" presName="spacer" presStyleCnt="0"/>
      <dgm:spPr/>
    </dgm:pt>
    <dgm:pt modelId="{A550C66A-DFD9-4FA1-8203-DC0E82E16B75}" type="pres">
      <dgm:prSet presAssocID="{6EFB8080-095F-41F3-8852-1F67579469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053D81-2502-456C-AB1C-A5F0914B8C0A}" type="pres">
      <dgm:prSet presAssocID="{E4416496-670B-4A53-B3D9-E9EF0435FA91}" presName="spacer" presStyleCnt="0"/>
      <dgm:spPr/>
    </dgm:pt>
    <dgm:pt modelId="{98912435-7C6E-4C7B-A586-4A55CF838013}" type="pres">
      <dgm:prSet presAssocID="{A8001F19-FA37-4113-BAC1-A21755ED03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756E03-751E-445E-832D-35C99BB84D32}" type="presOf" srcId="{6EFB8080-095F-41F3-8852-1F6757946985}" destId="{A550C66A-DFD9-4FA1-8203-DC0E82E16B75}" srcOrd="0" destOrd="0" presId="urn:microsoft.com/office/officeart/2005/8/layout/vList2"/>
    <dgm:cxn modelId="{0C0B2245-D60B-436F-966A-7DEADC119AE0}" type="presOf" srcId="{A8001F19-FA37-4113-BAC1-A21755ED0331}" destId="{98912435-7C6E-4C7B-A586-4A55CF838013}" srcOrd="0" destOrd="0" presId="urn:microsoft.com/office/officeart/2005/8/layout/vList2"/>
    <dgm:cxn modelId="{2D96376A-308F-4146-B9D3-492F3E5C9E7E}" type="presOf" srcId="{E047C717-672E-431B-BCAD-75C0D91B9064}" destId="{B17192A5-A9D6-4413-8BA8-03C9B5E37442}" srcOrd="0" destOrd="0" presId="urn:microsoft.com/office/officeart/2005/8/layout/vList2"/>
    <dgm:cxn modelId="{3849E989-043B-4309-95B8-084F93E9EAD2}" srcId="{2D1BFEBE-298F-489C-827F-DF73FE74BD42}" destId="{A8001F19-FA37-4113-BAC1-A21755ED0331}" srcOrd="2" destOrd="0" parTransId="{5F453A17-6447-49E8-B0B3-54255DA65BA5}" sibTransId="{AFA46F15-9F2E-4ACB-8860-36C5BD7AD2EC}"/>
    <dgm:cxn modelId="{DB382AAC-0546-41DA-BECE-A7F87145F22E}" srcId="{2D1BFEBE-298F-489C-827F-DF73FE74BD42}" destId="{E047C717-672E-431B-BCAD-75C0D91B9064}" srcOrd="0" destOrd="0" parTransId="{587104F3-A735-4316-8D58-5462531A9927}" sibTransId="{197E5471-E906-4769-BF0C-12DBA6C519E5}"/>
    <dgm:cxn modelId="{20D988B2-796D-4A8F-8957-58B57C734524}" srcId="{2D1BFEBE-298F-489C-827F-DF73FE74BD42}" destId="{6EFB8080-095F-41F3-8852-1F6757946985}" srcOrd="1" destOrd="0" parTransId="{D72A20C0-D25B-482B-86A8-5B226353A616}" sibTransId="{E4416496-670B-4A53-B3D9-E9EF0435FA91}"/>
    <dgm:cxn modelId="{EB8325CA-992A-47DF-B78C-373B7F76A7C9}" type="presOf" srcId="{2D1BFEBE-298F-489C-827F-DF73FE74BD42}" destId="{859DDE27-9E8D-4B2D-8BD0-024CFC19A01F}" srcOrd="0" destOrd="0" presId="urn:microsoft.com/office/officeart/2005/8/layout/vList2"/>
    <dgm:cxn modelId="{C40FB493-1F52-49C0-B26B-5BD43E02FB81}" type="presParOf" srcId="{859DDE27-9E8D-4B2D-8BD0-024CFC19A01F}" destId="{B17192A5-A9D6-4413-8BA8-03C9B5E37442}" srcOrd="0" destOrd="0" presId="urn:microsoft.com/office/officeart/2005/8/layout/vList2"/>
    <dgm:cxn modelId="{90D58FB2-4BFA-43EE-B297-57F196431E18}" type="presParOf" srcId="{859DDE27-9E8D-4B2D-8BD0-024CFC19A01F}" destId="{2DCD9146-6722-4149-8D1B-75D29D0979F8}" srcOrd="1" destOrd="0" presId="urn:microsoft.com/office/officeart/2005/8/layout/vList2"/>
    <dgm:cxn modelId="{10747409-3122-4A71-BCB6-D04963684E26}" type="presParOf" srcId="{859DDE27-9E8D-4B2D-8BD0-024CFC19A01F}" destId="{A550C66A-DFD9-4FA1-8203-DC0E82E16B75}" srcOrd="2" destOrd="0" presId="urn:microsoft.com/office/officeart/2005/8/layout/vList2"/>
    <dgm:cxn modelId="{9FE4B944-81F3-430E-91F8-ADFC94380179}" type="presParOf" srcId="{859DDE27-9E8D-4B2D-8BD0-024CFC19A01F}" destId="{D6053D81-2502-456C-AB1C-A5F0914B8C0A}" srcOrd="3" destOrd="0" presId="urn:microsoft.com/office/officeart/2005/8/layout/vList2"/>
    <dgm:cxn modelId="{30674BFF-9315-45C2-BE8D-74B8EF2DD94E}" type="presParOf" srcId="{859DDE27-9E8D-4B2D-8BD0-024CFC19A01F}" destId="{98912435-7C6E-4C7B-A586-4A55CF8380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7392B5-6F33-41A5-BEDF-B1DD061904F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8B56BB-9FE5-4EB1-A49A-8C1C65030261}">
      <dgm:prSet/>
      <dgm:spPr/>
      <dgm:t>
        <a:bodyPr/>
        <a:lstStyle/>
        <a:p>
          <a:r>
            <a:rPr lang="en-US"/>
            <a:t>Add</a:t>
          </a:r>
        </a:p>
      </dgm:t>
    </dgm:pt>
    <dgm:pt modelId="{3F25D87F-EBF0-4415-88D2-73EFF3D707A0}" type="parTrans" cxnId="{1E91DC2A-0931-4C43-8773-FC2CE1560DBD}">
      <dgm:prSet/>
      <dgm:spPr/>
      <dgm:t>
        <a:bodyPr/>
        <a:lstStyle/>
        <a:p>
          <a:endParaRPr lang="en-US"/>
        </a:p>
      </dgm:t>
    </dgm:pt>
    <dgm:pt modelId="{2CD01CED-5E79-4C07-9574-91EFF6930C5E}" type="sibTrans" cxnId="{1E91DC2A-0931-4C43-8773-FC2CE1560DBD}">
      <dgm:prSet/>
      <dgm:spPr/>
      <dgm:t>
        <a:bodyPr/>
        <a:lstStyle/>
        <a:p>
          <a:endParaRPr lang="en-US"/>
        </a:p>
      </dgm:t>
    </dgm:pt>
    <dgm:pt modelId="{3D698A86-F28E-42ED-AF6F-E3A338652C00}">
      <dgm:prSet/>
      <dgm:spPr/>
      <dgm:t>
        <a:bodyPr/>
        <a:lstStyle/>
        <a:p>
          <a:r>
            <a:rPr lang="en-US"/>
            <a:t>Add another feature that shows COVID vaccine delivery in each region.</a:t>
          </a:r>
        </a:p>
      </dgm:t>
    </dgm:pt>
    <dgm:pt modelId="{56F17B61-4F38-4D4D-BD28-AC4FAADC49D4}" type="parTrans" cxnId="{F830C8EA-0E6A-485C-AC51-A790ED43270D}">
      <dgm:prSet/>
      <dgm:spPr/>
      <dgm:t>
        <a:bodyPr/>
        <a:lstStyle/>
        <a:p>
          <a:endParaRPr lang="en-US"/>
        </a:p>
      </dgm:t>
    </dgm:pt>
    <dgm:pt modelId="{F01E01AB-F691-49A9-B343-D444C623F0D6}" type="sibTrans" cxnId="{F830C8EA-0E6A-485C-AC51-A790ED43270D}">
      <dgm:prSet/>
      <dgm:spPr/>
      <dgm:t>
        <a:bodyPr/>
        <a:lstStyle/>
        <a:p>
          <a:endParaRPr lang="en-US"/>
        </a:p>
      </dgm:t>
    </dgm:pt>
    <dgm:pt modelId="{732B2E95-F49C-43D8-A3EA-48895312C596}">
      <dgm:prSet/>
      <dgm:spPr/>
      <dgm:t>
        <a:bodyPr/>
        <a:lstStyle/>
        <a:p>
          <a:r>
            <a:rPr lang="en-US"/>
            <a:t>Report</a:t>
          </a:r>
        </a:p>
      </dgm:t>
    </dgm:pt>
    <dgm:pt modelId="{E3EA8366-75A2-4C95-B981-B8D3BC7D0E60}" type="parTrans" cxnId="{6CF06859-7467-4AC5-9C85-8D808621578C}">
      <dgm:prSet/>
      <dgm:spPr/>
      <dgm:t>
        <a:bodyPr/>
        <a:lstStyle/>
        <a:p>
          <a:endParaRPr lang="en-US"/>
        </a:p>
      </dgm:t>
    </dgm:pt>
    <dgm:pt modelId="{D5E4EC71-1463-4902-A8A5-3C4F3A0E0924}" type="sibTrans" cxnId="{6CF06859-7467-4AC5-9C85-8D808621578C}">
      <dgm:prSet/>
      <dgm:spPr/>
      <dgm:t>
        <a:bodyPr/>
        <a:lstStyle/>
        <a:p>
          <a:endParaRPr lang="en-US"/>
        </a:p>
      </dgm:t>
    </dgm:pt>
    <dgm:pt modelId="{C0299B26-08EB-40A5-B5F2-EBCFC3AF8EDA}">
      <dgm:prSet/>
      <dgm:spPr/>
      <dgm:t>
        <a:bodyPr/>
        <a:lstStyle/>
        <a:p>
          <a:r>
            <a:rPr lang="en-US"/>
            <a:t>Report information on number of deaths after taking vaccine/total vaccines distributed. For ex: 1/2000 in Hyderabad.</a:t>
          </a:r>
        </a:p>
      </dgm:t>
    </dgm:pt>
    <dgm:pt modelId="{CE46E90F-B3BA-4F88-A457-583AAB61DDEE}" type="parTrans" cxnId="{37BA5617-D130-4125-A7ED-A09E6FD08344}">
      <dgm:prSet/>
      <dgm:spPr/>
      <dgm:t>
        <a:bodyPr/>
        <a:lstStyle/>
        <a:p>
          <a:endParaRPr lang="en-US"/>
        </a:p>
      </dgm:t>
    </dgm:pt>
    <dgm:pt modelId="{5BA4CC6A-B21B-4D2A-8927-FBD73601F142}" type="sibTrans" cxnId="{37BA5617-D130-4125-A7ED-A09E6FD08344}">
      <dgm:prSet/>
      <dgm:spPr/>
      <dgm:t>
        <a:bodyPr/>
        <a:lstStyle/>
        <a:p>
          <a:endParaRPr lang="en-US"/>
        </a:p>
      </dgm:t>
    </dgm:pt>
    <dgm:pt modelId="{A29BD56E-2A07-43AF-ABC9-C94D9A5AC072}">
      <dgm:prSet/>
      <dgm:spPr/>
      <dgm:t>
        <a:bodyPr/>
        <a:lstStyle/>
        <a:p>
          <a:r>
            <a:rPr lang="en-US"/>
            <a:t>Add</a:t>
          </a:r>
        </a:p>
      </dgm:t>
    </dgm:pt>
    <dgm:pt modelId="{C7CE541E-E02B-44E0-B943-2F462E41F8C6}" type="parTrans" cxnId="{3E0FF8BE-9961-451A-A79E-9821C49DAB34}">
      <dgm:prSet/>
      <dgm:spPr/>
      <dgm:t>
        <a:bodyPr/>
        <a:lstStyle/>
        <a:p>
          <a:endParaRPr lang="en-US"/>
        </a:p>
      </dgm:t>
    </dgm:pt>
    <dgm:pt modelId="{2C31DD9B-D7BA-49A3-9A5D-7D2442B84F67}" type="sibTrans" cxnId="{3E0FF8BE-9961-451A-A79E-9821C49DAB34}">
      <dgm:prSet/>
      <dgm:spPr/>
      <dgm:t>
        <a:bodyPr/>
        <a:lstStyle/>
        <a:p>
          <a:endParaRPr lang="en-US"/>
        </a:p>
      </dgm:t>
    </dgm:pt>
    <dgm:pt modelId="{9EB26A9A-F5E8-4066-81EA-4781105ED8C0}">
      <dgm:prSet/>
      <dgm:spPr/>
      <dgm:t>
        <a:bodyPr/>
        <a:lstStyle/>
        <a:p>
          <a:r>
            <a:rPr lang="en-US"/>
            <a:t>Add information on how one can access vaccines for each region.</a:t>
          </a:r>
        </a:p>
      </dgm:t>
    </dgm:pt>
    <dgm:pt modelId="{BFC61B21-7362-40CF-BE9C-3BC910A329BE}" type="parTrans" cxnId="{672C3478-60FB-439F-A8C5-E51F9326B4EA}">
      <dgm:prSet/>
      <dgm:spPr/>
      <dgm:t>
        <a:bodyPr/>
        <a:lstStyle/>
        <a:p>
          <a:endParaRPr lang="en-US"/>
        </a:p>
      </dgm:t>
    </dgm:pt>
    <dgm:pt modelId="{88ADA05E-BA46-4E4F-9F4A-9A93CA5592F6}" type="sibTrans" cxnId="{672C3478-60FB-439F-A8C5-E51F9326B4EA}">
      <dgm:prSet/>
      <dgm:spPr/>
      <dgm:t>
        <a:bodyPr/>
        <a:lstStyle/>
        <a:p>
          <a:endParaRPr lang="en-US"/>
        </a:p>
      </dgm:t>
    </dgm:pt>
    <dgm:pt modelId="{FBC4136D-659F-48D8-B4F0-9495023070F7}">
      <dgm:prSet/>
      <dgm:spPr/>
      <dgm:t>
        <a:bodyPr/>
        <a:lstStyle/>
        <a:p>
          <a:r>
            <a:rPr lang="en-US"/>
            <a:t>Try</a:t>
          </a:r>
        </a:p>
      </dgm:t>
    </dgm:pt>
    <dgm:pt modelId="{E916219F-20AB-4554-91EC-2EF36DBAD66E}" type="parTrans" cxnId="{CF463230-7ABA-416C-80F7-55D5A16C30AD}">
      <dgm:prSet/>
      <dgm:spPr/>
      <dgm:t>
        <a:bodyPr/>
        <a:lstStyle/>
        <a:p>
          <a:endParaRPr lang="en-US"/>
        </a:p>
      </dgm:t>
    </dgm:pt>
    <dgm:pt modelId="{5947C661-71FB-4F30-99AB-29A1AEBA7ADB}" type="sibTrans" cxnId="{CF463230-7ABA-416C-80F7-55D5A16C30AD}">
      <dgm:prSet/>
      <dgm:spPr/>
      <dgm:t>
        <a:bodyPr/>
        <a:lstStyle/>
        <a:p>
          <a:endParaRPr lang="en-US"/>
        </a:p>
      </dgm:t>
    </dgm:pt>
    <dgm:pt modelId="{1E09C75A-DB0F-4492-A118-B7EF5BC5D5B6}">
      <dgm:prSet/>
      <dgm:spPr/>
      <dgm:t>
        <a:bodyPr/>
        <a:lstStyle/>
        <a:p>
          <a:r>
            <a:rPr lang="en-US"/>
            <a:t>Try to show a “prediction” for the COVID statistics with the same continuing response for that region.</a:t>
          </a:r>
        </a:p>
      </dgm:t>
    </dgm:pt>
    <dgm:pt modelId="{2B51773F-6CC4-408F-B8F1-42738BBABE12}" type="parTrans" cxnId="{F7CED323-FB29-4926-BDC5-1F5BC016F79D}">
      <dgm:prSet/>
      <dgm:spPr/>
      <dgm:t>
        <a:bodyPr/>
        <a:lstStyle/>
        <a:p>
          <a:endParaRPr lang="en-US"/>
        </a:p>
      </dgm:t>
    </dgm:pt>
    <dgm:pt modelId="{9593B6B8-58D2-4C14-BCA0-CB3AEF36A34A}" type="sibTrans" cxnId="{F7CED323-FB29-4926-BDC5-1F5BC016F79D}">
      <dgm:prSet/>
      <dgm:spPr/>
      <dgm:t>
        <a:bodyPr/>
        <a:lstStyle/>
        <a:p>
          <a:endParaRPr lang="en-US"/>
        </a:p>
      </dgm:t>
    </dgm:pt>
    <dgm:pt modelId="{30823BE0-997E-4593-83F1-7FA4928EFAE2}" type="pres">
      <dgm:prSet presAssocID="{C47392B5-6F33-41A5-BEDF-B1DD061904F9}" presName="Name0" presStyleCnt="0">
        <dgm:presLayoutVars>
          <dgm:dir/>
          <dgm:animLvl val="lvl"/>
          <dgm:resizeHandles val="exact"/>
        </dgm:presLayoutVars>
      </dgm:prSet>
      <dgm:spPr/>
    </dgm:pt>
    <dgm:pt modelId="{18F7CA90-4F7B-403E-AC63-614569AA7FD5}" type="pres">
      <dgm:prSet presAssocID="{FBC4136D-659F-48D8-B4F0-9495023070F7}" presName="boxAndChildren" presStyleCnt="0"/>
      <dgm:spPr/>
    </dgm:pt>
    <dgm:pt modelId="{239C60EC-7A4A-4315-B8BC-3F3C32D81863}" type="pres">
      <dgm:prSet presAssocID="{FBC4136D-659F-48D8-B4F0-9495023070F7}" presName="parentTextBox" presStyleLbl="alignNode1" presStyleIdx="0" presStyleCnt="4"/>
      <dgm:spPr/>
    </dgm:pt>
    <dgm:pt modelId="{CE7E0B48-1DF6-45B1-AECF-2A9C859C8788}" type="pres">
      <dgm:prSet presAssocID="{FBC4136D-659F-48D8-B4F0-9495023070F7}" presName="descendantBox" presStyleLbl="bgAccFollowNode1" presStyleIdx="0" presStyleCnt="4"/>
      <dgm:spPr/>
    </dgm:pt>
    <dgm:pt modelId="{A9978C2F-6B4D-4234-A3DE-024874DF4168}" type="pres">
      <dgm:prSet presAssocID="{2C31DD9B-D7BA-49A3-9A5D-7D2442B84F67}" presName="sp" presStyleCnt="0"/>
      <dgm:spPr/>
    </dgm:pt>
    <dgm:pt modelId="{C2D22A66-4E8A-4830-9E08-9B7AFE8AF15D}" type="pres">
      <dgm:prSet presAssocID="{A29BD56E-2A07-43AF-ABC9-C94D9A5AC072}" presName="arrowAndChildren" presStyleCnt="0"/>
      <dgm:spPr/>
    </dgm:pt>
    <dgm:pt modelId="{B3DCC52E-210E-4CB4-AE1E-81C73DEACB12}" type="pres">
      <dgm:prSet presAssocID="{A29BD56E-2A07-43AF-ABC9-C94D9A5AC072}" presName="parentTextArrow" presStyleLbl="node1" presStyleIdx="0" presStyleCnt="0"/>
      <dgm:spPr/>
    </dgm:pt>
    <dgm:pt modelId="{2508F835-BCD5-4C73-B0E9-3B61C047A774}" type="pres">
      <dgm:prSet presAssocID="{A29BD56E-2A07-43AF-ABC9-C94D9A5AC072}" presName="arrow" presStyleLbl="alignNode1" presStyleIdx="1" presStyleCnt="4"/>
      <dgm:spPr/>
    </dgm:pt>
    <dgm:pt modelId="{4D7DCDE2-C8E9-4715-AC88-146902E48AC7}" type="pres">
      <dgm:prSet presAssocID="{A29BD56E-2A07-43AF-ABC9-C94D9A5AC072}" presName="descendantArrow" presStyleLbl="bgAccFollowNode1" presStyleIdx="1" presStyleCnt="4"/>
      <dgm:spPr/>
    </dgm:pt>
    <dgm:pt modelId="{412BA5DC-1A79-42EF-B84B-E95607821ACE}" type="pres">
      <dgm:prSet presAssocID="{D5E4EC71-1463-4902-A8A5-3C4F3A0E0924}" presName="sp" presStyleCnt="0"/>
      <dgm:spPr/>
    </dgm:pt>
    <dgm:pt modelId="{B446ACD3-7DD8-4816-BABD-908380F7958B}" type="pres">
      <dgm:prSet presAssocID="{732B2E95-F49C-43D8-A3EA-48895312C596}" presName="arrowAndChildren" presStyleCnt="0"/>
      <dgm:spPr/>
    </dgm:pt>
    <dgm:pt modelId="{0AFD3656-75F8-43FB-86C1-0D2ED3324B15}" type="pres">
      <dgm:prSet presAssocID="{732B2E95-F49C-43D8-A3EA-48895312C596}" presName="parentTextArrow" presStyleLbl="node1" presStyleIdx="0" presStyleCnt="0"/>
      <dgm:spPr/>
    </dgm:pt>
    <dgm:pt modelId="{8064C3BD-A3AE-4C8D-801E-B77463BB7753}" type="pres">
      <dgm:prSet presAssocID="{732B2E95-F49C-43D8-A3EA-48895312C596}" presName="arrow" presStyleLbl="alignNode1" presStyleIdx="2" presStyleCnt="4"/>
      <dgm:spPr/>
    </dgm:pt>
    <dgm:pt modelId="{3830B43D-F803-4590-92A1-466B40B69605}" type="pres">
      <dgm:prSet presAssocID="{732B2E95-F49C-43D8-A3EA-48895312C596}" presName="descendantArrow" presStyleLbl="bgAccFollowNode1" presStyleIdx="2" presStyleCnt="4"/>
      <dgm:spPr/>
    </dgm:pt>
    <dgm:pt modelId="{EF674925-EAE4-4CD2-A079-35D5C17E5207}" type="pres">
      <dgm:prSet presAssocID="{2CD01CED-5E79-4C07-9574-91EFF6930C5E}" presName="sp" presStyleCnt="0"/>
      <dgm:spPr/>
    </dgm:pt>
    <dgm:pt modelId="{BA66EFB8-F829-46CE-9687-38E00AEAF288}" type="pres">
      <dgm:prSet presAssocID="{7A8B56BB-9FE5-4EB1-A49A-8C1C65030261}" presName="arrowAndChildren" presStyleCnt="0"/>
      <dgm:spPr/>
    </dgm:pt>
    <dgm:pt modelId="{49512528-B944-4527-B67B-7BB22B6E41FA}" type="pres">
      <dgm:prSet presAssocID="{7A8B56BB-9FE5-4EB1-A49A-8C1C65030261}" presName="parentTextArrow" presStyleLbl="node1" presStyleIdx="0" presStyleCnt="0"/>
      <dgm:spPr/>
    </dgm:pt>
    <dgm:pt modelId="{727E7A48-86B4-4F1D-B046-00B10C012912}" type="pres">
      <dgm:prSet presAssocID="{7A8B56BB-9FE5-4EB1-A49A-8C1C65030261}" presName="arrow" presStyleLbl="alignNode1" presStyleIdx="3" presStyleCnt="4"/>
      <dgm:spPr/>
    </dgm:pt>
    <dgm:pt modelId="{FBBF6916-185C-4222-AEB6-2C5AD7F082AF}" type="pres">
      <dgm:prSet presAssocID="{7A8B56BB-9FE5-4EB1-A49A-8C1C65030261}" presName="descendantArrow" presStyleLbl="bgAccFollowNode1" presStyleIdx="3" presStyleCnt="4"/>
      <dgm:spPr/>
    </dgm:pt>
  </dgm:ptLst>
  <dgm:cxnLst>
    <dgm:cxn modelId="{FB341702-FBEE-4D72-8898-DC77874FE943}" type="presOf" srcId="{732B2E95-F49C-43D8-A3EA-48895312C596}" destId="{8064C3BD-A3AE-4C8D-801E-B77463BB7753}" srcOrd="1" destOrd="0" presId="urn:microsoft.com/office/officeart/2016/7/layout/VerticalDownArrowProcess"/>
    <dgm:cxn modelId="{0D705D15-FFA2-443F-84BF-D83E90CB73AC}" type="presOf" srcId="{A29BD56E-2A07-43AF-ABC9-C94D9A5AC072}" destId="{B3DCC52E-210E-4CB4-AE1E-81C73DEACB12}" srcOrd="0" destOrd="0" presId="urn:microsoft.com/office/officeart/2016/7/layout/VerticalDownArrowProcess"/>
    <dgm:cxn modelId="{37BA5617-D130-4125-A7ED-A09E6FD08344}" srcId="{732B2E95-F49C-43D8-A3EA-48895312C596}" destId="{C0299B26-08EB-40A5-B5F2-EBCFC3AF8EDA}" srcOrd="0" destOrd="0" parTransId="{CE46E90F-B3BA-4F88-A457-583AAB61DDEE}" sibTransId="{5BA4CC6A-B21B-4D2A-8927-FBD73601F142}"/>
    <dgm:cxn modelId="{F7CED323-FB29-4926-BDC5-1F5BC016F79D}" srcId="{FBC4136D-659F-48D8-B4F0-9495023070F7}" destId="{1E09C75A-DB0F-4492-A118-B7EF5BC5D5B6}" srcOrd="0" destOrd="0" parTransId="{2B51773F-6CC4-408F-B8F1-42738BBABE12}" sibTransId="{9593B6B8-58D2-4C14-BCA0-CB3AEF36A34A}"/>
    <dgm:cxn modelId="{1E91DC2A-0931-4C43-8773-FC2CE1560DBD}" srcId="{C47392B5-6F33-41A5-BEDF-B1DD061904F9}" destId="{7A8B56BB-9FE5-4EB1-A49A-8C1C65030261}" srcOrd="0" destOrd="0" parTransId="{3F25D87F-EBF0-4415-88D2-73EFF3D707A0}" sibTransId="{2CD01CED-5E79-4C07-9574-91EFF6930C5E}"/>
    <dgm:cxn modelId="{CF463230-7ABA-416C-80F7-55D5A16C30AD}" srcId="{C47392B5-6F33-41A5-BEDF-B1DD061904F9}" destId="{FBC4136D-659F-48D8-B4F0-9495023070F7}" srcOrd="3" destOrd="0" parTransId="{E916219F-20AB-4554-91EC-2EF36DBAD66E}" sibTransId="{5947C661-71FB-4F30-99AB-29A1AEBA7ADB}"/>
    <dgm:cxn modelId="{81A76C36-436A-4E03-9393-8BCAC6606865}" type="presOf" srcId="{7A8B56BB-9FE5-4EB1-A49A-8C1C65030261}" destId="{727E7A48-86B4-4F1D-B046-00B10C012912}" srcOrd="1" destOrd="0" presId="urn:microsoft.com/office/officeart/2016/7/layout/VerticalDownArrowProcess"/>
    <dgm:cxn modelId="{167C1045-0371-4DE0-AB0D-1C54A7557B3D}" type="presOf" srcId="{3D698A86-F28E-42ED-AF6F-E3A338652C00}" destId="{FBBF6916-185C-4222-AEB6-2C5AD7F082AF}" srcOrd="0" destOrd="0" presId="urn:microsoft.com/office/officeart/2016/7/layout/VerticalDownArrowProcess"/>
    <dgm:cxn modelId="{9A933E51-B5A9-44C6-8FF5-70CFFC3DD232}" type="presOf" srcId="{FBC4136D-659F-48D8-B4F0-9495023070F7}" destId="{239C60EC-7A4A-4315-B8BC-3F3C32D81863}" srcOrd="0" destOrd="0" presId="urn:microsoft.com/office/officeart/2016/7/layout/VerticalDownArrowProcess"/>
    <dgm:cxn modelId="{672C3478-60FB-439F-A8C5-E51F9326B4EA}" srcId="{A29BD56E-2A07-43AF-ABC9-C94D9A5AC072}" destId="{9EB26A9A-F5E8-4066-81EA-4781105ED8C0}" srcOrd="0" destOrd="0" parTransId="{BFC61B21-7362-40CF-BE9C-3BC910A329BE}" sibTransId="{88ADA05E-BA46-4E4F-9F4A-9A93CA5592F6}"/>
    <dgm:cxn modelId="{6CF06859-7467-4AC5-9C85-8D808621578C}" srcId="{C47392B5-6F33-41A5-BEDF-B1DD061904F9}" destId="{732B2E95-F49C-43D8-A3EA-48895312C596}" srcOrd="1" destOrd="0" parTransId="{E3EA8366-75A2-4C95-B981-B8D3BC7D0E60}" sibTransId="{D5E4EC71-1463-4902-A8A5-3C4F3A0E0924}"/>
    <dgm:cxn modelId="{CEFD4F8F-7990-4480-8580-53D97C250DDB}" type="presOf" srcId="{7A8B56BB-9FE5-4EB1-A49A-8C1C65030261}" destId="{49512528-B944-4527-B67B-7BB22B6E41FA}" srcOrd="0" destOrd="0" presId="urn:microsoft.com/office/officeart/2016/7/layout/VerticalDownArrowProcess"/>
    <dgm:cxn modelId="{724FEC9B-A58F-4A3B-84C0-B39492D2A04F}" type="presOf" srcId="{732B2E95-F49C-43D8-A3EA-48895312C596}" destId="{0AFD3656-75F8-43FB-86C1-0D2ED3324B15}" srcOrd="0" destOrd="0" presId="urn:microsoft.com/office/officeart/2016/7/layout/VerticalDownArrowProcess"/>
    <dgm:cxn modelId="{47290FB6-9669-4EE5-BA28-088C418534C6}" type="presOf" srcId="{C47392B5-6F33-41A5-BEDF-B1DD061904F9}" destId="{30823BE0-997E-4593-83F1-7FA4928EFAE2}" srcOrd="0" destOrd="0" presId="urn:microsoft.com/office/officeart/2016/7/layout/VerticalDownArrowProcess"/>
    <dgm:cxn modelId="{3E0FF8BE-9961-451A-A79E-9821C49DAB34}" srcId="{C47392B5-6F33-41A5-BEDF-B1DD061904F9}" destId="{A29BD56E-2A07-43AF-ABC9-C94D9A5AC072}" srcOrd="2" destOrd="0" parTransId="{C7CE541E-E02B-44E0-B943-2F462E41F8C6}" sibTransId="{2C31DD9B-D7BA-49A3-9A5D-7D2442B84F67}"/>
    <dgm:cxn modelId="{886AA2CD-C672-47A4-8DA3-CF860202FCA9}" type="presOf" srcId="{9EB26A9A-F5E8-4066-81EA-4781105ED8C0}" destId="{4D7DCDE2-C8E9-4715-AC88-146902E48AC7}" srcOrd="0" destOrd="0" presId="urn:microsoft.com/office/officeart/2016/7/layout/VerticalDownArrowProcess"/>
    <dgm:cxn modelId="{F8CA73D8-509E-4558-B876-ABA3B2441D5D}" type="presOf" srcId="{C0299B26-08EB-40A5-B5F2-EBCFC3AF8EDA}" destId="{3830B43D-F803-4590-92A1-466B40B69605}" srcOrd="0" destOrd="0" presId="urn:microsoft.com/office/officeart/2016/7/layout/VerticalDownArrowProcess"/>
    <dgm:cxn modelId="{F830C8EA-0E6A-485C-AC51-A790ED43270D}" srcId="{7A8B56BB-9FE5-4EB1-A49A-8C1C65030261}" destId="{3D698A86-F28E-42ED-AF6F-E3A338652C00}" srcOrd="0" destOrd="0" parTransId="{56F17B61-4F38-4D4D-BD28-AC4FAADC49D4}" sibTransId="{F01E01AB-F691-49A9-B343-D444C623F0D6}"/>
    <dgm:cxn modelId="{09863DFB-22C4-4090-A9AC-E423C8E5B5DC}" type="presOf" srcId="{A29BD56E-2A07-43AF-ABC9-C94D9A5AC072}" destId="{2508F835-BCD5-4C73-B0E9-3B61C047A774}" srcOrd="1" destOrd="0" presId="urn:microsoft.com/office/officeart/2016/7/layout/VerticalDownArrowProcess"/>
    <dgm:cxn modelId="{9541EFFF-C670-4E60-B25E-831938968D90}" type="presOf" srcId="{1E09C75A-DB0F-4492-A118-B7EF5BC5D5B6}" destId="{CE7E0B48-1DF6-45B1-AECF-2A9C859C8788}" srcOrd="0" destOrd="0" presId="urn:microsoft.com/office/officeart/2016/7/layout/VerticalDownArrowProcess"/>
    <dgm:cxn modelId="{6C308E19-0B78-45C5-9223-D28E84E8D77E}" type="presParOf" srcId="{30823BE0-997E-4593-83F1-7FA4928EFAE2}" destId="{18F7CA90-4F7B-403E-AC63-614569AA7FD5}" srcOrd="0" destOrd="0" presId="urn:microsoft.com/office/officeart/2016/7/layout/VerticalDownArrowProcess"/>
    <dgm:cxn modelId="{2824676D-D76E-4D36-B3BF-982F4194CE78}" type="presParOf" srcId="{18F7CA90-4F7B-403E-AC63-614569AA7FD5}" destId="{239C60EC-7A4A-4315-B8BC-3F3C32D81863}" srcOrd="0" destOrd="0" presId="urn:microsoft.com/office/officeart/2016/7/layout/VerticalDownArrowProcess"/>
    <dgm:cxn modelId="{AAF2FB34-D422-4F67-99E4-EEF5F5519697}" type="presParOf" srcId="{18F7CA90-4F7B-403E-AC63-614569AA7FD5}" destId="{CE7E0B48-1DF6-45B1-AECF-2A9C859C8788}" srcOrd="1" destOrd="0" presId="urn:microsoft.com/office/officeart/2016/7/layout/VerticalDownArrowProcess"/>
    <dgm:cxn modelId="{40A220D6-A0EE-4446-A17C-948B973C941A}" type="presParOf" srcId="{30823BE0-997E-4593-83F1-7FA4928EFAE2}" destId="{A9978C2F-6B4D-4234-A3DE-024874DF4168}" srcOrd="1" destOrd="0" presId="urn:microsoft.com/office/officeart/2016/7/layout/VerticalDownArrowProcess"/>
    <dgm:cxn modelId="{8A3EB46D-8F18-4A50-AD24-9BB8064BA33A}" type="presParOf" srcId="{30823BE0-997E-4593-83F1-7FA4928EFAE2}" destId="{C2D22A66-4E8A-4830-9E08-9B7AFE8AF15D}" srcOrd="2" destOrd="0" presId="urn:microsoft.com/office/officeart/2016/7/layout/VerticalDownArrowProcess"/>
    <dgm:cxn modelId="{0265D4F8-7E54-4FC6-AD04-F9A9F434F853}" type="presParOf" srcId="{C2D22A66-4E8A-4830-9E08-9B7AFE8AF15D}" destId="{B3DCC52E-210E-4CB4-AE1E-81C73DEACB12}" srcOrd="0" destOrd="0" presId="urn:microsoft.com/office/officeart/2016/7/layout/VerticalDownArrowProcess"/>
    <dgm:cxn modelId="{470D82BA-5041-4D71-BF02-159CAACE8624}" type="presParOf" srcId="{C2D22A66-4E8A-4830-9E08-9B7AFE8AF15D}" destId="{2508F835-BCD5-4C73-B0E9-3B61C047A774}" srcOrd="1" destOrd="0" presId="urn:microsoft.com/office/officeart/2016/7/layout/VerticalDownArrowProcess"/>
    <dgm:cxn modelId="{F0582125-6523-4AC5-AA16-659281C560C8}" type="presParOf" srcId="{C2D22A66-4E8A-4830-9E08-9B7AFE8AF15D}" destId="{4D7DCDE2-C8E9-4715-AC88-146902E48AC7}" srcOrd="2" destOrd="0" presId="urn:microsoft.com/office/officeart/2016/7/layout/VerticalDownArrowProcess"/>
    <dgm:cxn modelId="{9B7C18CA-51FF-4E69-AA2B-5BD6666163AC}" type="presParOf" srcId="{30823BE0-997E-4593-83F1-7FA4928EFAE2}" destId="{412BA5DC-1A79-42EF-B84B-E95607821ACE}" srcOrd="3" destOrd="0" presId="urn:microsoft.com/office/officeart/2016/7/layout/VerticalDownArrowProcess"/>
    <dgm:cxn modelId="{A892FD8C-8CFD-4A5A-A443-C9AB6D882D99}" type="presParOf" srcId="{30823BE0-997E-4593-83F1-7FA4928EFAE2}" destId="{B446ACD3-7DD8-4816-BABD-908380F7958B}" srcOrd="4" destOrd="0" presId="urn:microsoft.com/office/officeart/2016/7/layout/VerticalDownArrowProcess"/>
    <dgm:cxn modelId="{4381D651-AD40-48E0-9F3F-57C3037E1577}" type="presParOf" srcId="{B446ACD3-7DD8-4816-BABD-908380F7958B}" destId="{0AFD3656-75F8-43FB-86C1-0D2ED3324B15}" srcOrd="0" destOrd="0" presId="urn:microsoft.com/office/officeart/2016/7/layout/VerticalDownArrowProcess"/>
    <dgm:cxn modelId="{95497603-4896-4F85-9188-99FC5D29A8CB}" type="presParOf" srcId="{B446ACD3-7DD8-4816-BABD-908380F7958B}" destId="{8064C3BD-A3AE-4C8D-801E-B77463BB7753}" srcOrd="1" destOrd="0" presId="urn:microsoft.com/office/officeart/2016/7/layout/VerticalDownArrowProcess"/>
    <dgm:cxn modelId="{3B0324CA-47E5-4291-9653-CFFC7EE5E79F}" type="presParOf" srcId="{B446ACD3-7DD8-4816-BABD-908380F7958B}" destId="{3830B43D-F803-4590-92A1-466B40B69605}" srcOrd="2" destOrd="0" presId="urn:microsoft.com/office/officeart/2016/7/layout/VerticalDownArrowProcess"/>
    <dgm:cxn modelId="{568BD461-7D2B-475E-8F6D-AC361262595B}" type="presParOf" srcId="{30823BE0-997E-4593-83F1-7FA4928EFAE2}" destId="{EF674925-EAE4-4CD2-A079-35D5C17E5207}" srcOrd="5" destOrd="0" presId="urn:microsoft.com/office/officeart/2016/7/layout/VerticalDownArrowProcess"/>
    <dgm:cxn modelId="{840CA672-C643-4C5F-A68F-071617AD7E54}" type="presParOf" srcId="{30823BE0-997E-4593-83F1-7FA4928EFAE2}" destId="{BA66EFB8-F829-46CE-9687-38E00AEAF288}" srcOrd="6" destOrd="0" presId="urn:microsoft.com/office/officeart/2016/7/layout/VerticalDownArrowProcess"/>
    <dgm:cxn modelId="{A5A3922B-F019-4928-9427-30243F2CB404}" type="presParOf" srcId="{BA66EFB8-F829-46CE-9687-38E00AEAF288}" destId="{49512528-B944-4527-B67B-7BB22B6E41FA}" srcOrd="0" destOrd="0" presId="urn:microsoft.com/office/officeart/2016/7/layout/VerticalDownArrowProcess"/>
    <dgm:cxn modelId="{5A5F7BB4-20F1-4075-9A84-CAFB1FA2AAE7}" type="presParOf" srcId="{BA66EFB8-F829-46CE-9687-38E00AEAF288}" destId="{727E7A48-86B4-4F1D-B046-00B10C012912}" srcOrd="1" destOrd="0" presId="urn:microsoft.com/office/officeart/2016/7/layout/VerticalDownArrowProcess"/>
    <dgm:cxn modelId="{9F294729-771A-4937-BCD4-860FBFA3E94D}" type="presParOf" srcId="{BA66EFB8-F829-46CE-9687-38E00AEAF288}" destId="{FBBF6916-185C-4222-AEB6-2C5AD7F082A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CF003-5EF6-4D8A-AC20-1A30FBC866AF}">
      <dsp:nvSpPr>
        <dsp:cNvPr id="0" name=""/>
        <dsp:cNvSpPr/>
      </dsp:nvSpPr>
      <dsp:spPr>
        <a:xfrm>
          <a:off x="0" y="42862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Interviewed 9 people who are hesitant towards taking the vaccine.</a:t>
          </a:r>
        </a:p>
      </dsp:txBody>
      <dsp:txXfrm>
        <a:off x="32784" y="75646"/>
        <a:ext cx="10688157" cy="606012"/>
      </dsp:txXfrm>
    </dsp:sp>
    <dsp:sp modelId="{AB544279-F6B6-4A7B-9583-73DE0158B541}">
      <dsp:nvSpPr>
        <dsp:cNvPr id="0" name=""/>
        <dsp:cNvSpPr/>
      </dsp:nvSpPr>
      <dsp:spPr>
        <a:xfrm>
          <a:off x="0" y="795082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Locations: Hyderabad, Pune, Delhi, Baramati</a:t>
          </a:r>
        </a:p>
      </dsp:txBody>
      <dsp:txXfrm>
        <a:off x="32784" y="827866"/>
        <a:ext cx="10688157" cy="606012"/>
      </dsp:txXfrm>
    </dsp:sp>
    <dsp:sp modelId="{958A2FC4-900F-4B11-850D-83AB764FCE5E}">
      <dsp:nvSpPr>
        <dsp:cNvPr id="0" name=""/>
        <dsp:cNvSpPr/>
      </dsp:nvSpPr>
      <dsp:spPr>
        <a:xfrm>
          <a:off x="0" y="1547302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 out 9 recovered from COVID without hospital care (both students).</a:t>
          </a:r>
        </a:p>
      </dsp:txBody>
      <dsp:txXfrm>
        <a:off x="32784" y="1580086"/>
        <a:ext cx="10688157" cy="606012"/>
      </dsp:txXfrm>
    </dsp:sp>
    <dsp:sp modelId="{2B7118FE-0557-488A-AA96-6612C2AA981B}">
      <dsp:nvSpPr>
        <dsp:cNvPr id="0" name=""/>
        <dsp:cNvSpPr/>
      </dsp:nvSpPr>
      <dsp:spPr>
        <a:xfrm>
          <a:off x="0" y="2299522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7 out of 9  never tested positive for COVID.</a:t>
          </a:r>
        </a:p>
      </dsp:txBody>
      <dsp:txXfrm>
        <a:off x="32784" y="2332306"/>
        <a:ext cx="10688157" cy="606012"/>
      </dsp:txXfrm>
    </dsp:sp>
    <dsp:sp modelId="{B5AFAD45-29F5-4D8C-ACF7-82AE726ABB62}">
      <dsp:nvSpPr>
        <dsp:cNvPr id="0" name=""/>
        <dsp:cNvSpPr/>
      </dsp:nvSpPr>
      <dsp:spPr>
        <a:xfrm>
          <a:off x="0" y="3051742"/>
          <a:ext cx="107537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 they do: Students/Businessmen/Teacher/Homemaker</a:t>
          </a:r>
        </a:p>
      </dsp:txBody>
      <dsp:txXfrm>
        <a:off x="32784" y="3084526"/>
        <a:ext cx="10688157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72C26-0610-4CBD-AA58-91C360A71613}">
      <dsp:nvSpPr>
        <dsp:cNvPr id="0" name=""/>
        <dsp:cNvSpPr/>
      </dsp:nvSpPr>
      <dsp:spPr>
        <a:xfrm>
          <a:off x="949352" y="940"/>
          <a:ext cx="2767193" cy="16603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“Do not want to be used like Guinea pigs.”</a:t>
          </a:r>
        </a:p>
      </dsp:txBody>
      <dsp:txXfrm>
        <a:off x="949352" y="940"/>
        <a:ext cx="2767193" cy="1660316"/>
      </dsp:txXfrm>
    </dsp:sp>
    <dsp:sp modelId="{10DC6F09-9C45-4214-81FC-144FDF8BCA4F}">
      <dsp:nvSpPr>
        <dsp:cNvPr id="0" name=""/>
        <dsp:cNvSpPr/>
      </dsp:nvSpPr>
      <dsp:spPr>
        <a:xfrm>
          <a:off x="3993265" y="940"/>
          <a:ext cx="2767193" cy="1660316"/>
        </a:xfrm>
        <a:prstGeom prst="rect">
          <a:avLst/>
        </a:prstGeom>
        <a:solidFill>
          <a:schemeClr val="accent5">
            <a:hueOff val="972009"/>
            <a:satOff val="344"/>
            <a:lumOff val="3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Scared of side effects.</a:t>
          </a:r>
        </a:p>
      </dsp:txBody>
      <dsp:txXfrm>
        <a:off x="3993265" y="940"/>
        <a:ext cx="2767193" cy="1660316"/>
      </dsp:txXfrm>
    </dsp:sp>
    <dsp:sp modelId="{F8830790-5E7E-40BA-8A22-5CF560544063}">
      <dsp:nvSpPr>
        <dsp:cNvPr id="0" name=""/>
        <dsp:cNvSpPr/>
      </dsp:nvSpPr>
      <dsp:spPr>
        <a:xfrm>
          <a:off x="7037178" y="940"/>
          <a:ext cx="2767193" cy="1660316"/>
        </a:xfrm>
        <a:prstGeom prst="rect">
          <a:avLst/>
        </a:prstGeom>
        <a:solidFill>
          <a:schemeClr val="accent5">
            <a:hueOff val="1944018"/>
            <a:satOff val="687"/>
            <a:lumOff val="6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Mentioned reported deaths immediately after taking the vaccine.</a:t>
          </a:r>
        </a:p>
      </dsp:txBody>
      <dsp:txXfrm>
        <a:off x="7037178" y="940"/>
        <a:ext cx="2767193" cy="1660316"/>
      </dsp:txXfrm>
    </dsp:sp>
    <dsp:sp modelId="{4A64ED81-24F8-41AA-A509-DE1CEE2B82D3}">
      <dsp:nvSpPr>
        <dsp:cNvPr id="0" name=""/>
        <dsp:cNvSpPr/>
      </dsp:nvSpPr>
      <dsp:spPr>
        <a:xfrm>
          <a:off x="949352" y="1937976"/>
          <a:ext cx="2767193" cy="1660316"/>
        </a:xfrm>
        <a:prstGeom prst="rect">
          <a:avLst/>
        </a:prstGeom>
        <a:solidFill>
          <a:schemeClr val="accent5">
            <a:hueOff val="2916027"/>
            <a:satOff val="1031"/>
            <a:lumOff val="9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 not fully trust the government’s claim of safety.</a:t>
          </a:r>
        </a:p>
      </dsp:txBody>
      <dsp:txXfrm>
        <a:off x="949352" y="1937976"/>
        <a:ext cx="2767193" cy="1660316"/>
      </dsp:txXfrm>
    </dsp:sp>
    <dsp:sp modelId="{1C08EEF3-77D5-4B02-A5B7-9C0651621A07}">
      <dsp:nvSpPr>
        <dsp:cNvPr id="0" name=""/>
        <dsp:cNvSpPr/>
      </dsp:nvSpPr>
      <dsp:spPr>
        <a:xfrm>
          <a:off x="3993265" y="1937976"/>
          <a:ext cx="2767193" cy="1660316"/>
        </a:xfrm>
        <a:prstGeom prst="rect">
          <a:avLst/>
        </a:prstGeom>
        <a:solidFill>
          <a:schemeClr val="accent5">
            <a:hueOff val="3888036"/>
            <a:satOff val="1374"/>
            <a:lumOff val="12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vaccine is probably just a placebo.</a:t>
          </a:r>
        </a:p>
      </dsp:txBody>
      <dsp:txXfrm>
        <a:off x="3993265" y="1937976"/>
        <a:ext cx="2767193" cy="1660316"/>
      </dsp:txXfrm>
    </dsp:sp>
    <dsp:sp modelId="{5C26EB4B-050A-4C40-A04B-B7AED0A66170}">
      <dsp:nvSpPr>
        <dsp:cNvPr id="0" name=""/>
        <dsp:cNvSpPr/>
      </dsp:nvSpPr>
      <dsp:spPr>
        <a:xfrm>
          <a:off x="7037178" y="1937976"/>
          <a:ext cx="2767193" cy="1660316"/>
        </a:xfrm>
        <a:prstGeom prst="rect">
          <a:avLst/>
        </a:prstGeom>
        <a:solidFill>
          <a:schemeClr val="accent5">
            <a:hueOff val="4860045"/>
            <a:satOff val="1718"/>
            <a:lumOff val="1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Things do not “add up”: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“Emergency use vaccines” can not be real since immune response is produced in no less than 4-6 weeks so vaccines cannot provide immediate protection.</a:t>
          </a:r>
        </a:p>
      </dsp:txBody>
      <dsp:txXfrm>
        <a:off x="7037178" y="1937976"/>
        <a:ext cx="2767193" cy="16603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7FE20-EDCE-4781-BDC5-EBD9076C9D46}">
      <dsp:nvSpPr>
        <dsp:cNvPr id="0" name=""/>
        <dsp:cNvSpPr/>
      </dsp:nvSpPr>
      <dsp:spPr>
        <a:xfrm>
          <a:off x="0" y="25109"/>
          <a:ext cx="10753725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Interviewed 8 people who took 1 dose of vaccine.</a:t>
          </a:r>
        </a:p>
      </dsp:txBody>
      <dsp:txXfrm>
        <a:off x="31613" y="56722"/>
        <a:ext cx="10690499" cy="584369"/>
      </dsp:txXfrm>
    </dsp:sp>
    <dsp:sp modelId="{D2C381B9-A641-4916-B523-ADB5E950F5F3}">
      <dsp:nvSpPr>
        <dsp:cNvPr id="0" name=""/>
        <dsp:cNvSpPr/>
      </dsp:nvSpPr>
      <dsp:spPr>
        <a:xfrm>
          <a:off x="0" y="750464"/>
          <a:ext cx="10753725" cy="647595"/>
        </a:xfrm>
        <a:prstGeom prst="roundRect">
          <a:avLst/>
        </a:prstGeom>
        <a:solidFill>
          <a:schemeClr val="accent5">
            <a:hueOff val="1215011"/>
            <a:satOff val="429"/>
            <a:lumOff val="3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 out of 8 recovered from COVID with medical care.</a:t>
          </a:r>
        </a:p>
      </dsp:txBody>
      <dsp:txXfrm>
        <a:off x="31613" y="782077"/>
        <a:ext cx="10690499" cy="584369"/>
      </dsp:txXfrm>
    </dsp:sp>
    <dsp:sp modelId="{8CC86F85-19AD-4122-8A96-EC5CBBCB5AC0}">
      <dsp:nvSpPr>
        <dsp:cNvPr id="0" name=""/>
        <dsp:cNvSpPr/>
      </dsp:nvSpPr>
      <dsp:spPr>
        <a:xfrm>
          <a:off x="0" y="1475819"/>
          <a:ext cx="10753725" cy="647595"/>
        </a:xfrm>
        <a:prstGeom prst="roundRect">
          <a:avLst/>
        </a:prstGeom>
        <a:solidFill>
          <a:schemeClr val="accent5">
            <a:hueOff val="2430022"/>
            <a:satOff val="859"/>
            <a:lumOff val="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 out of 8 recovered from COVID without medical care.</a:t>
          </a:r>
        </a:p>
      </dsp:txBody>
      <dsp:txXfrm>
        <a:off x="31613" y="1507432"/>
        <a:ext cx="10690499" cy="584369"/>
      </dsp:txXfrm>
    </dsp:sp>
    <dsp:sp modelId="{E8C84E6D-5D15-4CEC-BA68-8B5E216BD895}">
      <dsp:nvSpPr>
        <dsp:cNvPr id="0" name=""/>
        <dsp:cNvSpPr/>
      </dsp:nvSpPr>
      <dsp:spPr>
        <a:xfrm>
          <a:off x="0" y="2201174"/>
          <a:ext cx="10753725" cy="647595"/>
        </a:xfrm>
        <a:prstGeom prst="roundRect">
          <a:avLst/>
        </a:prstGeom>
        <a:solidFill>
          <a:schemeClr val="accent5">
            <a:hueOff val="3645034"/>
            <a:satOff val="1288"/>
            <a:lumOff val="1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 out of 8 never tested positive for COVID.</a:t>
          </a:r>
        </a:p>
      </dsp:txBody>
      <dsp:txXfrm>
        <a:off x="31613" y="2232787"/>
        <a:ext cx="10690499" cy="584369"/>
      </dsp:txXfrm>
    </dsp:sp>
    <dsp:sp modelId="{AD462237-A44A-4BE9-B37E-B492DB3684FB}">
      <dsp:nvSpPr>
        <dsp:cNvPr id="0" name=""/>
        <dsp:cNvSpPr/>
      </dsp:nvSpPr>
      <dsp:spPr>
        <a:xfrm>
          <a:off x="0" y="2926529"/>
          <a:ext cx="10753725" cy="647595"/>
        </a:xfrm>
        <a:prstGeom prst="roundRect">
          <a:avLst/>
        </a:prstGeom>
        <a:solidFill>
          <a:schemeClr val="accent5">
            <a:hueOff val="4860045"/>
            <a:satOff val="1718"/>
            <a:lumOff val="1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they do: Doctors/Businessmen/Retired Businessmen.</a:t>
          </a:r>
        </a:p>
      </dsp:txBody>
      <dsp:txXfrm>
        <a:off x="31613" y="2958142"/>
        <a:ext cx="10690499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192A5-A9D6-4413-8BA8-03C9B5E37442}">
      <dsp:nvSpPr>
        <dsp:cNvPr id="0" name=""/>
        <dsp:cNvSpPr/>
      </dsp:nvSpPr>
      <dsp:spPr>
        <a:xfrm>
          <a:off x="0" y="229437"/>
          <a:ext cx="6254724" cy="16222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Women were a little worried after getting a fever a day after the first dose.</a:t>
          </a:r>
        </a:p>
      </dsp:txBody>
      <dsp:txXfrm>
        <a:off x="79193" y="308630"/>
        <a:ext cx="6096338" cy="1463892"/>
      </dsp:txXfrm>
    </dsp:sp>
    <dsp:sp modelId="{A550C66A-DFD9-4FA1-8203-DC0E82E16B75}">
      <dsp:nvSpPr>
        <dsp:cNvPr id="0" name=""/>
        <dsp:cNvSpPr/>
      </dsp:nvSpPr>
      <dsp:spPr>
        <a:xfrm>
          <a:off x="0" y="1935235"/>
          <a:ext cx="6254724" cy="1622278"/>
        </a:xfrm>
        <a:prstGeom prst="roundRect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Want a little more information about others’ experience to ensure safety.</a:t>
          </a:r>
        </a:p>
      </dsp:txBody>
      <dsp:txXfrm>
        <a:off x="79193" y="2014428"/>
        <a:ext cx="6096338" cy="1463892"/>
      </dsp:txXfrm>
    </dsp:sp>
    <dsp:sp modelId="{98912435-7C6E-4C7B-A586-4A55CF838013}">
      <dsp:nvSpPr>
        <dsp:cNvPr id="0" name=""/>
        <dsp:cNvSpPr/>
      </dsp:nvSpPr>
      <dsp:spPr>
        <a:xfrm>
          <a:off x="0" y="3641034"/>
          <a:ext cx="6254724" cy="1622278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Men did not complain of any fever and said that they will go ahead with getting the second dose after a month.</a:t>
          </a:r>
        </a:p>
      </dsp:txBody>
      <dsp:txXfrm>
        <a:off x="79193" y="3720227"/>
        <a:ext cx="6096338" cy="14638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C60EC-7A4A-4315-B8BC-3F3C32D81863}">
      <dsp:nvSpPr>
        <dsp:cNvPr id="0" name=""/>
        <dsp:cNvSpPr/>
      </dsp:nvSpPr>
      <dsp:spPr>
        <a:xfrm>
          <a:off x="0" y="2952151"/>
          <a:ext cx="2688431" cy="645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01" tIns="156464" rIns="19120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Try</a:t>
          </a:r>
        </a:p>
      </dsp:txBody>
      <dsp:txXfrm>
        <a:off x="0" y="2952151"/>
        <a:ext cx="2688431" cy="645858"/>
      </dsp:txXfrm>
    </dsp:sp>
    <dsp:sp modelId="{CE7E0B48-1DF6-45B1-AECF-2A9C859C8788}">
      <dsp:nvSpPr>
        <dsp:cNvPr id="0" name=""/>
        <dsp:cNvSpPr/>
      </dsp:nvSpPr>
      <dsp:spPr>
        <a:xfrm>
          <a:off x="2688431" y="2952151"/>
          <a:ext cx="8065293" cy="6458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02" tIns="165100" rIns="16360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Try to show a “prediction” for the COVID statistics with the same continuing response for that region.</a:t>
          </a:r>
        </a:p>
      </dsp:txBody>
      <dsp:txXfrm>
        <a:off x="2688431" y="2952151"/>
        <a:ext cx="8065293" cy="645858"/>
      </dsp:txXfrm>
    </dsp:sp>
    <dsp:sp modelId="{2508F835-BCD5-4C73-B0E9-3B61C047A774}">
      <dsp:nvSpPr>
        <dsp:cNvPr id="0" name=""/>
        <dsp:cNvSpPr/>
      </dsp:nvSpPr>
      <dsp:spPr>
        <a:xfrm rot="10800000">
          <a:off x="0" y="1968509"/>
          <a:ext cx="2688431" cy="99333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01" tIns="156464" rIns="19120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</a:t>
          </a:r>
        </a:p>
      </dsp:txBody>
      <dsp:txXfrm rot="-10800000">
        <a:off x="0" y="1968509"/>
        <a:ext cx="2688431" cy="645664"/>
      </dsp:txXfrm>
    </dsp:sp>
    <dsp:sp modelId="{4D7DCDE2-C8E9-4715-AC88-146902E48AC7}">
      <dsp:nvSpPr>
        <dsp:cNvPr id="0" name=""/>
        <dsp:cNvSpPr/>
      </dsp:nvSpPr>
      <dsp:spPr>
        <a:xfrm>
          <a:off x="2688431" y="1968509"/>
          <a:ext cx="8065293" cy="6456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02" tIns="165100" rIns="16360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information on how one can access vaccines for each region.</a:t>
          </a:r>
        </a:p>
      </dsp:txBody>
      <dsp:txXfrm>
        <a:off x="2688431" y="1968509"/>
        <a:ext cx="8065293" cy="645664"/>
      </dsp:txXfrm>
    </dsp:sp>
    <dsp:sp modelId="{8064C3BD-A3AE-4C8D-801E-B77463BB7753}">
      <dsp:nvSpPr>
        <dsp:cNvPr id="0" name=""/>
        <dsp:cNvSpPr/>
      </dsp:nvSpPr>
      <dsp:spPr>
        <a:xfrm rot="10800000">
          <a:off x="0" y="984866"/>
          <a:ext cx="2688431" cy="99333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01" tIns="156464" rIns="19120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Report</a:t>
          </a:r>
        </a:p>
      </dsp:txBody>
      <dsp:txXfrm rot="-10800000">
        <a:off x="0" y="984866"/>
        <a:ext cx="2688431" cy="645664"/>
      </dsp:txXfrm>
    </dsp:sp>
    <dsp:sp modelId="{3830B43D-F803-4590-92A1-466B40B69605}">
      <dsp:nvSpPr>
        <dsp:cNvPr id="0" name=""/>
        <dsp:cNvSpPr/>
      </dsp:nvSpPr>
      <dsp:spPr>
        <a:xfrm>
          <a:off x="2688431" y="984866"/>
          <a:ext cx="8065293" cy="6456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02" tIns="165100" rIns="16360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Report information on number of deaths after taking vaccine/total vaccines distributed. For ex: 1/2000 in Hyderabad.</a:t>
          </a:r>
        </a:p>
      </dsp:txBody>
      <dsp:txXfrm>
        <a:off x="2688431" y="984866"/>
        <a:ext cx="8065293" cy="645664"/>
      </dsp:txXfrm>
    </dsp:sp>
    <dsp:sp modelId="{727E7A48-86B4-4F1D-B046-00B10C012912}">
      <dsp:nvSpPr>
        <dsp:cNvPr id="0" name=""/>
        <dsp:cNvSpPr/>
      </dsp:nvSpPr>
      <dsp:spPr>
        <a:xfrm rot="10800000">
          <a:off x="0" y="1223"/>
          <a:ext cx="2688431" cy="99333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01" tIns="156464" rIns="191201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</a:t>
          </a:r>
        </a:p>
      </dsp:txBody>
      <dsp:txXfrm rot="-10800000">
        <a:off x="0" y="1223"/>
        <a:ext cx="2688431" cy="645664"/>
      </dsp:txXfrm>
    </dsp:sp>
    <dsp:sp modelId="{FBBF6916-185C-4222-AEB6-2C5AD7F082AF}">
      <dsp:nvSpPr>
        <dsp:cNvPr id="0" name=""/>
        <dsp:cNvSpPr/>
      </dsp:nvSpPr>
      <dsp:spPr>
        <a:xfrm>
          <a:off x="2688431" y="1223"/>
          <a:ext cx="8065293" cy="6456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02" tIns="165100" rIns="163602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another feature that shows COVID vaccine delivery in each region.</a:t>
          </a:r>
        </a:p>
      </dsp:txBody>
      <dsp:txXfrm>
        <a:off x="2688431" y="1223"/>
        <a:ext cx="8065293" cy="645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5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8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4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54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2FFB8B2-901C-4E71-8A61-9880FC7B553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22697B4-3F8C-492D-9656-38B159A0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B26CF8-7662-442F-B3D6-87859197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6FEE4-C7A4-4399-BA19-79ADDA555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173" y="1178052"/>
            <a:ext cx="5777316" cy="4501896"/>
          </a:xfrm>
        </p:spPr>
        <p:txBody>
          <a:bodyPr anchor="ctr">
            <a:normAutofit/>
          </a:bodyPr>
          <a:lstStyle/>
          <a:p>
            <a:r>
              <a:rPr lang="en-US" sz="6700"/>
              <a:t>COVID-19 Response tracker –</a:t>
            </a:r>
            <a:br>
              <a:rPr lang="en-US" sz="6700"/>
            </a:br>
            <a:r>
              <a:rPr lang="en-US" sz="6700"/>
              <a:t>User Feedback</a:t>
            </a:r>
            <a:br>
              <a:rPr lang="en-US" sz="6700"/>
            </a:br>
            <a:r>
              <a:rPr lang="en-US" sz="6700"/>
              <a:t>Milestone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99F87-2C10-44CE-B24C-50E35C485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511" y="1178052"/>
            <a:ext cx="2912195" cy="45018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CSCI 499 Computing for Social Good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Simran Makandar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5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C941-5AD2-4DE9-8536-DE49C8A9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People against Vaccines: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EEAB0C-89D2-4EC0-BBE1-66738BDAE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634468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42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436A-D192-42EF-82CB-2C4CEAD4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/>
              <a:t>Their responses: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0E9CC5-25F2-4DF7-AB52-1D079443E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825946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8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F07F-E9B6-4765-9D84-98A1A3A4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People in support of Vaccines: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E33ED6-59D7-491E-9CC5-25D6A5AB1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65564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57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50837-9F93-4077-A6A2-0810BBF6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Their responses: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081792-512C-49E1-BCB0-D405A1FC4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63017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97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EBD3-010A-465B-B577-CCE6AFE2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/>
              <a:t>Suggestions: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8F5839-DA49-485D-A0D6-292EA6AD9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2865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92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0F26F-B532-41F8-B300-DFBF97AC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2B91-2AF7-4A3A-A2E3-63475C1F1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[Done] Approved Twitter API access for retrievable tweets. (3/17)</a:t>
            </a:r>
          </a:p>
          <a:p>
            <a:r>
              <a:rPr lang="en-US" sz="2000" dirty="0"/>
              <a:t>[Done] Categorized sample users based on location and sentiments. (3/18)</a:t>
            </a:r>
          </a:p>
          <a:p>
            <a:r>
              <a:rPr lang="en-US" sz="2000" dirty="0"/>
              <a:t>[To do] Setting up a database (3/20)</a:t>
            </a:r>
          </a:p>
          <a:p>
            <a:r>
              <a:rPr lang="en-US" sz="2000" dirty="0"/>
              <a:t>[To do] Design an easy-to-understand UI (3/20)</a:t>
            </a:r>
          </a:p>
          <a:p>
            <a:r>
              <a:rPr lang="en-US" sz="2000" dirty="0"/>
              <a:t>[To do] Live data access for active COVID data and Vaccine delivery.</a:t>
            </a:r>
          </a:p>
          <a:p>
            <a:r>
              <a:rPr lang="en-US" sz="2000" dirty="0"/>
              <a:t>[To do] Create a Downloadable kit that answers FAQs, has PDF version information on comparing symptoms before and after vaccines, hospitals + doctors numbers depending on active user’s location.</a:t>
            </a:r>
          </a:p>
          <a:p>
            <a:r>
              <a:rPr lang="en-US" sz="2000" dirty="0"/>
              <a:t>[To Do] Add a live tweet section by @CovidIndiaSeva for updates, help users to navigate to websites that allow registration for vaccines (existing resources).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361021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COVID-19 Response tracker – User Feedback Milestone - 3</vt:lpstr>
      <vt:lpstr>People against Vaccines:</vt:lpstr>
      <vt:lpstr>Their responses:</vt:lpstr>
      <vt:lpstr>People in support of Vaccines:</vt:lpstr>
      <vt:lpstr>Their responses:</vt:lpstr>
      <vt:lpstr>Suggestions:</vt:lpstr>
      <vt:lpstr>Progress: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Response tracker – User Feedback Milestone - 3</dc:title>
  <dc:creator>Simran Makandar</dc:creator>
  <cp:lastModifiedBy>Simran Makandar</cp:lastModifiedBy>
  <cp:revision>1</cp:revision>
  <dcterms:created xsi:type="dcterms:W3CDTF">2021-03-17T22:00:16Z</dcterms:created>
  <dcterms:modified xsi:type="dcterms:W3CDTF">2021-03-17T22:03:35Z</dcterms:modified>
</cp:coreProperties>
</file>