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FDFA57-40E0-4EB5-B9D7-9ECD2298BFC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828188-79D3-4DB7-AC59-E3C71DB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4117-29DF-4ED0-9F9C-C809E3241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TSL2561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B2233-45E8-4856-B713-56B2937C1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Lumi</a:t>
            </a:r>
            <a:r>
              <a:rPr lang="en-US" dirty="0" smtClean="0"/>
              <a:t>-Monitor</a:t>
            </a:r>
            <a:endParaRPr lang="en-US" dirty="0"/>
          </a:p>
          <a:p>
            <a:r>
              <a:rPr lang="en-US" dirty="0" err="1"/>
              <a:t>By:Harsimran</a:t>
            </a:r>
            <a:r>
              <a:rPr lang="en-US" dirty="0"/>
              <a:t> Saini</a:t>
            </a:r>
          </a:p>
        </p:txBody>
      </p:sp>
      <p:pic>
        <p:nvPicPr>
          <p:cNvPr id="1026" name="Picture 2" descr="Image result for tsl2561">
            <a:extLst>
              <a:ext uri="{FF2B5EF4-FFF2-40B4-BE49-F238E27FC236}">
                <a16:creationId xmlns:a16="http://schemas.microsoft.com/office/drawing/2014/main" id="{484B6C26-D89E-41BE-A599-241EF602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76" y="310101"/>
            <a:ext cx="3896802" cy="29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70DC-3D13-4553-874D-69BF895B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52DA-86D4-4C5C-91BD-250B1E0B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TSL2561 – Luminosity Sensor </a:t>
            </a:r>
          </a:p>
          <a:p>
            <a:r>
              <a:rPr lang="en-US" dirty="0"/>
              <a:t>The luminosity sensor is going to dim and brighten the light of the </a:t>
            </a:r>
            <a:r>
              <a:rPr lang="en-US" dirty="0" err="1"/>
              <a:t>lumi</a:t>
            </a:r>
            <a:r>
              <a:rPr lang="en-US" dirty="0"/>
              <a:t>-monitor according to the light level in the room</a:t>
            </a:r>
          </a:p>
        </p:txBody>
      </p:sp>
      <p:pic>
        <p:nvPicPr>
          <p:cNvPr id="4" name="Picture 2" descr="Image result for tsl2561">
            <a:extLst>
              <a:ext uri="{FF2B5EF4-FFF2-40B4-BE49-F238E27FC236}">
                <a16:creationId xmlns:a16="http://schemas.microsoft.com/office/drawing/2014/main" id="{484B6C26-D89E-41BE-A599-241EF602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72" y="846129"/>
            <a:ext cx="3184551" cy="23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6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1A8F-55D5-42D9-921C-5247DD8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77FC-49C4-441A-A456-6AAF3D84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DE601-80F6-4966-9121-5A1AFC4D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" r="40776"/>
          <a:stretch/>
        </p:blipFill>
        <p:spPr>
          <a:xfrm>
            <a:off x="2396359" y="2666999"/>
            <a:ext cx="7220607" cy="23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ACF2-ECA2-4AC2-8360-E5DC38C6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887" y="0"/>
            <a:ext cx="5393567" cy="469127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6B2E-6200-4CC2-9E62-DE542839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C4C23-7F3B-4384-BAD5-8A7B2FDB8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87" b="1845"/>
          <a:stretch/>
        </p:blipFill>
        <p:spPr>
          <a:xfrm>
            <a:off x="3036735" y="469127"/>
            <a:ext cx="5823486" cy="63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9C89-C873-4D8E-B296-AFFFDF58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824" y="175342"/>
            <a:ext cx="4067176" cy="729532"/>
          </a:xfrm>
        </p:spPr>
        <p:txBody>
          <a:bodyPr/>
          <a:lstStyle/>
          <a:p>
            <a:r>
              <a:rPr lang="en-US" b="1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6BAA-0694-444E-9CDF-D8AB8E32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F295-212B-4726-ABDC-D66244D8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4874"/>
            <a:ext cx="3714750" cy="574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97B37-19FC-40A1-B455-4B8F0176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297"/>
            <a:ext cx="4067175" cy="1543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3B734-FC41-4D35-83B7-3651C604BDE3}"/>
              </a:ext>
            </a:extLst>
          </p:cNvPr>
          <p:cNvSpPr/>
          <p:nvPr/>
        </p:nvSpPr>
        <p:spPr>
          <a:xfrm>
            <a:off x="55659" y="753002"/>
            <a:ext cx="3409993" cy="4095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86324-DACD-41EA-92A0-EF68BE7EB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3" b="11236"/>
          <a:stretch/>
        </p:blipFill>
        <p:spPr bwMode="auto">
          <a:xfrm>
            <a:off x="3094778" y="3652055"/>
            <a:ext cx="2756149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3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8F0A-B5B8-4F7F-87B4-B77891E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knowledge utilized from previous courses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5164-5213-4D19-866D-47D852B9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101 – ELECTRIC CIRCUITS</a:t>
            </a:r>
          </a:p>
          <a:p>
            <a:r>
              <a:rPr lang="en-US" dirty="0"/>
              <a:t>CENG 216 – INTRO TO SOFTWARE ENGINEERING </a:t>
            </a:r>
          </a:p>
          <a:p>
            <a:r>
              <a:rPr lang="en-US" dirty="0"/>
              <a:t>CENG 252 – EMBEDDED SYSTEMS</a:t>
            </a:r>
          </a:p>
          <a:p>
            <a:r>
              <a:rPr lang="en-US" dirty="0"/>
              <a:t>CENG 200 – UNIX SCRIPTING</a:t>
            </a:r>
          </a:p>
        </p:txBody>
      </p:sp>
    </p:spTree>
    <p:extLst>
      <p:ext uri="{BB962C8B-B14F-4D97-AF65-F5344CB8AC3E}">
        <p14:creationId xmlns:p14="http://schemas.microsoft.com/office/powerpoint/2010/main" val="2794747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63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TSL2561</vt:lpstr>
      <vt:lpstr>Introduction </vt:lpstr>
      <vt:lpstr>Budget </vt:lpstr>
      <vt:lpstr>Schedule </vt:lpstr>
      <vt:lpstr>Images</vt:lpstr>
      <vt:lpstr>Course knowledge utilized from previous courses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TSL2561</dc:title>
  <dc:creator>simran saini</dc:creator>
  <cp:lastModifiedBy>Harsimran Saini</cp:lastModifiedBy>
  <cp:revision>9</cp:revision>
  <dcterms:created xsi:type="dcterms:W3CDTF">2019-11-25T05:35:54Z</dcterms:created>
  <dcterms:modified xsi:type="dcterms:W3CDTF">2019-11-26T17:59:32Z</dcterms:modified>
</cp:coreProperties>
</file>