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F4E3-8875-42DE-8412-D180A93D3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73795-BD6B-4B98-9AB1-DAE19B891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F4B4A-BA7F-459A-AB14-4905E10B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88D0-BF8D-4C46-8D6A-4DF0D7E5A5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CA21F-7BC0-42A2-ABDD-193C3500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6D80C-D693-4D90-A634-375FC0FE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0BCE-E8E5-4783-A6A1-6FB719AE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9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6070-E294-425B-ACA2-E0508978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CFB65-9CA3-4B45-A9AD-7C092A4F6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F3E5-C1AD-4230-BFC9-84D5BCC9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88D0-BF8D-4C46-8D6A-4DF0D7E5A5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0D67-B920-40EF-BBDE-CB16EEAE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2B546-33A0-4821-BCEE-88BFED15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0BCE-E8E5-4783-A6A1-6FB719AE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1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5ED99-3A58-4E28-B67E-6BFAEA9BC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F89D7-8146-49B4-A68D-6F18DA395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5457-C2F4-419D-8C48-07A12518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88D0-BF8D-4C46-8D6A-4DF0D7E5A5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30BD2-3599-46CB-8442-D65727F9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1D90D-905F-4063-B79D-74902C05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0BCE-E8E5-4783-A6A1-6FB719AE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0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14D4-AE17-48F3-9EA4-96FEB736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F449-1B5B-4693-A527-236B189B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3432A-F7FB-4DED-A07A-2F0DDCA5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88D0-BF8D-4C46-8D6A-4DF0D7E5A5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7D62C-3B41-4478-9D85-F500E4BB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EBC3-4454-4102-B43F-7FE6E439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0BCE-E8E5-4783-A6A1-6FB719AE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C4FE-337F-45E4-AFD4-D9E0A14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5F50D-2913-4E5C-9CBD-7A872B982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62861-72ED-4615-9A7C-E7B14F72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88D0-BF8D-4C46-8D6A-4DF0D7E5A5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5370-F29F-448D-9709-09B3B6C6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5D2CF-7CD2-43B1-9E4B-5FB59233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0BCE-E8E5-4783-A6A1-6FB719AE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CC08-EDDA-4001-9AA6-FB58C046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20A0-0BC8-4F81-B52B-7AC5FBD48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0AE3B-1A11-46DF-A325-F08B048C3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47E3D-4A10-4C51-BD9E-F0BDDD88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88D0-BF8D-4C46-8D6A-4DF0D7E5A5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D0867-AF6F-4036-AC96-C54640CC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74675-8D11-4377-AA60-9254FE13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0BCE-E8E5-4783-A6A1-6FB719AE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7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D554-C8BA-4A6C-8A70-447BE2E3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5D59A-ED33-4B31-9872-2F627D79E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F30B5-CF18-4F92-8C00-06D3DC996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162A5-A4F4-4977-81CD-87C471E9A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3DB99-F4A1-4407-BE1D-875001087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BA355-F8CC-4ECB-A461-A1F1F46A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88D0-BF8D-4C46-8D6A-4DF0D7E5A5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ED3D8-CBD7-48A2-864D-A91D4997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CDCBB-771D-4747-B2B6-8DA8EC2D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0BCE-E8E5-4783-A6A1-6FB719AE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DF9A-CBF8-42A1-AB5D-186D0CDD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33970-A821-4EC9-AB8D-F10571B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88D0-BF8D-4C46-8D6A-4DF0D7E5A5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D1369-EE17-4603-8DB4-45047ADE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19BB4-6F95-4A66-91EE-6FEC0B85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0BCE-E8E5-4783-A6A1-6FB719AE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1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C5A79-2639-4229-91D3-951710A6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88D0-BF8D-4C46-8D6A-4DF0D7E5A5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211AC-1B7C-4D85-95AB-0587FACC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01E52-7C97-45D4-8FC8-D0C1BACB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0BCE-E8E5-4783-A6A1-6FB719AE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577E-B66B-4F1B-AB44-69ED7D47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C5B0-B7EF-44D1-9BFE-78DCF266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E3889-7E6B-4EB6-94CD-3D2B9B448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47CEE-5CA5-4516-B40B-32AA8B91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88D0-BF8D-4C46-8D6A-4DF0D7E5A5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B337E-F9A6-4704-A4C0-BC65D834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BCE0E-09E1-496C-9C17-D6A4BC12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0BCE-E8E5-4783-A6A1-6FB719AE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5B11-0C66-4960-82BC-E5E92265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BADBB-0F4A-4486-A789-BF7E04147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08B2A-3EEF-43F2-870D-4C1ED59F3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541D9-6E73-4729-BF4C-0A419765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88D0-BF8D-4C46-8D6A-4DF0D7E5A5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26B84-4572-4D6E-A7C7-ED9E161E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477C2-A80B-46D4-AAEF-13ACB763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0BCE-E8E5-4783-A6A1-6FB719AE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6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BBABA-6DF3-43CD-A8D7-5E998FA4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3BDD-48DF-4927-8E60-A65026223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B44F7-F592-48FD-8450-37A5B067E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88D0-BF8D-4C46-8D6A-4DF0D7E5A5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1CAEB-3AED-490F-9932-1F4C38D6F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329FC-109E-4A57-8182-FACC72AA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50BCE-E8E5-4783-A6A1-6FB719AE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2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D517-BDB2-42BE-8657-80723B6AB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826" y="1112969"/>
            <a:ext cx="3937298" cy="41660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722 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SYSTEMS AND INFORMATION INTEGRATION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UNDER DR. GEORGE KARABATIS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C814B-1E69-40D2-AFE8-C363CB4A6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TEAM 3 PROJECT DELIVERABLE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KRISHNA PATEL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SIMRAN KAUKAB SHAIK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DOREN WALKER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CHANDANA SHASHI KUMAR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8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5A57-DCFF-44E4-A6A8-F95C35D0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652ADC-60BF-485A-8E1F-CE40CAB8F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6" b="-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699785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7294-AEC9-4A36-846E-EFEB475C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OF INTEGRUM(PRODUCT)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7AED81-57DE-4A8B-888D-2C1310D37D70}"/>
              </a:ext>
            </a:extLst>
          </p:cNvPr>
          <p:cNvSpPr/>
          <p:nvPr/>
        </p:nvSpPr>
        <p:spPr>
          <a:xfrm>
            <a:off x="624468" y="1773044"/>
            <a:ext cx="780586" cy="434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6D5F64-4DC7-46FC-9E10-5FDD43D36BF2}"/>
              </a:ext>
            </a:extLst>
          </p:cNvPr>
          <p:cNvSpPr/>
          <p:nvPr/>
        </p:nvSpPr>
        <p:spPr>
          <a:xfrm>
            <a:off x="306502" y="2504200"/>
            <a:ext cx="1360449" cy="507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user interface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4FF903-81E0-4A2D-99A8-5CDA5745F23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86727" y="2207941"/>
            <a:ext cx="28034" cy="29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2304C2-6517-4D14-9347-40E6B17F7892}"/>
              </a:ext>
            </a:extLst>
          </p:cNvPr>
          <p:cNvSpPr/>
          <p:nvPr/>
        </p:nvSpPr>
        <p:spPr>
          <a:xfrm>
            <a:off x="217292" y="3175948"/>
            <a:ext cx="1449659" cy="506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base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0121DF-92FD-4A7B-899A-C1791F6CC8BD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942122" y="3011580"/>
            <a:ext cx="44605" cy="16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04604-707C-420C-A68D-125166455F2E}"/>
              </a:ext>
            </a:extLst>
          </p:cNvPr>
          <p:cNvSpPr/>
          <p:nvPr/>
        </p:nvSpPr>
        <p:spPr>
          <a:xfrm>
            <a:off x="200869" y="3947471"/>
            <a:ext cx="1405054" cy="4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query parser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0A5A33-6D3B-499B-96F6-A09C6AD21B1F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903396" y="3682051"/>
            <a:ext cx="38726" cy="26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77F48A3-7B34-4EA7-B26C-6EC49793007B}"/>
              </a:ext>
            </a:extLst>
          </p:cNvPr>
          <p:cNvSpPr/>
          <p:nvPr/>
        </p:nvSpPr>
        <p:spPr>
          <a:xfrm>
            <a:off x="349411" y="4703719"/>
            <a:ext cx="1449659" cy="99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query </a:t>
            </a:r>
            <a:r>
              <a:rPr lang="en-US" sz="1600" dirty="0"/>
              <a:t>decomposer</a:t>
            </a:r>
            <a:r>
              <a:rPr lang="en-US" dirty="0"/>
              <a:t>( Tokenizer)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C72C9C-72CC-4B04-A1C2-384C1A4D0924}"/>
              </a:ext>
            </a:extLst>
          </p:cNvPr>
          <p:cNvCxnSpPr>
            <a:stCxn id="11" idx="2"/>
          </p:cNvCxnSpPr>
          <p:nvPr/>
        </p:nvCxnSpPr>
        <p:spPr>
          <a:xfrm>
            <a:off x="903396" y="4442423"/>
            <a:ext cx="0" cy="25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85DF2FD-139D-4414-AB21-EC0201291E86}"/>
              </a:ext>
            </a:extLst>
          </p:cNvPr>
          <p:cNvCxnSpPr>
            <a:cxnSpLocks/>
            <a:stCxn id="8" idx="3"/>
            <a:endCxn id="16" idx="3"/>
          </p:cNvCxnSpPr>
          <p:nvPr/>
        </p:nvCxnSpPr>
        <p:spPr>
          <a:xfrm>
            <a:off x="1666951" y="3429000"/>
            <a:ext cx="132119" cy="1772592"/>
          </a:xfrm>
          <a:prstGeom prst="bentConnector3">
            <a:avLst>
              <a:gd name="adj1" fmla="val 273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D413984-6D30-4E86-818E-C28C048CB48B}"/>
              </a:ext>
            </a:extLst>
          </p:cNvPr>
          <p:cNvSpPr/>
          <p:nvPr/>
        </p:nvSpPr>
        <p:spPr>
          <a:xfrm>
            <a:off x="1809325" y="5859468"/>
            <a:ext cx="1449659" cy="86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evaluation supervisor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C21A63-19DE-4B7C-A438-8CB9CAFEDBDE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>
            <a:off x="1074241" y="5699464"/>
            <a:ext cx="1459914" cy="1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09985EC-E335-4B3F-8D77-01721C2BBAD2}"/>
              </a:ext>
            </a:extLst>
          </p:cNvPr>
          <p:cNvSpPr/>
          <p:nvPr/>
        </p:nvSpPr>
        <p:spPr>
          <a:xfrm>
            <a:off x="3168729" y="3448095"/>
            <a:ext cx="1027769" cy="86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access manager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7B83C1-600C-4A88-AFF1-2DCC624E98EC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flipH="1" flipV="1">
            <a:off x="3168729" y="3882993"/>
            <a:ext cx="90255" cy="241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280E182-55D8-4C9B-9A56-0177FEB80E15}"/>
              </a:ext>
            </a:extLst>
          </p:cNvPr>
          <p:cNvSpPr/>
          <p:nvPr/>
        </p:nvSpPr>
        <p:spPr>
          <a:xfrm>
            <a:off x="4523645" y="2977580"/>
            <a:ext cx="1022195" cy="86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access manager 2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E8F8C8-63FD-4AFA-8296-A5F5D7E064EC}"/>
              </a:ext>
            </a:extLst>
          </p:cNvPr>
          <p:cNvSpPr/>
          <p:nvPr/>
        </p:nvSpPr>
        <p:spPr>
          <a:xfrm>
            <a:off x="6171076" y="2868986"/>
            <a:ext cx="919974" cy="86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access manager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160CD4-A074-4268-93C9-0E68AECCA33D}"/>
              </a:ext>
            </a:extLst>
          </p:cNvPr>
          <p:cNvSpPr/>
          <p:nvPr/>
        </p:nvSpPr>
        <p:spPr>
          <a:xfrm>
            <a:off x="7817624" y="2841411"/>
            <a:ext cx="1116979" cy="100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access manager 4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CBF4971-BBBC-446D-B401-71D0F6E55C22}"/>
              </a:ext>
            </a:extLst>
          </p:cNvPr>
          <p:cNvSpPr/>
          <p:nvPr/>
        </p:nvSpPr>
        <p:spPr>
          <a:xfrm>
            <a:off x="3669236" y="5920737"/>
            <a:ext cx="1158178" cy="709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</a:t>
            </a:r>
            <a:r>
              <a:rPr lang="en-US" dirty="0" err="1"/>
              <a:t>db</a:t>
            </a:r>
            <a:r>
              <a:rPr lang="en-US" dirty="0"/>
              <a:t>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2C1A15-9844-40A3-A7B3-4557A10F3E41}"/>
              </a:ext>
            </a:extLst>
          </p:cNvPr>
          <p:cNvSpPr/>
          <p:nvPr/>
        </p:nvSpPr>
        <p:spPr>
          <a:xfrm>
            <a:off x="5153722" y="5635664"/>
            <a:ext cx="1158178" cy="709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</a:t>
            </a:r>
            <a:r>
              <a:rPr lang="en-US" dirty="0" err="1"/>
              <a:t>db</a:t>
            </a:r>
            <a:r>
              <a:rPr lang="en-US" dirty="0"/>
              <a:t>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381F9E-E04B-4BCD-A6B4-0A0EB5ABB480}"/>
              </a:ext>
            </a:extLst>
          </p:cNvPr>
          <p:cNvSpPr/>
          <p:nvPr/>
        </p:nvSpPr>
        <p:spPr>
          <a:xfrm>
            <a:off x="6741843" y="6060485"/>
            <a:ext cx="1158178" cy="709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</a:t>
            </a:r>
            <a:r>
              <a:rPr lang="en-US" dirty="0" err="1"/>
              <a:t>db</a:t>
            </a:r>
            <a:r>
              <a:rPr lang="en-US" dirty="0"/>
              <a:t> 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98A5CE-5153-4D29-A790-29C907131D10}"/>
              </a:ext>
            </a:extLst>
          </p:cNvPr>
          <p:cNvSpPr/>
          <p:nvPr/>
        </p:nvSpPr>
        <p:spPr>
          <a:xfrm>
            <a:off x="9017003" y="5823085"/>
            <a:ext cx="1158178" cy="709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Loacl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E67C41-F823-404F-9FDE-71C29CE037E4}"/>
              </a:ext>
            </a:extLst>
          </p:cNvPr>
          <p:cNvCxnSpPr>
            <a:stCxn id="25" idx="3"/>
            <a:endCxn id="39" idx="2"/>
          </p:cNvCxnSpPr>
          <p:nvPr/>
        </p:nvCxnSpPr>
        <p:spPr>
          <a:xfrm flipV="1">
            <a:off x="3258984" y="3839650"/>
            <a:ext cx="1775759" cy="245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35E7DF-9B3F-4BC1-BF11-6BFB6308F5A2}"/>
              </a:ext>
            </a:extLst>
          </p:cNvPr>
          <p:cNvCxnSpPr>
            <a:stCxn id="25" idx="3"/>
            <a:endCxn id="40" idx="1"/>
          </p:cNvCxnSpPr>
          <p:nvPr/>
        </p:nvCxnSpPr>
        <p:spPr>
          <a:xfrm flipV="1">
            <a:off x="3258984" y="3300021"/>
            <a:ext cx="2912092" cy="299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67DBB06-1DD9-4CB6-B2C8-E64C5A616BE4}"/>
              </a:ext>
            </a:extLst>
          </p:cNvPr>
          <p:cNvCxnSpPr>
            <a:stCxn id="25" idx="3"/>
            <a:endCxn id="41" idx="1"/>
          </p:cNvCxnSpPr>
          <p:nvPr/>
        </p:nvCxnSpPr>
        <p:spPr>
          <a:xfrm flipV="1">
            <a:off x="3258984" y="3345366"/>
            <a:ext cx="4558640" cy="294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88B0F95-37E2-49A4-967A-84BA8BBA076D}"/>
              </a:ext>
            </a:extLst>
          </p:cNvPr>
          <p:cNvCxnSpPr>
            <a:stCxn id="28" idx="2"/>
            <a:endCxn id="42" idx="0"/>
          </p:cNvCxnSpPr>
          <p:nvPr/>
        </p:nvCxnSpPr>
        <p:spPr>
          <a:xfrm>
            <a:off x="3682614" y="4317890"/>
            <a:ext cx="565711" cy="160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C5A66D-4004-447D-BCE8-AF028AA7D740}"/>
              </a:ext>
            </a:extLst>
          </p:cNvPr>
          <p:cNvCxnSpPr>
            <a:stCxn id="39" idx="3"/>
            <a:endCxn id="43" idx="0"/>
          </p:cNvCxnSpPr>
          <p:nvPr/>
        </p:nvCxnSpPr>
        <p:spPr>
          <a:xfrm>
            <a:off x="5545840" y="3408615"/>
            <a:ext cx="186971" cy="222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2495FE5-E8F3-4FB7-B166-B3F01A349909}"/>
              </a:ext>
            </a:extLst>
          </p:cNvPr>
          <p:cNvCxnSpPr>
            <a:stCxn id="40" idx="2"/>
            <a:endCxn id="44" idx="0"/>
          </p:cNvCxnSpPr>
          <p:nvPr/>
        </p:nvCxnSpPr>
        <p:spPr>
          <a:xfrm>
            <a:off x="6631063" y="3731056"/>
            <a:ext cx="689869" cy="232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636D83-A4A2-4AB4-837D-742CE082B911}"/>
              </a:ext>
            </a:extLst>
          </p:cNvPr>
          <p:cNvCxnSpPr>
            <a:stCxn id="41" idx="2"/>
            <a:endCxn id="45" idx="0"/>
          </p:cNvCxnSpPr>
          <p:nvPr/>
        </p:nvCxnSpPr>
        <p:spPr>
          <a:xfrm>
            <a:off x="8376114" y="3849320"/>
            <a:ext cx="1219978" cy="197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9D54B4F0-262F-4E55-AAE2-2194F750AC1D}"/>
              </a:ext>
            </a:extLst>
          </p:cNvPr>
          <p:cNvSpPr/>
          <p:nvPr/>
        </p:nvSpPr>
        <p:spPr>
          <a:xfrm>
            <a:off x="10387751" y="2760797"/>
            <a:ext cx="1571858" cy="145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query processor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E04403B-4E9F-4D0F-BF0D-82C4AB8FB40C}"/>
              </a:ext>
            </a:extLst>
          </p:cNvPr>
          <p:cNvCxnSpPr>
            <a:stCxn id="44" idx="3"/>
            <a:endCxn id="71" idx="1"/>
          </p:cNvCxnSpPr>
          <p:nvPr/>
        </p:nvCxnSpPr>
        <p:spPr>
          <a:xfrm flipV="1">
            <a:off x="7900021" y="3486702"/>
            <a:ext cx="2487730" cy="292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F232BC0-256A-449F-8BA1-64DCA81CEFC2}"/>
              </a:ext>
            </a:extLst>
          </p:cNvPr>
          <p:cNvCxnSpPr>
            <a:stCxn id="43" idx="3"/>
            <a:endCxn id="71" idx="1"/>
          </p:cNvCxnSpPr>
          <p:nvPr/>
        </p:nvCxnSpPr>
        <p:spPr>
          <a:xfrm flipV="1">
            <a:off x="6311900" y="3486702"/>
            <a:ext cx="4075851" cy="250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BB14861-763F-410C-962C-0497B56290E0}"/>
              </a:ext>
            </a:extLst>
          </p:cNvPr>
          <p:cNvCxnSpPr>
            <a:stCxn id="45" idx="3"/>
            <a:endCxn id="71" idx="2"/>
          </p:cNvCxnSpPr>
          <p:nvPr/>
        </p:nvCxnSpPr>
        <p:spPr>
          <a:xfrm flipV="1">
            <a:off x="10175181" y="4212606"/>
            <a:ext cx="998499" cy="196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0BFC666-7905-4110-A32A-B1E146EFA4B2}"/>
              </a:ext>
            </a:extLst>
          </p:cNvPr>
          <p:cNvCxnSpPr>
            <a:stCxn id="42" idx="0"/>
            <a:endCxn id="71" idx="1"/>
          </p:cNvCxnSpPr>
          <p:nvPr/>
        </p:nvCxnSpPr>
        <p:spPr>
          <a:xfrm flipV="1">
            <a:off x="4248325" y="3486702"/>
            <a:ext cx="6139426" cy="243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1F2A8D7-97D9-404C-B27E-420754A85A9C}"/>
              </a:ext>
            </a:extLst>
          </p:cNvPr>
          <p:cNvSpPr/>
          <p:nvPr/>
        </p:nvSpPr>
        <p:spPr>
          <a:xfrm>
            <a:off x="8934603" y="1773044"/>
            <a:ext cx="1357973" cy="643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processing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29A4766-41FF-4865-879E-7252F64AAA4D}"/>
              </a:ext>
            </a:extLst>
          </p:cNvPr>
          <p:cNvCxnSpPr>
            <a:stCxn id="71" idx="0"/>
            <a:endCxn id="93" idx="3"/>
          </p:cNvCxnSpPr>
          <p:nvPr/>
        </p:nvCxnSpPr>
        <p:spPr>
          <a:xfrm flipH="1" flipV="1">
            <a:off x="10292576" y="2094817"/>
            <a:ext cx="881104" cy="66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4E7055-71DF-45F5-8F24-2B12B2F7E8C0}"/>
              </a:ext>
            </a:extLst>
          </p:cNvPr>
          <p:cNvCxnSpPr>
            <a:stCxn id="93" idx="1"/>
            <a:endCxn id="3" idx="3"/>
          </p:cNvCxnSpPr>
          <p:nvPr/>
        </p:nvCxnSpPr>
        <p:spPr>
          <a:xfrm flipH="1" flipV="1">
            <a:off x="1405054" y="1990493"/>
            <a:ext cx="7529549" cy="10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3635E3-BB4D-4132-8CE0-F6869310EDDB}"/>
              </a:ext>
            </a:extLst>
          </p:cNvPr>
          <p:cNvSpPr/>
          <p:nvPr/>
        </p:nvSpPr>
        <p:spPr>
          <a:xfrm>
            <a:off x="2475571" y="2207941"/>
            <a:ext cx="1357973" cy="54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Global query verifier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C086797-F979-4030-90B2-2DCB0B1E9BE0}"/>
              </a:ext>
            </a:extLst>
          </p:cNvPr>
          <p:cNvCxnSpPr>
            <a:stCxn id="8" idx="3"/>
            <a:endCxn id="104" idx="2"/>
          </p:cNvCxnSpPr>
          <p:nvPr/>
        </p:nvCxnSpPr>
        <p:spPr>
          <a:xfrm flipV="1">
            <a:off x="1666951" y="2753276"/>
            <a:ext cx="1487607" cy="675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C45DDAE-E1F8-4C8B-8C62-EF75B40D7B65}"/>
              </a:ext>
            </a:extLst>
          </p:cNvPr>
          <p:cNvCxnSpPr>
            <a:stCxn id="4" idx="3"/>
            <a:endCxn id="104" idx="1"/>
          </p:cNvCxnSpPr>
          <p:nvPr/>
        </p:nvCxnSpPr>
        <p:spPr>
          <a:xfrm flipV="1">
            <a:off x="1666951" y="2480609"/>
            <a:ext cx="808620" cy="277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97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65FA-C041-4DF5-B158-20C69DF2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 ABOUT INTEGRUM ARCHITECTURE AND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4E02-B4CF-4952-A72D-3FBC60CC0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Keyword_table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keywords table (</a:t>
            </a:r>
            <a:r>
              <a:rPr lang="en-US" sz="15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list of keywords found online. 81 keywords)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from a global query gets equivalent keywords puts them in the output directly without passing into tokenizer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My_temp_table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creation which holds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token,descript,operator,condition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details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Metadata_layer_temp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creation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 the query in the string format after giving its input as the global query.; global query decomposer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cursor as a lookup for token descript and inserting token descript keyword data in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metadata_layer_temp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table, </a:t>
            </a:r>
            <a:r>
              <a:rPr lang="en-US" sz="15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=,&lt;&gt;,!=,&lt;=,&gt;=, LIKE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Metadata_layer_temp1 is  a replica mapping table of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metadata_layer_temp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usage in the single column query.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single column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query,with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usage of dynamic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 the convenience to see multiple sub queries in the results tab ,inserted the data into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results_table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final table after integrating all the 4 subquery results of 4 local databases; post processing phase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852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3F24-4CD8-4F90-AD38-BF0D0C74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THAT DIFFERENTIATE INTEGRUM FROM CROWD OF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B0D4-2047-423C-BEC4-AFC4D470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achieved the product dynamically that after taking the global query gives us the local database queries dynamically.</a:t>
            </a:r>
          </a:p>
          <a:p>
            <a:r>
              <a:rPr lang="en-US" dirty="0"/>
              <a:t>Dynamic nature can increase fully still when still worked on the post processing part given much time. </a:t>
            </a:r>
          </a:p>
        </p:txBody>
      </p:sp>
    </p:spTree>
    <p:extLst>
      <p:ext uri="{BB962C8B-B14F-4D97-AF65-F5344CB8AC3E}">
        <p14:creationId xmlns:p14="http://schemas.microsoft.com/office/powerpoint/2010/main" val="341896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81CC-FA09-41FA-9145-D9971FA2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5AD73-8C98-400E-AF4F-586BDA44F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between data bases local </a:t>
            </a:r>
            <a:r>
              <a:rPr lang="en-US" dirty="0" err="1"/>
              <a:t>db</a:t>
            </a:r>
            <a:r>
              <a:rPr lang="en-US" dirty="0"/>
              <a:t> 1,2,3,4 is achieved through canonical mapping with metadata layer usage </a:t>
            </a:r>
          </a:p>
          <a:p>
            <a:r>
              <a:rPr lang="en-US" dirty="0"/>
              <a:t>Performance of the system greatly improved after the integration and creation of metadata layer commonly among all the databases with the help of canonical table</a:t>
            </a:r>
          </a:p>
          <a:p>
            <a:r>
              <a:rPr lang="en-US" dirty="0"/>
              <a:t>Cost savings are done, Data which is valuable is collected, Visibility is enhanced in real time, Process efficiency has achieved.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4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6" descr="Help">
            <a:extLst>
              <a:ext uri="{FF2B5EF4-FFF2-40B4-BE49-F238E27FC236}">
                <a16:creationId xmlns:a16="http://schemas.microsoft.com/office/drawing/2014/main" id="{F5EB6230-E5C0-4351-9082-106DA5F3E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5074" y="1123527"/>
            <a:ext cx="4604800" cy="4604800"/>
          </a:xfrm>
          <a:prstGeom prst="rect">
            <a:avLst/>
          </a:prstGeom>
        </p:spPr>
      </p:pic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222E3-DB01-4B02-9131-AD9DFDB32EC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4265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IS 722  SYSTEMS AND INFORMATION INTEGRATION  UNDER DR. GEORGE KARABATIS</vt:lpstr>
      <vt:lpstr>ER DIAGRAM</vt:lpstr>
      <vt:lpstr>SYSTEM ARCHITECTURE OF INTEGRUM(PRODUCT)</vt:lpstr>
      <vt:lpstr>BRIEF INTRODUCTION ABOUT INTEGRUM ARCHITECTURE AND PROCEDURE</vt:lpstr>
      <vt:lpstr>ITEMS THAT DIFFERENTIATE INTEGRUM FROM CROWD OF COMPETITION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722  SYSTEMS AND INFORMATION INTEGRATION  UNDER DR. GEORGE KARABATIS</dc:title>
  <dc:creator>Simran Kaukab Shaik</dc:creator>
  <cp:lastModifiedBy>Simran Kaukab Shaik</cp:lastModifiedBy>
  <cp:revision>22</cp:revision>
  <dcterms:created xsi:type="dcterms:W3CDTF">2020-12-02T06:57:33Z</dcterms:created>
  <dcterms:modified xsi:type="dcterms:W3CDTF">2020-12-02T16:21:43Z</dcterms:modified>
</cp:coreProperties>
</file>