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6" r:id="rId7"/>
    <p:sldId id="267" r:id="rId8"/>
    <p:sldId id="262" r:id="rId9"/>
    <p:sldId id="264" r:id="rId10"/>
    <p:sldId id="263" r:id="rId11"/>
    <p:sldId id="268" r:id="rId12"/>
    <p:sldId id="269" r:id="rId13"/>
    <p:sldId id="271" r:id="rId14"/>
    <p:sldId id="272" r:id="rId15"/>
    <p:sldId id="274" r:id="rId16"/>
    <p:sldId id="273" r:id="rId17"/>
    <p:sldId id="27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A8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mran shaikh" userId="6dd982ce673a0ba0" providerId="LiveId" clId="{AAB18D04-061E-4D1D-870D-D6394A1C81D0}"/>
    <pc:docChg chg="undo custSel addSld delSld modSld sldOrd">
      <pc:chgData name="simran shaikh" userId="6dd982ce673a0ba0" providerId="LiveId" clId="{AAB18D04-061E-4D1D-870D-D6394A1C81D0}" dt="2023-08-12T06:08:04.295" v="3428" actId="1076"/>
      <pc:docMkLst>
        <pc:docMk/>
      </pc:docMkLst>
      <pc:sldChg chg="addSp modSp mod">
        <pc:chgData name="simran shaikh" userId="6dd982ce673a0ba0" providerId="LiveId" clId="{AAB18D04-061E-4D1D-870D-D6394A1C81D0}" dt="2023-08-11T00:01:41.066" v="3229" actId="1076"/>
        <pc:sldMkLst>
          <pc:docMk/>
          <pc:sldMk cId="3221210471" sldId="257"/>
        </pc:sldMkLst>
        <pc:spChg chg="mod">
          <ac:chgData name="simran shaikh" userId="6dd982ce673a0ba0" providerId="LiveId" clId="{AAB18D04-061E-4D1D-870D-D6394A1C81D0}" dt="2023-08-11T00:01:41.066" v="3229" actId="1076"/>
          <ac:spMkLst>
            <pc:docMk/>
            <pc:sldMk cId="3221210471" sldId="257"/>
            <ac:spMk id="2" creationId="{99A5A654-D436-6C16-3FB1-6148828CEA7C}"/>
          </ac:spMkLst>
        </pc:spChg>
        <pc:spChg chg="add mod">
          <ac:chgData name="simran shaikh" userId="6dd982ce673a0ba0" providerId="LiveId" clId="{AAB18D04-061E-4D1D-870D-D6394A1C81D0}" dt="2023-08-11T00:01:07.742" v="3224" actId="1076"/>
          <ac:spMkLst>
            <pc:docMk/>
            <pc:sldMk cId="3221210471" sldId="257"/>
            <ac:spMk id="4" creationId="{69D17B19-6B98-8B6C-7CC5-4E8E64DC83FE}"/>
          </ac:spMkLst>
        </pc:spChg>
      </pc:sldChg>
      <pc:sldChg chg="addSp delSp modSp mod setBg">
        <pc:chgData name="simran shaikh" userId="6dd982ce673a0ba0" providerId="LiveId" clId="{AAB18D04-061E-4D1D-870D-D6394A1C81D0}" dt="2023-08-10T23:56:33.980" v="3143" actId="1076"/>
        <pc:sldMkLst>
          <pc:docMk/>
          <pc:sldMk cId="373404503" sldId="258"/>
        </pc:sldMkLst>
        <pc:spChg chg="add mod">
          <ac:chgData name="simran shaikh" userId="6dd982ce673a0ba0" providerId="LiveId" clId="{AAB18D04-061E-4D1D-870D-D6394A1C81D0}" dt="2023-08-10T23:56:33.980" v="3143" actId="1076"/>
          <ac:spMkLst>
            <pc:docMk/>
            <pc:sldMk cId="373404503" sldId="258"/>
            <ac:spMk id="3" creationId="{3DBAF6B3-6368-42D0-4481-2B10B8584879}"/>
          </ac:spMkLst>
        </pc:spChg>
        <pc:spChg chg="add mod">
          <ac:chgData name="simran shaikh" userId="6dd982ce673a0ba0" providerId="LiveId" clId="{AAB18D04-061E-4D1D-870D-D6394A1C81D0}" dt="2023-08-10T23:56:29.237" v="3142" actId="1076"/>
          <ac:spMkLst>
            <pc:docMk/>
            <pc:sldMk cId="373404503" sldId="258"/>
            <ac:spMk id="5" creationId="{40482E57-229A-89DA-2386-35E1BBFC0045}"/>
          </ac:spMkLst>
        </pc:spChg>
        <pc:picChg chg="add del mod">
          <ac:chgData name="simran shaikh" userId="6dd982ce673a0ba0" providerId="LiveId" clId="{AAB18D04-061E-4D1D-870D-D6394A1C81D0}" dt="2023-08-09T04:19:32.629" v="9" actId="21"/>
          <ac:picMkLst>
            <pc:docMk/>
            <pc:sldMk cId="373404503" sldId="258"/>
            <ac:picMk id="2050" creationId="{DBF62581-BE31-92E1-339B-9DDA6FDF6334}"/>
          </ac:picMkLst>
        </pc:picChg>
        <pc:picChg chg="add mod">
          <ac:chgData name="simran shaikh" userId="6dd982ce673a0ba0" providerId="LiveId" clId="{AAB18D04-061E-4D1D-870D-D6394A1C81D0}" dt="2023-08-09T04:20:39.924" v="13" actId="14100"/>
          <ac:picMkLst>
            <pc:docMk/>
            <pc:sldMk cId="373404503" sldId="258"/>
            <ac:picMk id="2052" creationId="{B849A361-1D1A-2ED1-715E-62F5E52D8ACF}"/>
          </ac:picMkLst>
        </pc:picChg>
      </pc:sldChg>
      <pc:sldChg chg="addSp modSp add mod">
        <pc:chgData name="simran shaikh" userId="6dd982ce673a0ba0" providerId="LiveId" clId="{AAB18D04-061E-4D1D-870D-D6394A1C81D0}" dt="2023-08-10T23:56:59.973" v="3147" actId="1076"/>
        <pc:sldMkLst>
          <pc:docMk/>
          <pc:sldMk cId="1287297603" sldId="259"/>
        </pc:sldMkLst>
        <pc:spChg chg="add mod">
          <ac:chgData name="simran shaikh" userId="6dd982ce673a0ba0" providerId="LiveId" clId="{AAB18D04-061E-4D1D-870D-D6394A1C81D0}" dt="2023-08-10T23:56:59.973" v="3147" actId="1076"/>
          <ac:spMkLst>
            <pc:docMk/>
            <pc:sldMk cId="1287297603" sldId="259"/>
            <ac:spMk id="3" creationId="{CEA32910-D449-EE37-5C76-05E7476B14D9}"/>
          </ac:spMkLst>
        </pc:spChg>
        <pc:spChg chg="add mod">
          <ac:chgData name="simran shaikh" userId="6dd982ce673a0ba0" providerId="LiveId" clId="{AAB18D04-061E-4D1D-870D-D6394A1C81D0}" dt="2023-08-10T23:56:55.532" v="3146" actId="1076"/>
          <ac:spMkLst>
            <pc:docMk/>
            <pc:sldMk cId="1287297603" sldId="259"/>
            <ac:spMk id="5" creationId="{1A23585C-2C72-9A83-9B92-2C081C58440F}"/>
          </ac:spMkLst>
        </pc:spChg>
        <pc:picChg chg="mod">
          <ac:chgData name="simran shaikh" userId="6dd982ce673a0ba0" providerId="LiveId" clId="{AAB18D04-061E-4D1D-870D-D6394A1C81D0}" dt="2023-08-09T04:25:16.024" v="70" actId="196"/>
          <ac:picMkLst>
            <pc:docMk/>
            <pc:sldMk cId="1287297603" sldId="259"/>
            <ac:picMk id="2052" creationId="{B849A361-1D1A-2ED1-715E-62F5E52D8ACF}"/>
          </ac:picMkLst>
        </pc:picChg>
      </pc:sldChg>
      <pc:sldChg chg="del">
        <pc:chgData name="simran shaikh" userId="6dd982ce673a0ba0" providerId="LiveId" clId="{AAB18D04-061E-4D1D-870D-D6394A1C81D0}" dt="2023-08-09T04:21:08.342" v="14" actId="2696"/>
        <pc:sldMkLst>
          <pc:docMk/>
          <pc:sldMk cId="1906089684" sldId="259"/>
        </pc:sldMkLst>
      </pc:sldChg>
      <pc:sldChg chg="del">
        <pc:chgData name="simran shaikh" userId="6dd982ce673a0ba0" providerId="LiveId" clId="{AAB18D04-061E-4D1D-870D-D6394A1C81D0}" dt="2023-08-09T04:21:10.667" v="15" actId="2696"/>
        <pc:sldMkLst>
          <pc:docMk/>
          <pc:sldMk cId="2638914142" sldId="260"/>
        </pc:sldMkLst>
      </pc:sldChg>
      <pc:sldChg chg="addSp modSp add mod">
        <pc:chgData name="simran shaikh" userId="6dd982ce673a0ba0" providerId="LiveId" clId="{AAB18D04-061E-4D1D-870D-D6394A1C81D0}" dt="2023-08-10T23:57:54.748" v="3185" actId="1076"/>
        <pc:sldMkLst>
          <pc:docMk/>
          <pc:sldMk cId="4227703798" sldId="260"/>
        </pc:sldMkLst>
        <pc:spChg chg="add mod">
          <ac:chgData name="simran shaikh" userId="6dd982ce673a0ba0" providerId="LiveId" clId="{AAB18D04-061E-4D1D-870D-D6394A1C81D0}" dt="2023-08-10T23:57:19.667" v="3152" actId="1076"/>
          <ac:spMkLst>
            <pc:docMk/>
            <pc:sldMk cId="4227703798" sldId="260"/>
            <ac:spMk id="2" creationId="{1D310596-3EB7-A65C-A15B-D09AC56879FE}"/>
          </ac:spMkLst>
        </pc:spChg>
        <pc:spChg chg="add mod">
          <ac:chgData name="simran shaikh" userId="6dd982ce673a0ba0" providerId="LiveId" clId="{AAB18D04-061E-4D1D-870D-D6394A1C81D0}" dt="2023-08-10T23:57:54.748" v="3185" actId="1076"/>
          <ac:spMkLst>
            <pc:docMk/>
            <pc:sldMk cId="4227703798" sldId="260"/>
            <ac:spMk id="4" creationId="{1861345E-93CF-83FD-61F0-A1AD1BB170CE}"/>
          </ac:spMkLst>
        </pc:spChg>
        <pc:spChg chg="add mod">
          <ac:chgData name="simran shaikh" userId="6dd982ce673a0ba0" providerId="LiveId" clId="{AAB18D04-061E-4D1D-870D-D6394A1C81D0}" dt="2023-08-10T23:57:54.748" v="3185" actId="1076"/>
          <ac:spMkLst>
            <pc:docMk/>
            <pc:sldMk cId="4227703798" sldId="260"/>
            <ac:spMk id="6" creationId="{6AD4E813-4ACC-7DBE-2C21-C90704BB5B42}"/>
          </ac:spMkLst>
        </pc:spChg>
        <pc:spChg chg="add mod">
          <ac:chgData name="simran shaikh" userId="6dd982ce673a0ba0" providerId="LiveId" clId="{AAB18D04-061E-4D1D-870D-D6394A1C81D0}" dt="2023-08-10T23:57:54.748" v="3185" actId="1076"/>
          <ac:spMkLst>
            <pc:docMk/>
            <pc:sldMk cId="4227703798" sldId="260"/>
            <ac:spMk id="8" creationId="{E2F375ED-A246-B0A8-5DEC-301C7577D672}"/>
          </ac:spMkLst>
        </pc:spChg>
        <pc:picChg chg="mod">
          <ac:chgData name="simran shaikh" userId="6dd982ce673a0ba0" providerId="LiveId" clId="{AAB18D04-061E-4D1D-870D-D6394A1C81D0}" dt="2023-08-10T23:57:39.864" v="3184" actId="1076"/>
          <ac:picMkLst>
            <pc:docMk/>
            <pc:sldMk cId="4227703798" sldId="260"/>
            <ac:picMk id="2052" creationId="{B849A361-1D1A-2ED1-715E-62F5E52D8ACF}"/>
          </ac:picMkLst>
        </pc:picChg>
      </pc:sldChg>
      <pc:sldChg chg="addSp delSp modSp add mod">
        <pc:chgData name="simran shaikh" userId="6dd982ce673a0ba0" providerId="LiveId" clId="{AAB18D04-061E-4D1D-870D-D6394A1C81D0}" dt="2023-08-12T06:08:04.295" v="3428" actId="1076"/>
        <pc:sldMkLst>
          <pc:docMk/>
          <pc:sldMk cId="863113714" sldId="261"/>
        </pc:sldMkLst>
        <pc:spChg chg="add mod">
          <ac:chgData name="simran shaikh" userId="6dd982ce673a0ba0" providerId="LiveId" clId="{AAB18D04-061E-4D1D-870D-D6394A1C81D0}" dt="2023-08-10T23:59:09.445" v="3190" actId="1076"/>
          <ac:spMkLst>
            <pc:docMk/>
            <pc:sldMk cId="863113714" sldId="261"/>
            <ac:spMk id="2" creationId="{91F39039-29A2-C071-C714-FF7C76EA99A4}"/>
          </ac:spMkLst>
        </pc:spChg>
        <pc:spChg chg="add mod">
          <ac:chgData name="simran shaikh" userId="6dd982ce673a0ba0" providerId="LiveId" clId="{AAB18D04-061E-4D1D-870D-D6394A1C81D0}" dt="2023-08-12T05:19:14.364" v="3370" actId="1076"/>
          <ac:spMkLst>
            <pc:docMk/>
            <pc:sldMk cId="863113714" sldId="261"/>
            <ac:spMk id="4" creationId="{C0636671-8A8C-60BD-8E00-71F6071D44C6}"/>
          </ac:spMkLst>
        </pc:spChg>
        <pc:spChg chg="add del">
          <ac:chgData name="simran shaikh" userId="6dd982ce673a0ba0" providerId="LiveId" clId="{AAB18D04-061E-4D1D-870D-D6394A1C81D0}" dt="2023-08-09T04:44:50.972" v="337" actId="22"/>
          <ac:spMkLst>
            <pc:docMk/>
            <pc:sldMk cId="863113714" sldId="261"/>
            <ac:spMk id="4" creationId="{FF144120-0D98-549E-6EDA-3E0FD678A5E9}"/>
          </ac:spMkLst>
        </pc:spChg>
        <pc:spChg chg="add mod">
          <ac:chgData name="simran shaikh" userId="6dd982ce673a0ba0" providerId="LiveId" clId="{AAB18D04-061E-4D1D-870D-D6394A1C81D0}" dt="2023-08-12T06:08:03.751" v="3427" actId="1076"/>
          <ac:spMkLst>
            <pc:docMk/>
            <pc:sldMk cId="863113714" sldId="261"/>
            <ac:spMk id="6" creationId="{21B5AEF4-C91E-ECD2-3414-E358A18C9BB5}"/>
          </ac:spMkLst>
        </pc:spChg>
        <pc:spChg chg="add del">
          <ac:chgData name="simran shaikh" userId="6dd982ce673a0ba0" providerId="LiveId" clId="{AAB18D04-061E-4D1D-870D-D6394A1C81D0}" dt="2023-08-09T04:52:48.050" v="340"/>
          <ac:spMkLst>
            <pc:docMk/>
            <pc:sldMk cId="863113714" sldId="261"/>
            <ac:spMk id="7" creationId="{82741564-0EB1-D870-0725-85DBC54A5D10}"/>
          </ac:spMkLst>
        </pc:spChg>
        <pc:picChg chg="mod">
          <ac:chgData name="simran shaikh" userId="6dd982ce673a0ba0" providerId="LiveId" clId="{AAB18D04-061E-4D1D-870D-D6394A1C81D0}" dt="2023-08-12T05:07:53.134" v="3354" actId="1076"/>
          <ac:picMkLst>
            <pc:docMk/>
            <pc:sldMk cId="863113714" sldId="261"/>
            <ac:picMk id="2052" creationId="{B849A361-1D1A-2ED1-715E-62F5E52D8ACF}"/>
          </ac:picMkLst>
        </pc:picChg>
        <pc:picChg chg="add del mod">
          <ac:chgData name="simran shaikh" userId="6dd982ce673a0ba0" providerId="LiveId" clId="{AAB18D04-061E-4D1D-870D-D6394A1C81D0}" dt="2023-08-09T04:54:15.548" v="353"/>
          <ac:picMkLst>
            <pc:docMk/>
            <pc:sldMk cId="863113714" sldId="261"/>
            <ac:picMk id="6147" creationId="{48552D52-7A76-00AD-EC1C-972FAEC0DE77}"/>
          </ac:picMkLst>
        </pc:picChg>
        <pc:picChg chg="add mod">
          <ac:chgData name="simran shaikh" userId="6dd982ce673a0ba0" providerId="LiveId" clId="{AAB18D04-061E-4D1D-870D-D6394A1C81D0}" dt="2023-08-12T06:08:04.295" v="3428" actId="1076"/>
          <ac:picMkLst>
            <pc:docMk/>
            <pc:sldMk cId="863113714" sldId="261"/>
            <ac:picMk id="6149" creationId="{F3A8D877-8275-C294-F3B7-C67FC864A867}"/>
          </ac:picMkLst>
        </pc:picChg>
        <pc:picChg chg="add del">
          <ac:chgData name="simran shaikh" userId="6dd982ce673a0ba0" providerId="LiveId" clId="{AAB18D04-061E-4D1D-870D-D6394A1C81D0}" dt="2023-08-09T04:58:47.577" v="360"/>
          <ac:picMkLst>
            <pc:docMk/>
            <pc:sldMk cId="863113714" sldId="261"/>
            <ac:picMk id="6151" creationId="{D401AB6C-00CB-D931-D68C-D400953B5389}"/>
          </ac:picMkLst>
        </pc:picChg>
        <pc:picChg chg="add del">
          <ac:chgData name="simran shaikh" userId="6dd982ce673a0ba0" providerId="LiveId" clId="{AAB18D04-061E-4D1D-870D-D6394A1C81D0}" dt="2023-08-09T04:58:52.053" v="362"/>
          <ac:picMkLst>
            <pc:docMk/>
            <pc:sldMk cId="863113714" sldId="261"/>
            <ac:picMk id="6153" creationId="{CB9407D6-6855-3CA3-6D65-C78755C6906D}"/>
          </ac:picMkLst>
        </pc:picChg>
      </pc:sldChg>
      <pc:sldChg chg="addSp delSp modSp add mod">
        <pc:chgData name="simran shaikh" userId="6dd982ce673a0ba0" providerId="LiveId" clId="{AAB18D04-061E-4D1D-870D-D6394A1C81D0}" dt="2023-08-10T05:15:52.779" v="938"/>
        <pc:sldMkLst>
          <pc:docMk/>
          <pc:sldMk cId="2934294104" sldId="262"/>
        </pc:sldMkLst>
        <pc:spChg chg="add mod">
          <ac:chgData name="simran shaikh" userId="6dd982ce673a0ba0" providerId="LiveId" clId="{AAB18D04-061E-4D1D-870D-D6394A1C81D0}" dt="2023-08-10T04:51:25.766" v="872" actId="1076"/>
          <ac:spMkLst>
            <pc:docMk/>
            <pc:sldMk cId="2934294104" sldId="262"/>
            <ac:spMk id="2" creationId="{0351D692-93AA-A83A-ED61-4F7B52C12C2D}"/>
          </ac:spMkLst>
        </pc:spChg>
        <pc:spChg chg="add del">
          <ac:chgData name="simran shaikh" userId="6dd982ce673a0ba0" providerId="LiveId" clId="{AAB18D04-061E-4D1D-870D-D6394A1C81D0}" dt="2023-08-09T05:41:40.534" v="473"/>
          <ac:spMkLst>
            <pc:docMk/>
            <pc:sldMk cId="2934294104" sldId="262"/>
            <ac:spMk id="3" creationId="{2F57EB8F-A7EC-B4A0-B99F-CA0152BD33D3}"/>
          </ac:spMkLst>
        </pc:spChg>
        <pc:spChg chg="add del mod">
          <ac:chgData name="simran shaikh" userId="6dd982ce673a0ba0" providerId="LiveId" clId="{AAB18D04-061E-4D1D-870D-D6394A1C81D0}" dt="2023-08-10T05:15:52.779" v="938"/>
          <ac:spMkLst>
            <pc:docMk/>
            <pc:sldMk cId="2934294104" sldId="262"/>
            <ac:spMk id="3" creationId="{38AFFAAE-6DA6-68DF-CD6D-424C5AF068E9}"/>
          </ac:spMkLst>
        </pc:spChg>
        <pc:spChg chg="add del mod">
          <ac:chgData name="simran shaikh" userId="6dd982ce673a0ba0" providerId="LiveId" clId="{AAB18D04-061E-4D1D-870D-D6394A1C81D0}" dt="2023-08-09T05:34:58.137" v="469" actId="21"/>
          <ac:spMkLst>
            <pc:docMk/>
            <pc:sldMk cId="2934294104" sldId="262"/>
            <ac:spMk id="3" creationId="{FE446A4A-F6F7-0258-0400-30F9E9EC17A4}"/>
          </ac:spMkLst>
        </pc:spChg>
        <pc:spChg chg="add mod">
          <ac:chgData name="simran shaikh" userId="6dd982ce673a0ba0" providerId="LiveId" clId="{AAB18D04-061E-4D1D-870D-D6394A1C81D0}" dt="2023-08-09T05:35:17.154" v="471" actId="14100"/>
          <ac:spMkLst>
            <pc:docMk/>
            <pc:sldMk cId="2934294104" sldId="262"/>
            <ac:spMk id="4" creationId="{9984B5F5-11EE-21D6-3AFA-E314B9DA39CC}"/>
          </ac:spMkLst>
        </pc:spChg>
        <pc:spChg chg="add del mod">
          <ac:chgData name="simran shaikh" userId="6dd982ce673a0ba0" providerId="LiveId" clId="{AAB18D04-061E-4D1D-870D-D6394A1C81D0}" dt="2023-08-09T05:43:23.839" v="494" actId="21"/>
          <ac:spMkLst>
            <pc:docMk/>
            <pc:sldMk cId="2934294104" sldId="262"/>
            <ac:spMk id="5" creationId="{939BC17F-630A-2D7B-A8BA-6CB81B30578C}"/>
          </ac:spMkLst>
        </pc:spChg>
        <pc:spChg chg="add mod">
          <ac:chgData name="simran shaikh" userId="6dd982ce673a0ba0" providerId="LiveId" clId="{AAB18D04-061E-4D1D-870D-D6394A1C81D0}" dt="2023-08-09T05:54:39.908" v="840" actId="1076"/>
          <ac:spMkLst>
            <pc:docMk/>
            <pc:sldMk cId="2934294104" sldId="262"/>
            <ac:spMk id="6" creationId="{7CD6501C-972C-9689-A8DB-C51465A01343}"/>
          </ac:spMkLst>
        </pc:spChg>
        <pc:spChg chg="add del">
          <ac:chgData name="simran shaikh" userId="6dd982ce673a0ba0" providerId="LiveId" clId="{AAB18D04-061E-4D1D-870D-D6394A1C81D0}" dt="2023-08-09T05:42:00.001" v="477"/>
          <ac:spMkLst>
            <pc:docMk/>
            <pc:sldMk cId="2934294104" sldId="262"/>
            <ac:spMk id="7" creationId="{98FC1996-70B7-44A3-B094-BC34F695357B}"/>
          </ac:spMkLst>
        </pc:spChg>
        <pc:spChg chg="add del">
          <ac:chgData name="simran shaikh" userId="6dd982ce673a0ba0" providerId="LiveId" clId="{AAB18D04-061E-4D1D-870D-D6394A1C81D0}" dt="2023-08-09T05:42:06.417" v="480"/>
          <ac:spMkLst>
            <pc:docMk/>
            <pc:sldMk cId="2934294104" sldId="262"/>
            <ac:spMk id="8" creationId="{2A5CB846-7E97-A4AE-8301-E22B3CA85443}"/>
          </ac:spMkLst>
        </pc:spChg>
        <pc:spChg chg="add del">
          <ac:chgData name="simran shaikh" userId="6dd982ce673a0ba0" providerId="LiveId" clId="{AAB18D04-061E-4D1D-870D-D6394A1C81D0}" dt="2023-08-09T05:42:21.105" v="482"/>
          <ac:spMkLst>
            <pc:docMk/>
            <pc:sldMk cId="2934294104" sldId="262"/>
            <ac:spMk id="9" creationId="{AB6405DF-307A-465A-FAEA-4D645CEA984E}"/>
          </ac:spMkLst>
        </pc:spChg>
        <pc:spChg chg="add mod">
          <ac:chgData name="simran shaikh" userId="6dd982ce673a0ba0" providerId="LiveId" clId="{AAB18D04-061E-4D1D-870D-D6394A1C81D0}" dt="2023-08-09T05:54:28.971" v="838" actId="1076"/>
          <ac:spMkLst>
            <pc:docMk/>
            <pc:sldMk cId="2934294104" sldId="262"/>
            <ac:spMk id="11" creationId="{8F237F1A-E525-35EB-86F0-1B6FE929C193}"/>
          </ac:spMkLst>
        </pc:spChg>
        <pc:spChg chg="add del">
          <ac:chgData name="simran shaikh" userId="6dd982ce673a0ba0" providerId="LiveId" clId="{AAB18D04-061E-4D1D-870D-D6394A1C81D0}" dt="2023-08-09T05:50:13.498" v="556"/>
          <ac:spMkLst>
            <pc:docMk/>
            <pc:sldMk cId="2934294104" sldId="262"/>
            <ac:spMk id="12" creationId="{95EF06F4-5F44-F6D7-0C79-D1287894C15F}"/>
          </ac:spMkLst>
        </pc:spChg>
        <pc:spChg chg="add del">
          <ac:chgData name="simran shaikh" userId="6dd982ce673a0ba0" providerId="LiveId" clId="{AAB18D04-061E-4D1D-870D-D6394A1C81D0}" dt="2023-08-09T05:50:22.965" v="558"/>
          <ac:spMkLst>
            <pc:docMk/>
            <pc:sldMk cId="2934294104" sldId="262"/>
            <ac:spMk id="13" creationId="{C3B989A7-3337-F4FD-85E4-90900E4672A8}"/>
          </ac:spMkLst>
        </pc:spChg>
        <pc:spChg chg="add del">
          <ac:chgData name="simran shaikh" userId="6dd982ce673a0ba0" providerId="LiveId" clId="{AAB18D04-061E-4D1D-870D-D6394A1C81D0}" dt="2023-08-09T05:50:46.288" v="560"/>
          <ac:spMkLst>
            <pc:docMk/>
            <pc:sldMk cId="2934294104" sldId="262"/>
            <ac:spMk id="14" creationId="{1650458A-FA03-4098-D3A6-E91ED2EAA25D}"/>
          </ac:spMkLst>
        </pc:spChg>
        <pc:spChg chg="add del">
          <ac:chgData name="simran shaikh" userId="6dd982ce673a0ba0" providerId="LiveId" clId="{AAB18D04-061E-4D1D-870D-D6394A1C81D0}" dt="2023-08-09T05:50:49.617" v="563"/>
          <ac:spMkLst>
            <pc:docMk/>
            <pc:sldMk cId="2934294104" sldId="262"/>
            <ac:spMk id="15" creationId="{AB79C6B4-F7EF-C443-8589-668618BDF7F0}"/>
          </ac:spMkLst>
        </pc:spChg>
        <pc:spChg chg="add mod">
          <ac:chgData name="simran shaikh" userId="6dd982ce673a0ba0" providerId="LiveId" clId="{AAB18D04-061E-4D1D-870D-D6394A1C81D0}" dt="2023-08-09T05:55:41.925" v="868" actId="1076"/>
          <ac:spMkLst>
            <pc:docMk/>
            <pc:sldMk cId="2934294104" sldId="262"/>
            <ac:spMk id="16" creationId="{18936F98-DA8E-67DC-A569-BD95DD077690}"/>
          </ac:spMkLst>
        </pc:spChg>
        <pc:graphicFrameChg chg="add mod modGraphic">
          <ac:chgData name="simran shaikh" userId="6dd982ce673a0ba0" providerId="LiveId" clId="{AAB18D04-061E-4D1D-870D-D6394A1C81D0}" dt="2023-08-09T05:57:07.720" v="871"/>
          <ac:graphicFrameMkLst>
            <pc:docMk/>
            <pc:sldMk cId="2934294104" sldId="262"/>
            <ac:graphicFrameMk id="10" creationId="{730ECB9D-A190-06A1-3D62-647D97978B58}"/>
          </ac:graphicFrameMkLst>
        </pc:graphicFrameChg>
        <pc:picChg chg="mod">
          <ac:chgData name="simran shaikh" userId="6dd982ce673a0ba0" providerId="LiveId" clId="{AAB18D04-061E-4D1D-870D-D6394A1C81D0}" dt="2023-08-09T05:03:33.358" v="384" actId="1076"/>
          <ac:picMkLst>
            <pc:docMk/>
            <pc:sldMk cId="2934294104" sldId="262"/>
            <ac:picMk id="2052" creationId="{B849A361-1D1A-2ED1-715E-62F5E52D8ACF}"/>
          </ac:picMkLst>
        </pc:picChg>
      </pc:sldChg>
      <pc:sldChg chg="addSp delSp modSp add mod">
        <pc:chgData name="simran shaikh" userId="6dd982ce673a0ba0" providerId="LiveId" clId="{AAB18D04-061E-4D1D-870D-D6394A1C81D0}" dt="2023-08-10T06:51:30.799" v="2294" actId="1076"/>
        <pc:sldMkLst>
          <pc:docMk/>
          <pc:sldMk cId="1500642823" sldId="263"/>
        </pc:sldMkLst>
        <pc:spChg chg="add mod">
          <ac:chgData name="simran shaikh" userId="6dd982ce673a0ba0" providerId="LiveId" clId="{AAB18D04-061E-4D1D-870D-D6394A1C81D0}" dt="2023-08-10T06:51:30.799" v="2294" actId="1076"/>
          <ac:spMkLst>
            <pc:docMk/>
            <pc:sldMk cId="1500642823" sldId="263"/>
            <ac:spMk id="2" creationId="{205FB96F-4660-F030-0954-0EB070167F1A}"/>
          </ac:spMkLst>
        </pc:spChg>
        <pc:spChg chg="add mod">
          <ac:chgData name="simran shaikh" userId="6dd982ce673a0ba0" providerId="LiveId" clId="{AAB18D04-061E-4D1D-870D-D6394A1C81D0}" dt="2023-08-10T06:50:19.289" v="2277" actId="1076"/>
          <ac:spMkLst>
            <pc:docMk/>
            <pc:sldMk cId="1500642823" sldId="263"/>
            <ac:spMk id="6" creationId="{A35493DF-29A1-FA9B-9DA4-64525641CA4A}"/>
          </ac:spMkLst>
        </pc:spChg>
        <pc:spChg chg="add mod">
          <ac:chgData name="simran shaikh" userId="6dd982ce673a0ba0" providerId="LiveId" clId="{AAB18D04-061E-4D1D-870D-D6394A1C81D0}" dt="2023-08-10T06:51:16.158" v="2291" actId="1076"/>
          <ac:spMkLst>
            <pc:docMk/>
            <pc:sldMk cId="1500642823" sldId="263"/>
            <ac:spMk id="8" creationId="{307A9D9B-56D0-E01F-C6AD-46DAADDFAF6D}"/>
          </ac:spMkLst>
        </pc:spChg>
        <pc:graphicFrameChg chg="add del mod modGraphic">
          <ac:chgData name="simran shaikh" userId="6dd982ce673a0ba0" providerId="LiveId" clId="{AAB18D04-061E-4D1D-870D-D6394A1C81D0}" dt="2023-08-10T04:56:00.102" v="894" actId="21"/>
          <ac:graphicFrameMkLst>
            <pc:docMk/>
            <pc:sldMk cId="1500642823" sldId="263"/>
            <ac:graphicFrameMk id="3" creationId="{8D0465A3-4C3B-5FC3-5F08-FCC11EB61031}"/>
          </ac:graphicFrameMkLst>
        </pc:graphicFrameChg>
        <pc:graphicFrameChg chg="add mod modGraphic">
          <ac:chgData name="simran shaikh" userId="6dd982ce673a0ba0" providerId="LiveId" clId="{AAB18D04-061E-4D1D-870D-D6394A1C81D0}" dt="2023-08-10T06:51:07.954" v="2290" actId="1076"/>
          <ac:graphicFrameMkLst>
            <pc:docMk/>
            <pc:sldMk cId="1500642823" sldId="263"/>
            <ac:graphicFrameMk id="4" creationId="{2BBAA62A-D33B-7B19-FB01-FE2F47695F24}"/>
          </ac:graphicFrameMkLst>
        </pc:graphicFrameChg>
        <pc:picChg chg="mod">
          <ac:chgData name="simran shaikh" userId="6dd982ce673a0ba0" providerId="LiveId" clId="{AAB18D04-061E-4D1D-870D-D6394A1C81D0}" dt="2023-08-10T06:50:47.738" v="2286" actId="1076"/>
          <ac:picMkLst>
            <pc:docMk/>
            <pc:sldMk cId="1500642823" sldId="263"/>
            <ac:picMk id="2052" creationId="{B849A361-1D1A-2ED1-715E-62F5E52D8ACF}"/>
          </ac:picMkLst>
        </pc:picChg>
      </pc:sldChg>
      <pc:sldChg chg="addSp delSp modSp add mod ord">
        <pc:chgData name="simran shaikh" userId="6dd982ce673a0ba0" providerId="LiveId" clId="{AAB18D04-061E-4D1D-870D-D6394A1C81D0}" dt="2023-08-10T05:46:13.090" v="1504" actId="20577"/>
        <pc:sldMkLst>
          <pc:docMk/>
          <pc:sldMk cId="3040489438" sldId="264"/>
        </pc:sldMkLst>
        <pc:spChg chg="add mod">
          <ac:chgData name="simran shaikh" userId="6dd982ce673a0ba0" providerId="LiveId" clId="{AAB18D04-061E-4D1D-870D-D6394A1C81D0}" dt="2023-08-10T05:14:10.399" v="936" actId="1076"/>
          <ac:spMkLst>
            <pc:docMk/>
            <pc:sldMk cId="3040489438" sldId="264"/>
            <ac:spMk id="2" creationId="{6DAB090A-B80D-4465-57BA-7DD989640667}"/>
          </ac:spMkLst>
        </pc:spChg>
        <pc:spChg chg="add mod">
          <ac:chgData name="simran shaikh" userId="6dd982ce673a0ba0" providerId="LiveId" clId="{AAB18D04-061E-4D1D-870D-D6394A1C81D0}" dt="2023-08-10T05:34:22.887" v="1201" actId="1076"/>
          <ac:spMkLst>
            <pc:docMk/>
            <pc:sldMk cId="3040489438" sldId="264"/>
            <ac:spMk id="3" creationId="{7DB6B0F0-13DC-C98F-C048-2FAD89608CBF}"/>
          </ac:spMkLst>
        </pc:spChg>
        <pc:spChg chg="add del mod">
          <ac:chgData name="simran shaikh" userId="6dd982ce673a0ba0" providerId="LiveId" clId="{AAB18D04-061E-4D1D-870D-D6394A1C81D0}" dt="2023-08-10T05:34:04.913" v="1198" actId="21"/>
          <ac:spMkLst>
            <pc:docMk/>
            <pc:sldMk cId="3040489438" sldId="264"/>
            <ac:spMk id="7" creationId="{0EE1954C-E03A-78E0-ADE5-0998D5F82E82}"/>
          </ac:spMkLst>
        </pc:spChg>
        <pc:spChg chg="add mod">
          <ac:chgData name="simran shaikh" userId="6dd982ce673a0ba0" providerId="LiveId" clId="{AAB18D04-061E-4D1D-870D-D6394A1C81D0}" dt="2023-08-10T05:45:25.651" v="1483" actId="1076"/>
          <ac:spMkLst>
            <pc:docMk/>
            <pc:sldMk cId="3040489438" sldId="264"/>
            <ac:spMk id="9" creationId="{56B3422E-8A56-F53F-3674-DF447CA78E5D}"/>
          </ac:spMkLst>
        </pc:spChg>
        <pc:spChg chg="add del">
          <ac:chgData name="simran shaikh" userId="6dd982ce673a0ba0" providerId="LiveId" clId="{AAB18D04-061E-4D1D-870D-D6394A1C81D0}" dt="2023-08-10T05:35:30.275" v="1207"/>
          <ac:spMkLst>
            <pc:docMk/>
            <pc:sldMk cId="3040489438" sldId="264"/>
            <ac:spMk id="10" creationId="{3AED7792-CD37-2DE3-5561-4F31859017D7}"/>
          </ac:spMkLst>
        </pc:spChg>
        <pc:spChg chg="add del mod">
          <ac:chgData name="simran shaikh" userId="6dd982ce673a0ba0" providerId="LiveId" clId="{AAB18D04-061E-4D1D-870D-D6394A1C81D0}" dt="2023-08-10T05:35:29.439" v="1206"/>
          <ac:spMkLst>
            <pc:docMk/>
            <pc:sldMk cId="3040489438" sldId="264"/>
            <ac:spMk id="11" creationId="{05030BF8-2F29-DA79-6C8F-E279ED4E0F60}"/>
          </ac:spMkLst>
        </pc:spChg>
        <pc:spChg chg="add mod">
          <ac:chgData name="simran shaikh" userId="6dd982ce673a0ba0" providerId="LiveId" clId="{AAB18D04-061E-4D1D-870D-D6394A1C81D0}" dt="2023-08-10T05:45:32.446" v="1484" actId="1076"/>
          <ac:spMkLst>
            <pc:docMk/>
            <pc:sldMk cId="3040489438" sldId="264"/>
            <ac:spMk id="13" creationId="{F3B403B9-D3E0-0DFD-CDF1-E55085D76D55}"/>
          </ac:spMkLst>
        </pc:spChg>
        <pc:graphicFrameChg chg="add mod modGraphic">
          <ac:chgData name="simran shaikh" userId="6dd982ce673a0ba0" providerId="LiveId" clId="{AAB18D04-061E-4D1D-870D-D6394A1C81D0}" dt="2023-08-10T05:34:16.915" v="1200" actId="1076"/>
          <ac:graphicFrameMkLst>
            <pc:docMk/>
            <pc:sldMk cId="3040489438" sldId="264"/>
            <ac:graphicFrameMk id="4" creationId="{354E8BD6-D4FD-2C29-A23D-85198BB3F78A}"/>
          </ac:graphicFrameMkLst>
        </pc:graphicFrameChg>
        <pc:graphicFrameChg chg="add del mod modGraphic">
          <ac:chgData name="simran shaikh" userId="6dd982ce673a0ba0" providerId="LiveId" clId="{AAB18D04-061E-4D1D-870D-D6394A1C81D0}" dt="2023-08-10T05:42:26.492" v="1429" actId="21"/>
          <ac:graphicFrameMkLst>
            <pc:docMk/>
            <pc:sldMk cId="3040489438" sldId="264"/>
            <ac:graphicFrameMk id="14" creationId="{98FF850F-F830-7340-C27C-19DDE8206803}"/>
          </ac:graphicFrameMkLst>
        </pc:graphicFrameChg>
        <pc:graphicFrameChg chg="add mod">
          <ac:chgData name="simran shaikh" userId="6dd982ce673a0ba0" providerId="LiveId" clId="{AAB18D04-061E-4D1D-870D-D6394A1C81D0}" dt="2023-08-10T05:45:15.108" v="1482" actId="14100"/>
          <ac:graphicFrameMkLst>
            <pc:docMk/>
            <pc:sldMk cId="3040489438" sldId="264"/>
            <ac:graphicFrameMk id="15" creationId="{55D59D06-27B1-811E-059A-85D4E4EC8D76}"/>
          </ac:graphicFrameMkLst>
        </pc:graphicFrameChg>
        <pc:graphicFrameChg chg="add mod">
          <ac:chgData name="simran shaikh" userId="6dd982ce673a0ba0" providerId="LiveId" clId="{AAB18D04-061E-4D1D-870D-D6394A1C81D0}" dt="2023-08-10T05:46:13.090" v="1504" actId="20577"/>
          <ac:graphicFrameMkLst>
            <pc:docMk/>
            <pc:sldMk cId="3040489438" sldId="264"/>
            <ac:graphicFrameMk id="16" creationId="{7D104C12-A9DF-52B7-1A2A-3CC81739E7E2}"/>
          </ac:graphicFrameMkLst>
        </pc:graphicFrameChg>
        <pc:picChg chg="add del mod">
          <ac:chgData name="simran shaikh" userId="6dd982ce673a0ba0" providerId="LiveId" clId="{AAB18D04-061E-4D1D-870D-D6394A1C81D0}" dt="2023-08-10T05:32:46.264" v="1165"/>
          <ac:picMkLst>
            <pc:docMk/>
            <pc:sldMk cId="3040489438" sldId="264"/>
            <ac:picMk id="5" creationId="{B4239A18-7EA4-C9F3-174A-4DF6C9D37643}"/>
          </ac:picMkLst>
        </pc:picChg>
        <pc:picChg chg="add del mod">
          <ac:chgData name="simran shaikh" userId="6dd982ce673a0ba0" providerId="LiveId" clId="{AAB18D04-061E-4D1D-870D-D6394A1C81D0}" dt="2023-08-10T05:42:52.457" v="1435" actId="1076"/>
          <ac:picMkLst>
            <pc:docMk/>
            <pc:sldMk cId="3040489438" sldId="264"/>
            <ac:picMk id="2052" creationId="{B849A361-1D1A-2ED1-715E-62F5E52D8ACF}"/>
          </ac:picMkLst>
        </pc:picChg>
      </pc:sldChg>
      <pc:sldChg chg="addSp delSp modSp add del mod">
        <pc:chgData name="simran shaikh" userId="6dd982ce673a0ba0" providerId="LiveId" clId="{AAB18D04-061E-4D1D-870D-D6394A1C81D0}" dt="2023-08-12T05:13:02.577" v="3365" actId="2696"/>
        <pc:sldMkLst>
          <pc:docMk/>
          <pc:sldMk cId="3507682624" sldId="265"/>
        </pc:sldMkLst>
        <pc:spChg chg="mod">
          <ac:chgData name="simran shaikh" userId="6dd982ce673a0ba0" providerId="LiveId" clId="{AAB18D04-061E-4D1D-870D-D6394A1C81D0}" dt="2023-08-10T23:59:24.564" v="3192" actId="1076"/>
          <ac:spMkLst>
            <pc:docMk/>
            <pc:sldMk cId="3507682624" sldId="265"/>
            <ac:spMk id="2" creationId="{91F39039-29A2-C071-C714-FF7C76EA99A4}"/>
          </ac:spMkLst>
        </pc:spChg>
        <pc:picChg chg="mod">
          <ac:chgData name="simran shaikh" userId="6dd982ce673a0ba0" providerId="LiveId" clId="{AAB18D04-061E-4D1D-870D-D6394A1C81D0}" dt="2023-08-09T04:59:52.197" v="369" actId="196"/>
          <ac:picMkLst>
            <pc:docMk/>
            <pc:sldMk cId="3507682624" sldId="265"/>
            <ac:picMk id="2052" creationId="{B849A361-1D1A-2ED1-715E-62F5E52D8ACF}"/>
          </ac:picMkLst>
        </pc:picChg>
        <pc:picChg chg="del">
          <ac:chgData name="simran shaikh" userId="6dd982ce673a0ba0" providerId="LiveId" clId="{AAB18D04-061E-4D1D-870D-D6394A1C81D0}" dt="2023-08-09T04:59:05.913" v="366" actId="21"/>
          <ac:picMkLst>
            <pc:docMk/>
            <pc:sldMk cId="3507682624" sldId="265"/>
            <ac:picMk id="6149" creationId="{F3A8D877-8275-C294-F3B7-C67FC864A867}"/>
          </ac:picMkLst>
        </pc:picChg>
        <pc:picChg chg="add mod">
          <ac:chgData name="simran shaikh" userId="6dd982ce673a0ba0" providerId="LiveId" clId="{AAB18D04-061E-4D1D-870D-D6394A1C81D0}" dt="2023-08-10T23:59:19.741" v="3191" actId="1076"/>
          <ac:picMkLst>
            <pc:docMk/>
            <pc:sldMk cId="3507682624" sldId="265"/>
            <ac:picMk id="11266" creationId="{37CEE4BF-77D1-6613-238F-1519E5C3E2B0}"/>
          </ac:picMkLst>
        </pc:picChg>
      </pc:sldChg>
      <pc:sldChg chg="addSp delSp modSp add mod ord">
        <pc:chgData name="simran shaikh" userId="6dd982ce673a0ba0" providerId="LiveId" clId="{AAB18D04-061E-4D1D-870D-D6394A1C81D0}" dt="2023-08-12T05:22:20.496" v="3407" actId="5793"/>
        <pc:sldMkLst>
          <pc:docMk/>
          <pc:sldMk cId="198602557" sldId="266"/>
        </pc:sldMkLst>
        <pc:spChg chg="mod">
          <ac:chgData name="simran shaikh" userId="6dd982ce673a0ba0" providerId="LiveId" clId="{AAB18D04-061E-4D1D-870D-D6394A1C81D0}" dt="2023-08-10T23:59:38.297" v="3196" actId="1076"/>
          <ac:spMkLst>
            <pc:docMk/>
            <pc:sldMk cId="198602557" sldId="266"/>
            <ac:spMk id="2" creationId="{91F39039-29A2-C071-C714-FF7C76EA99A4}"/>
          </ac:spMkLst>
        </pc:spChg>
        <pc:spChg chg="add mod">
          <ac:chgData name="simran shaikh" userId="6dd982ce673a0ba0" providerId="LiveId" clId="{AAB18D04-061E-4D1D-870D-D6394A1C81D0}" dt="2023-08-12T05:22:20.496" v="3407" actId="5793"/>
          <ac:spMkLst>
            <pc:docMk/>
            <pc:sldMk cId="198602557" sldId="266"/>
            <ac:spMk id="4" creationId="{FA29264F-890B-14FE-EF70-7740B9926FD1}"/>
          </ac:spMkLst>
        </pc:spChg>
        <pc:spChg chg="add mod">
          <ac:chgData name="simran shaikh" userId="6dd982ce673a0ba0" providerId="LiveId" clId="{AAB18D04-061E-4D1D-870D-D6394A1C81D0}" dt="2023-08-12T05:19:42.590" v="3380" actId="1076"/>
          <ac:spMkLst>
            <pc:docMk/>
            <pc:sldMk cId="198602557" sldId="266"/>
            <ac:spMk id="7" creationId="{D678D164-00FE-C38E-6C86-02566E77536F}"/>
          </ac:spMkLst>
        </pc:spChg>
        <pc:picChg chg="mod">
          <ac:chgData name="simran shaikh" userId="6dd982ce673a0ba0" providerId="LiveId" clId="{AAB18D04-061E-4D1D-870D-D6394A1C81D0}" dt="2023-08-10T23:59:33.349" v="3195" actId="1076"/>
          <ac:picMkLst>
            <pc:docMk/>
            <pc:sldMk cId="198602557" sldId="266"/>
            <ac:picMk id="2052" creationId="{B849A361-1D1A-2ED1-715E-62F5E52D8ACF}"/>
          </ac:picMkLst>
        </pc:picChg>
        <pc:picChg chg="del">
          <ac:chgData name="simran shaikh" userId="6dd982ce673a0ba0" providerId="LiveId" clId="{AAB18D04-061E-4D1D-870D-D6394A1C81D0}" dt="2023-08-09T05:00:06.974" v="372" actId="21"/>
          <ac:picMkLst>
            <pc:docMk/>
            <pc:sldMk cId="198602557" sldId="266"/>
            <ac:picMk id="6149" creationId="{F3A8D877-8275-C294-F3B7-C67FC864A867}"/>
          </ac:picMkLst>
        </pc:picChg>
        <pc:picChg chg="add mod">
          <ac:chgData name="simran shaikh" userId="6dd982ce673a0ba0" providerId="LiveId" clId="{AAB18D04-061E-4D1D-870D-D6394A1C81D0}" dt="2023-08-12T05:18:57.582" v="3368" actId="1076"/>
          <ac:picMkLst>
            <pc:docMk/>
            <pc:sldMk cId="198602557" sldId="266"/>
            <ac:picMk id="10242" creationId="{FF61AA12-9D9A-E6AB-CF6B-0AE4FF53331A}"/>
          </ac:picMkLst>
        </pc:picChg>
      </pc:sldChg>
      <pc:sldChg chg="addSp delSp modSp add mod">
        <pc:chgData name="simran shaikh" userId="6dd982ce673a0ba0" providerId="LiveId" clId="{AAB18D04-061E-4D1D-870D-D6394A1C81D0}" dt="2023-08-12T06:07:33.514" v="3422" actId="1076"/>
        <pc:sldMkLst>
          <pc:docMk/>
          <pc:sldMk cId="3748941334" sldId="267"/>
        </pc:sldMkLst>
        <pc:spChg chg="mod">
          <ac:chgData name="simran shaikh" userId="6dd982ce673a0ba0" providerId="LiveId" clId="{AAB18D04-061E-4D1D-870D-D6394A1C81D0}" dt="2023-08-10T23:59:57.973" v="3199" actId="1076"/>
          <ac:spMkLst>
            <pc:docMk/>
            <pc:sldMk cId="3748941334" sldId="267"/>
            <ac:spMk id="2" creationId="{91F39039-29A2-C071-C714-FF7C76EA99A4}"/>
          </ac:spMkLst>
        </pc:spChg>
        <pc:spChg chg="add mod">
          <ac:chgData name="simran shaikh" userId="6dd982ce673a0ba0" providerId="LiveId" clId="{AAB18D04-061E-4D1D-870D-D6394A1C81D0}" dt="2023-08-12T06:07:33.514" v="3422" actId="1076"/>
          <ac:spMkLst>
            <pc:docMk/>
            <pc:sldMk cId="3748941334" sldId="267"/>
            <ac:spMk id="4" creationId="{F0EA3FF4-FD2F-F9D8-904D-E0265C625F3F}"/>
          </ac:spMkLst>
        </pc:spChg>
        <pc:spChg chg="del">
          <ac:chgData name="simran shaikh" userId="6dd982ce673a0ba0" providerId="LiveId" clId="{AAB18D04-061E-4D1D-870D-D6394A1C81D0}" dt="2023-08-10T23:59:49.226" v="3197" actId="21"/>
          <ac:spMkLst>
            <pc:docMk/>
            <pc:sldMk cId="3748941334" sldId="267"/>
            <ac:spMk id="6" creationId="{21B5AEF4-C91E-ECD2-3414-E358A18C9BB5}"/>
          </ac:spMkLst>
        </pc:spChg>
        <pc:picChg chg="mod">
          <ac:chgData name="simran shaikh" userId="6dd982ce673a0ba0" providerId="LiveId" clId="{AAB18D04-061E-4D1D-870D-D6394A1C81D0}" dt="2023-08-09T05:00:49.803" v="375" actId="196"/>
          <ac:picMkLst>
            <pc:docMk/>
            <pc:sldMk cId="3748941334" sldId="267"/>
            <ac:picMk id="2052" creationId="{B849A361-1D1A-2ED1-715E-62F5E52D8ACF}"/>
          </ac:picMkLst>
        </pc:picChg>
        <pc:picChg chg="del">
          <ac:chgData name="simran shaikh" userId="6dd982ce673a0ba0" providerId="LiveId" clId="{AAB18D04-061E-4D1D-870D-D6394A1C81D0}" dt="2023-08-09T05:00:52.129" v="376" actId="21"/>
          <ac:picMkLst>
            <pc:docMk/>
            <pc:sldMk cId="3748941334" sldId="267"/>
            <ac:picMk id="6149" creationId="{F3A8D877-8275-C294-F3B7-C67FC864A867}"/>
          </ac:picMkLst>
        </pc:picChg>
        <pc:picChg chg="add mod">
          <ac:chgData name="simran shaikh" userId="6dd982ce673a0ba0" providerId="LiveId" clId="{AAB18D04-061E-4D1D-870D-D6394A1C81D0}" dt="2023-08-10T23:59:53.628" v="3198" actId="1076"/>
          <ac:picMkLst>
            <pc:docMk/>
            <pc:sldMk cId="3748941334" sldId="267"/>
            <ac:picMk id="9218" creationId="{4A4A133E-A699-4D39-484D-EF8C4D0D2D92}"/>
          </ac:picMkLst>
        </pc:picChg>
      </pc:sldChg>
      <pc:sldChg chg="addSp delSp modSp add mod">
        <pc:chgData name="simran shaikh" userId="6dd982ce673a0ba0" providerId="LiveId" clId="{AAB18D04-061E-4D1D-870D-D6394A1C81D0}" dt="2023-08-10T23:22:18.104" v="2492"/>
        <pc:sldMkLst>
          <pc:docMk/>
          <pc:sldMk cId="719388313" sldId="268"/>
        </pc:sldMkLst>
        <pc:spChg chg="del mod">
          <ac:chgData name="simran shaikh" userId="6dd982ce673a0ba0" providerId="LiveId" clId="{AAB18D04-061E-4D1D-870D-D6394A1C81D0}" dt="2023-08-10T22:25:16.669" v="2321"/>
          <ac:spMkLst>
            <pc:docMk/>
            <pc:sldMk cId="719388313" sldId="268"/>
            <ac:spMk id="6" creationId="{A35493DF-29A1-FA9B-9DA4-64525641CA4A}"/>
          </ac:spMkLst>
        </pc:spChg>
        <pc:spChg chg="mod">
          <ac:chgData name="simran shaikh" userId="6dd982ce673a0ba0" providerId="LiveId" clId="{AAB18D04-061E-4D1D-870D-D6394A1C81D0}" dt="2023-08-10T22:53:05.288" v="2350" actId="1076"/>
          <ac:spMkLst>
            <pc:docMk/>
            <pc:sldMk cId="719388313" sldId="268"/>
            <ac:spMk id="8" creationId="{307A9D9B-56D0-E01F-C6AD-46DAADDFAF6D}"/>
          </ac:spMkLst>
        </pc:spChg>
        <pc:graphicFrameChg chg="mod modGraphic">
          <ac:chgData name="simran shaikh" userId="6dd982ce673a0ba0" providerId="LiveId" clId="{AAB18D04-061E-4D1D-870D-D6394A1C81D0}" dt="2023-08-10T23:22:18.104" v="2492"/>
          <ac:graphicFrameMkLst>
            <pc:docMk/>
            <pc:sldMk cId="719388313" sldId="268"/>
            <ac:graphicFrameMk id="4" creationId="{2BBAA62A-D33B-7B19-FB01-FE2F47695F24}"/>
          </ac:graphicFrameMkLst>
        </pc:graphicFrameChg>
        <pc:picChg chg="add mod">
          <ac:chgData name="simran shaikh" userId="6dd982ce673a0ba0" providerId="LiveId" clId="{AAB18D04-061E-4D1D-870D-D6394A1C81D0}" dt="2023-08-10T23:22:08.768" v="2491" actId="14100"/>
          <ac:picMkLst>
            <pc:docMk/>
            <pc:sldMk cId="719388313" sldId="268"/>
            <ac:picMk id="5" creationId="{B8FE4943-A173-0162-630C-A9B7B326D3C3}"/>
          </ac:picMkLst>
        </pc:picChg>
        <pc:picChg chg="mod">
          <ac:chgData name="simran shaikh" userId="6dd982ce673a0ba0" providerId="LiveId" clId="{AAB18D04-061E-4D1D-870D-D6394A1C81D0}" dt="2023-08-10T06:52:56.208" v="2296" actId="196"/>
          <ac:picMkLst>
            <pc:docMk/>
            <pc:sldMk cId="719388313" sldId="268"/>
            <ac:picMk id="2052" creationId="{B849A361-1D1A-2ED1-715E-62F5E52D8ACF}"/>
          </ac:picMkLst>
        </pc:picChg>
      </pc:sldChg>
      <pc:sldChg chg="addSp delSp modSp add mod">
        <pc:chgData name="simran shaikh" userId="6dd982ce673a0ba0" providerId="LiveId" clId="{AAB18D04-061E-4D1D-870D-D6394A1C81D0}" dt="2023-08-10T23:18:12.676" v="2454" actId="1076"/>
        <pc:sldMkLst>
          <pc:docMk/>
          <pc:sldMk cId="3413659740" sldId="269"/>
        </pc:sldMkLst>
        <pc:spChg chg="mod">
          <ac:chgData name="simran shaikh" userId="6dd982ce673a0ba0" providerId="LiveId" clId="{AAB18D04-061E-4D1D-870D-D6394A1C81D0}" dt="2023-08-10T23:08:27.112" v="2424" actId="1076"/>
          <ac:spMkLst>
            <pc:docMk/>
            <pc:sldMk cId="3413659740" sldId="269"/>
            <ac:spMk id="2" creationId="{205FB96F-4660-F030-0954-0EB070167F1A}"/>
          </ac:spMkLst>
        </pc:spChg>
        <pc:spChg chg="add del mod">
          <ac:chgData name="simran shaikh" userId="6dd982ce673a0ba0" providerId="LiveId" clId="{AAB18D04-061E-4D1D-870D-D6394A1C81D0}" dt="2023-08-10T23:15:53.353" v="2443"/>
          <ac:spMkLst>
            <pc:docMk/>
            <pc:sldMk cId="3413659740" sldId="269"/>
            <ac:spMk id="6" creationId="{CF1C1416-CAEB-FCEF-23BA-1079241C0E89}"/>
          </ac:spMkLst>
        </pc:spChg>
        <pc:spChg chg="mod">
          <ac:chgData name="simran shaikh" userId="6dd982ce673a0ba0" providerId="LiveId" clId="{AAB18D04-061E-4D1D-870D-D6394A1C81D0}" dt="2023-08-10T23:00:42.002" v="2374" actId="20577"/>
          <ac:spMkLst>
            <pc:docMk/>
            <pc:sldMk cId="3413659740" sldId="269"/>
            <ac:spMk id="8" creationId="{307A9D9B-56D0-E01F-C6AD-46DAADDFAF6D}"/>
          </ac:spMkLst>
        </pc:spChg>
        <pc:spChg chg="add mod">
          <ac:chgData name="simran shaikh" userId="6dd982ce673a0ba0" providerId="LiveId" clId="{AAB18D04-061E-4D1D-870D-D6394A1C81D0}" dt="2023-08-10T23:18:12.676" v="2454" actId="1076"/>
          <ac:spMkLst>
            <pc:docMk/>
            <pc:sldMk cId="3413659740" sldId="269"/>
            <ac:spMk id="9" creationId="{483C3263-A15C-6C86-C9F5-274E9E5A7A76}"/>
          </ac:spMkLst>
        </pc:spChg>
        <pc:graphicFrameChg chg="mod modGraphic">
          <ac:chgData name="simran shaikh" userId="6dd982ce673a0ba0" providerId="LiveId" clId="{AAB18D04-061E-4D1D-870D-D6394A1C81D0}" dt="2023-08-10T23:09:27.694" v="2432"/>
          <ac:graphicFrameMkLst>
            <pc:docMk/>
            <pc:sldMk cId="3413659740" sldId="269"/>
            <ac:graphicFrameMk id="4" creationId="{2BBAA62A-D33B-7B19-FB01-FE2F47695F24}"/>
          </ac:graphicFrameMkLst>
        </pc:graphicFrameChg>
        <pc:picChg chg="del">
          <ac:chgData name="simran shaikh" userId="6dd982ce673a0ba0" providerId="LiveId" clId="{AAB18D04-061E-4D1D-870D-D6394A1C81D0}" dt="2023-08-10T23:02:25.738" v="2378" actId="21"/>
          <ac:picMkLst>
            <pc:docMk/>
            <pc:sldMk cId="3413659740" sldId="269"/>
            <ac:picMk id="5" creationId="{B8FE4943-A173-0162-630C-A9B7B326D3C3}"/>
          </ac:picMkLst>
        </pc:picChg>
        <pc:picChg chg="mod">
          <ac:chgData name="simran shaikh" userId="6dd982ce673a0ba0" providerId="LiveId" clId="{AAB18D04-061E-4D1D-870D-D6394A1C81D0}" dt="2023-08-10T23:08:15.954" v="2423" actId="196"/>
          <ac:picMkLst>
            <pc:docMk/>
            <pc:sldMk cId="3413659740" sldId="269"/>
            <ac:picMk id="2052" creationId="{B849A361-1D1A-2ED1-715E-62F5E52D8ACF}"/>
          </ac:picMkLst>
        </pc:picChg>
      </pc:sldChg>
      <pc:sldChg chg="addSp modSp new del mod">
        <pc:chgData name="simran shaikh" userId="6dd982ce673a0ba0" providerId="LiveId" clId="{AAB18D04-061E-4D1D-870D-D6394A1C81D0}" dt="2023-08-10T23:08:34.301" v="2425" actId="2696"/>
        <pc:sldMkLst>
          <pc:docMk/>
          <pc:sldMk cId="69915642" sldId="270"/>
        </pc:sldMkLst>
        <pc:spChg chg="add mod">
          <ac:chgData name="simran shaikh" userId="6dd982ce673a0ba0" providerId="LiveId" clId="{AAB18D04-061E-4D1D-870D-D6394A1C81D0}" dt="2023-08-10T23:06:44.204" v="2404" actId="207"/>
          <ac:spMkLst>
            <pc:docMk/>
            <pc:sldMk cId="69915642" sldId="270"/>
            <ac:spMk id="2" creationId="{B8D025D0-D50A-8E92-0D9A-4D25707BB3C3}"/>
          </ac:spMkLst>
        </pc:spChg>
      </pc:sldChg>
      <pc:sldChg chg="addSp modSp new del mod">
        <pc:chgData name="simran shaikh" userId="6dd982ce673a0ba0" providerId="LiveId" clId="{AAB18D04-061E-4D1D-870D-D6394A1C81D0}" dt="2023-08-10T23:41:31.734" v="2727" actId="2696"/>
        <pc:sldMkLst>
          <pc:docMk/>
          <pc:sldMk cId="979563018" sldId="270"/>
        </pc:sldMkLst>
        <pc:spChg chg="add mod">
          <ac:chgData name="simran shaikh" userId="6dd982ce673a0ba0" providerId="LiveId" clId="{AAB18D04-061E-4D1D-870D-D6394A1C81D0}" dt="2023-08-10T23:17:36.788" v="2447"/>
          <ac:spMkLst>
            <pc:docMk/>
            <pc:sldMk cId="979563018" sldId="270"/>
            <ac:spMk id="3" creationId="{1211DC0F-24E2-AB99-C623-491DAF346EC8}"/>
          </ac:spMkLst>
        </pc:spChg>
      </pc:sldChg>
      <pc:sldChg chg="addSp delSp modSp add mod">
        <pc:chgData name="simran shaikh" userId="6dd982ce673a0ba0" providerId="LiveId" clId="{AAB18D04-061E-4D1D-870D-D6394A1C81D0}" dt="2023-08-10T23:33:04.035" v="2631" actId="1076"/>
        <pc:sldMkLst>
          <pc:docMk/>
          <pc:sldMk cId="1785112682" sldId="271"/>
        </pc:sldMkLst>
        <pc:spChg chg="mod">
          <ac:chgData name="simran shaikh" userId="6dd982ce673a0ba0" providerId="LiveId" clId="{AAB18D04-061E-4D1D-870D-D6394A1C81D0}" dt="2023-08-10T23:33:04.035" v="2631" actId="1076"/>
          <ac:spMkLst>
            <pc:docMk/>
            <pc:sldMk cId="1785112682" sldId="271"/>
            <ac:spMk id="2" creationId="{205FB96F-4660-F030-0954-0EB070167F1A}"/>
          </ac:spMkLst>
        </pc:spChg>
        <pc:spChg chg="mod">
          <ac:chgData name="simran shaikh" userId="6dd982ce673a0ba0" providerId="LiveId" clId="{AAB18D04-061E-4D1D-870D-D6394A1C81D0}" dt="2023-08-10T23:32:54.844" v="2628" actId="1076"/>
          <ac:spMkLst>
            <pc:docMk/>
            <pc:sldMk cId="1785112682" sldId="271"/>
            <ac:spMk id="8" creationId="{307A9D9B-56D0-E01F-C6AD-46DAADDFAF6D}"/>
          </ac:spMkLst>
        </pc:spChg>
        <pc:spChg chg="del">
          <ac:chgData name="simran shaikh" userId="6dd982ce673a0ba0" providerId="LiveId" clId="{AAB18D04-061E-4D1D-870D-D6394A1C81D0}" dt="2023-08-10T23:20:55.085" v="2476" actId="21"/>
          <ac:spMkLst>
            <pc:docMk/>
            <pc:sldMk cId="1785112682" sldId="271"/>
            <ac:spMk id="9" creationId="{483C3263-A15C-6C86-C9F5-274E9E5A7A76}"/>
          </ac:spMkLst>
        </pc:spChg>
        <pc:graphicFrameChg chg="add mod modGraphic">
          <ac:chgData name="simran shaikh" userId="6dd982ce673a0ba0" providerId="LiveId" clId="{AAB18D04-061E-4D1D-870D-D6394A1C81D0}" dt="2023-08-10T23:27:46.034" v="2559" actId="403"/>
          <ac:graphicFrameMkLst>
            <pc:docMk/>
            <pc:sldMk cId="1785112682" sldId="271"/>
            <ac:graphicFrameMk id="3" creationId="{56C90C1E-31E3-FCAC-73E8-F2DA9779E9B4}"/>
          </ac:graphicFrameMkLst>
        </pc:graphicFrameChg>
        <pc:graphicFrameChg chg="del mod">
          <ac:chgData name="simran shaikh" userId="6dd982ce673a0ba0" providerId="LiveId" clId="{AAB18D04-061E-4D1D-870D-D6394A1C81D0}" dt="2023-08-10T23:20:46.221" v="2473" actId="21"/>
          <ac:graphicFrameMkLst>
            <pc:docMk/>
            <pc:sldMk cId="1785112682" sldId="271"/>
            <ac:graphicFrameMk id="4" creationId="{2BBAA62A-D33B-7B19-FB01-FE2F47695F24}"/>
          </ac:graphicFrameMkLst>
        </pc:graphicFrameChg>
        <pc:picChg chg="add mod modCrop">
          <ac:chgData name="simran shaikh" userId="6dd982ce673a0ba0" providerId="LiveId" clId="{AAB18D04-061E-4D1D-870D-D6394A1C81D0}" dt="2023-08-10T23:27:24.034" v="2556" actId="14100"/>
          <ac:picMkLst>
            <pc:docMk/>
            <pc:sldMk cId="1785112682" sldId="271"/>
            <ac:picMk id="6" creationId="{09F2A068-7DE1-FF5E-088E-A4E8A1FBD1A8}"/>
          </ac:picMkLst>
        </pc:picChg>
        <pc:picChg chg="add del mod">
          <ac:chgData name="simran shaikh" userId="6dd982ce673a0ba0" providerId="LiveId" clId="{AAB18D04-061E-4D1D-870D-D6394A1C81D0}" dt="2023-08-10T23:32:58.534" v="2630" actId="1076"/>
          <ac:picMkLst>
            <pc:docMk/>
            <pc:sldMk cId="1785112682" sldId="271"/>
            <ac:picMk id="2052" creationId="{B849A361-1D1A-2ED1-715E-62F5E52D8ACF}"/>
          </ac:picMkLst>
        </pc:picChg>
      </pc:sldChg>
      <pc:sldChg chg="addSp delSp modSp add mod">
        <pc:chgData name="simran shaikh" userId="6dd982ce673a0ba0" providerId="LiveId" clId="{AAB18D04-061E-4D1D-870D-D6394A1C81D0}" dt="2023-08-10T23:32:43.176" v="2627" actId="1076"/>
        <pc:sldMkLst>
          <pc:docMk/>
          <pc:sldMk cId="2690488633" sldId="272"/>
        </pc:sldMkLst>
        <pc:spChg chg="mod">
          <ac:chgData name="simran shaikh" userId="6dd982ce673a0ba0" providerId="LiveId" clId="{AAB18D04-061E-4D1D-870D-D6394A1C81D0}" dt="2023-08-10T23:32:43.176" v="2627" actId="1076"/>
          <ac:spMkLst>
            <pc:docMk/>
            <pc:sldMk cId="2690488633" sldId="272"/>
            <ac:spMk id="2" creationId="{205FB96F-4660-F030-0954-0EB070167F1A}"/>
          </ac:spMkLst>
        </pc:spChg>
        <pc:spChg chg="mod">
          <ac:chgData name="simran shaikh" userId="6dd982ce673a0ba0" providerId="LiveId" clId="{AAB18D04-061E-4D1D-870D-D6394A1C81D0}" dt="2023-08-10T23:32:37.201" v="2626" actId="1076"/>
          <ac:spMkLst>
            <pc:docMk/>
            <pc:sldMk cId="2690488633" sldId="272"/>
            <ac:spMk id="8" creationId="{307A9D9B-56D0-E01F-C6AD-46DAADDFAF6D}"/>
          </ac:spMkLst>
        </pc:spChg>
        <pc:graphicFrameChg chg="mod modGraphic">
          <ac:chgData name="simran shaikh" userId="6dd982ce673a0ba0" providerId="LiveId" clId="{AAB18D04-061E-4D1D-870D-D6394A1C81D0}" dt="2023-08-10T23:30:21.958" v="2591"/>
          <ac:graphicFrameMkLst>
            <pc:docMk/>
            <pc:sldMk cId="2690488633" sldId="272"/>
            <ac:graphicFrameMk id="3" creationId="{56C90C1E-31E3-FCAC-73E8-F2DA9779E9B4}"/>
          </ac:graphicFrameMkLst>
        </pc:graphicFrameChg>
        <pc:picChg chg="add mod modCrop">
          <ac:chgData name="simran shaikh" userId="6dd982ce673a0ba0" providerId="LiveId" clId="{AAB18D04-061E-4D1D-870D-D6394A1C81D0}" dt="2023-08-10T23:31:33.067" v="2601" actId="14100"/>
          <ac:picMkLst>
            <pc:docMk/>
            <pc:sldMk cId="2690488633" sldId="272"/>
            <ac:picMk id="5" creationId="{348D3E7B-343C-3B80-A792-2FF1FD73D61B}"/>
          </ac:picMkLst>
        </pc:picChg>
        <pc:picChg chg="del">
          <ac:chgData name="simran shaikh" userId="6dd982ce673a0ba0" providerId="LiveId" clId="{AAB18D04-061E-4D1D-870D-D6394A1C81D0}" dt="2023-08-10T23:30:17.253" v="2590" actId="21"/>
          <ac:picMkLst>
            <pc:docMk/>
            <pc:sldMk cId="2690488633" sldId="272"/>
            <ac:picMk id="6" creationId="{09F2A068-7DE1-FF5E-088E-A4E8A1FBD1A8}"/>
          </ac:picMkLst>
        </pc:picChg>
      </pc:sldChg>
      <pc:sldChg chg="addSp delSp modSp add mod">
        <pc:chgData name="simran shaikh" userId="6dd982ce673a0ba0" providerId="LiveId" clId="{AAB18D04-061E-4D1D-870D-D6394A1C81D0}" dt="2023-08-12T04:56:52.804" v="3300" actId="14100"/>
        <pc:sldMkLst>
          <pc:docMk/>
          <pc:sldMk cId="208964919" sldId="273"/>
        </pc:sldMkLst>
        <pc:spChg chg="mod">
          <ac:chgData name="simran shaikh" userId="6dd982ce673a0ba0" providerId="LiveId" clId="{AAB18D04-061E-4D1D-870D-D6394A1C81D0}" dt="2023-08-10T23:40:11.121" v="2695" actId="1076"/>
          <ac:spMkLst>
            <pc:docMk/>
            <pc:sldMk cId="208964919" sldId="273"/>
            <ac:spMk id="2" creationId="{205FB96F-4660-F030-0954-0EB070167F1A}"/>
          </ac:spMkLst>
        </pc:spChg>
        <pc:spChg chg="mod">
          <ac:chgData name="simran shaikh" userId="6dd982ce673a0ba0" providerId="LiveId" clId="{AAB18D04-061E-4D1D-870D-D6394A1C81D0}" dt="2023-08-10T23:40:17.633" v="2696" actId="1076"/>
          <ac:spMkLst>
            <pc:docMk/>
            <pc:sldMk cId="208964919" sldId="273"/>
            <ac:spMk id="8" creationId="{307A9D9B-56D0-E01F-C6AD-46DAADDFAF6D}"/>
          </ac:spMkLst>
        </pc:spChg>
        <pc:graphicFrameChg chg="mod modGraphic">
          <ac:chgData name="simran shaikh" userId="6dd982ce673a0ba0" providerId="LiveId" clId="{AAB18D04-061E-4D1D-870D-D6394A1C81D0}" dt="2023-08-10T23:39:14.354" v="2665"/>
          <ac:graphicFrameMkLst>
            <pc:docMk/>
            <pc:sldMk cId="208964919" sldId="273"/>
            <ac:graphicFrameMk id="3" creationId="{56C90C1E-31E3-FCAC-73E8-F2DA9779E9B4}"/>
          </ac:graphicFrameMkLst>
        </pc:graphicFrameChg>
        <pc:picChg chg="del">
          <ac:chgData name="simran shaikh" userId="6dd982ce673a0ba0" providerId="LiveId" clId="{AAB18D04-061E-4D1D-870D-D6394A1C81D0}" dt="2023-08-10T23:35:08.209" v="2635" actId="21"/>
          <ac:picMkLst>
            <pc:docMk/>
            <pc:sldMk cId="208964919" sldId="273"/>
            <ac:picMk id="5" creationId="{348D3E7B-343C-3B80-A792-2FF1FD73D61B}"/>
          </ac:picMkLst>
        </pc:picChg>
        <pc:picChg chg="add mod modCrop">
          <ac:chgData name="simran shaikh" userId="6dd982ce673a0ba0" providerId="LiveId" clId="{AAB18D04-061E-4D1D-870D-D6394A1C81D0}" dt="2023-08-12T04:56:52.804" v="3300" actId="14100"/>
          <ac:picMkLst>
            <pc:docMk/>
            <pc:sldMk cId="208964919" sldId="273"/>
            <ac:picMk id="6" creationId="{1C7AB1EF-A11B-0B43-5C91-0D7982D503EC}"/>
          </ac:picMkLst>
        </pc:picChg>
      </pc:sldChg>
      <pc:sldChg chg="addSp delSp modSp add mod">
        <pc:chgData name="simran shaikh" userId="6dd982ce673a0ba0" providerId="LiveId" clId="{AAB18D04-061E-4D1D-870D-D6394A1C81D0}" dt="2023-08-12T04:56:33.815" v="3299"/>
        <pc:sldMkLst>
          <pc:docMk/>
          <pc:sldMk cId="1632764528" sldId="274"/>
        </pc:sldMkLst>
        <pc:spChg chg="add mod">
          <ac:chgData name="simran shaikh" userId="6dd982ce673a0ba0" providerId="LiveId" clId="{AAB18D04-061E-4D1D-870D-D6394A1C81D0}" dt="2023-08-12T04:51:59.272" v="3277"/>
          <ac:spMkLst>
            <pc:docMk/>
            <pc:sldMk cId="1632764528" sldId="274"/>
            <ac:spMk id="6" creationId="{9831310D-E537-0DAB-1109-3FBECCFBACBE}"/>
          </ac:spMkLst>
        </pc:spChg>
        <pc:spChg chg="add mod">
          <ac:chgData name="simran shaikh" userId="6dd982ce673a0ba0" providerId="LiveId" clId="{AAB18D04-061E-4D1D-870D-D6394A1C81D0}" dt="2023-08-12T04:51:59.272" v="3277"/>
          <ac:spMkLst>
            <pc:docMk/>
            <pc:sldMk cId="1632764528" sldId="274"/>
            <ac:spMk id="7" creationId="{4010743A-46A7-6D0A-7483-40E5D5BBE756}"/>
          </ac:spMkLst>
        </pc:spChg>
        <pc:spChg chg="mod">
          <ac:chgData name="simran shaikh" userId="6dd982ce673a0ba0" providerId="LiveId" clId="{AAB18D04-061E-4D1D-870D-D6394A1C81D0}" dt="2023-08-10T23:41:07.199" v="2724" actId="20577"/>
          <ac:spMkLst>
            <pc:docMk/>
            <pc:sldMk cId="1632764528" sldId="274"/>
            <ac:spMk id="8" creationId="{307A9D9B-56D0-E01F-C6AD-46DAADDFAF6D}"/>
          </ac:spMkLst>
        </pc:spChg>
        <pc:grpChg chg="add mod">
          <ac:chgData name="simran shaikh" userId="6dd982ce673a0ba0" providerId="LiveId" clId="{AAB18D04-061E-4D1D-870D-D6394A1C81D0}" dt="2023-08-12T04:51:59.272" v="3277"/>
          <ac:grpSpMkLst>
            <pc:docMk/>
            <pc:sldMk cId="1632764528" sldId="274"/>
            <ac:grpSpMk id="5" creationId="{90987BBE-5D52-76D8-1665-9C567F513763}"/>
          </ac:grpSpMkLst>
        </pc:grpChg>
        <pc:graphicFrameChg chg="add del modGraphic">
          <ac:chgData name="simran shaikh" userId="6dd982ce673a0ba0" providerId="LiveId" clId="{AAB18D04-061E-4D1D-870D-D6394A1C81D0}" dt="2023-08-12T04:47:30.066" v="3231" actId="1032"/>
          <ac:graphicFrameMkLst>
            <pc:docMk/>
            <pc:sldMk cId="1632764528" sldId="274"/>
            <ac:graphicFrameMk id="3" creationId="{1A97879E-B1C0-E409-D2ED-B4F6F2998605}"/>
          </ac:graphicFrameMkLst>
        </pc:graphicFrameChg>
        <pc:graphicFrameChg chg="del">
          <ac:chgData name="simran shaikh" userId="6dd982ce673a0ba0" providerId="LiveId" clId="{AAB18D04-061E-4D1D-870D-D6394A1C81D0}" dt="2023-08-10T23:41:19.847" v="2725" actId="21"/>
          <ac:graphicFrameMkLst>
            <pc:docMk/>
            <pc:sldMk cId="1632764528" sldId="274"/>
            <ac:graphicFrameMk id="3" creationId="{56C90C1E-31E3-FCAC-73E8-F2DA9779E9B4}"/>
          </ac:graphicFrameMkLst>
        </pc:graphicFrameChg>
        <pc:graphicFrameChg chg="add del mod modGraphic">
          <ac:chgData name="simran shaikh" userId="6dd982ce673a0ba0" providerId="LiveId" clId="{AAB18D04-061E-4D1D-870D-D6394A1C81D0}" dt="2023-08-12T04:51:29.535" v="3275" actId="21"/>
          <ac:graphicFrameMkLst>
            <pc:docMk/>
            <pc:sldMk cId="1632764528" sldId="274"/>
            <ac:graphicFrameMk id="4" creationId="{0A797AE9-BC33-F43E-28AB-290B32050C42}"/>
          </ac:graphicFrameMkLst>
        </pc:graphicFrameChg>
        <pc:graphicFrameChg chg="add mod">
          <ac:chgData name="simran shaikh" userId="6dd982ce673a0ba0" providerId="LiveId" clId="{AAB18D04-061E-4D1D-870D-D6394A1C81D0}" dt="2023-08-12T04:56:33.815" v="3299"/>
          <ac:graphicFrameMkLst>
            <pc:docMk/>
            <pc:sldMk cId="1632764528" sldId="274"/>
            <ac:graphicFrameMk id="9" creationId="{64766BF2-1FC4-812D-AC75-DCD3A9C07922}"/>
          </ac:graphicFrameMkLst>
        </pc:graphicFrameChg>
        <pc:picChg chg="del">
          <ac:chgData name="simran shaikh" userId="6dd982ce673a0ba0" providerId="LiveId" clId="{AAB18D04-061E-4D1D-870D-D6394A1C81D0}" dt="2023-08-10T23:41:21.914" v="2726" actId="21"/>
          <ac:picMkLst>
            <pc:docMk/>
            <pc:sldMk cId="1632764528" sldId="274"/>
            <ac:picMk id="5" creationId="{348D3E7B-343C-3B80-A792-2FF1FD73D61B}"/>
          </ac:picMkLst>
        </pc:picChg>
        <pc:picChg chg="add mod modCrop">
          <ac:chgData name="simran shaikh" userId="6dd982ce673a0ba0" providerId="LiveId" clId="{AAB18D04-061E-4D1D-870D-D6394A1C81D0}" dt="2023-08-12T04:56:23.488" v="3298" actId="14100"/>
          <ac:picMkLst>
            <pc:docMk/>
            <pc:sldMk cId="1632764528" sldId="274"/>
            <ac:picMk id="11" creationId="{CEE10D16-9054-B96B-17DE-5C3451448F3F}"/>
          </ac:picMkLst>
        </pc:picChg>
      </pc:sldChg>
      <pc:sldChg chg="addSp delSp modSp add del mod">
        <pc:chgData name="simran shaikh" userId="6dd982ce673a0ba0" providerId="LiveId" clId="{AAB18D04-061E-4D1D-870D-D6394A1C81D0}" dt="2023-08-12T06:02:53.646" v="3408" actId="2696"/>
        <pc:sldMkLst>
          <pc:docMk/>
          <pc:sldMk cId="1282414200" sldId="275"/>
        </pc:sldMkLst>
        <pc:spChg chg="mod">
          <ac:chgData name="simran shaikh" userId="6dd982ce673a0ba0" providerId="LiveId" clId="{AAB18D04-061E-4D1D-870D-D6394A1C81D0}" dt="2023-08-10T23:42:06.224" v="2740" actId="20577"/>
          <ac:spMkLst>
            <pc:docMk/>
            <pc:sldMk cId="1282414200" sldId="275"/>
            <ac:spMk id="2" creationId="{205FB96F-4660-F030-0954-0EB070167F1A}"/>
          </ac:spMkLst>
        </pc:spChg>
        <pc:spChg chg="add del mod">
          <ac:chgData name="simran shaikh" userId="6dd982ce673a0ba0" providerId="LiveId" clId="{AAB18D04-061E-4D1D-870D-D6394A1C81D0}" dt="2023-08-10T23:42:22.028" v="2742"/>
          <ac:spMkLst>
            <pc:docMk/>
            <pc:sldMk cId="1282414200" sldId="275"/>
            <ac:spMk id="3" creationId="{2103D9E3-78CD-AB20-20A5-7CE466141278}"/>
          </ac:spMkLst>
        </pc:spChg>
        <pc:spChg chg="del">
          <ac:chgData name="simran shaikh" userId="6dd982ce673a0ba0" providerId="LiveId" clId="{AAB18D04-061E-4D1D-870D-D6394A1C81D0}" dt="2023-08-10T23:41:59.113" v="2729" actId="21"/>
          <ac:spMkLst>
            <pc:docMk/>
            <pc:sldMk cId="1282414200" sldId="275"/>
            <ac:spMk id="8" creationId="{307A9D9B-56D0-E01F-C6AD-46DAADDFAF6D}"/>
          </ac:spMkLst>
        </pc:spChg>
      </pc:sldChg>
      <pc:sldChg chg="addSp delSp modSp add del mod setBg">
        <pc:chgData name="simran shaikh" userId="6dd982ce673a0ba0" providerId="LiveId" clId="{AAB18D04-061E-4D1D-870D-D6394A1C81D0}" dt="2023-08-10T23:51:10.962" v="3021" actId="2696"/>
        <pc:sldMkLst>
          <pc:docMk/>
          <pc:sldMk cId="393315022" sldId="276"/>
        </pc:sldMkLst>
        <pc:spChg chg="mod ord">
          <ac:chgData name="simran shaikh" userId="6dd982ce673a0ba0" providerId="LiveId" clId="{AAB18D04-061E-4D1D-870D-D6394A1C81D0}" dt="2023-08-10T23:51:06.619" v="3019" actId="207"/>
          <ac:spMkLst>
            <pc:docMk/>
            <pc:sldMk cId="393315022" sldId="276"/>
            <ac:spMk id="2" creationId="{205FB96F-4660-F030-0954-0EB070167F1A}"/>
          </ac:spMkLst>
        </pc:spChg>
        <pc:picChg chg="add del mod ord">
          <ac:chgData name="simran shaikh" userId="6dd982ce673a0ba0" providerId="LiveId" clId="{AAB18D04-061E-4D1D-870D-D6394A1C81D0}" dt="2023-08-10T23:48:54.037" v="2796" actId="21"/>
          <ac:picMkLst>
            <pc:docMk/>
            <pc:sldMk cId="393315022" sldId="276"/>
            <ac:picMk id="4" creationId="{3F078A7E-F9DB-92B2-BE56-D37220E32FBF}"/>
          </ac:picMkLst>
        </pc:picChg>
        <pc:picChg chg="del">
          <ac:chgData name="simran shaikh" userId="6dd982ce673a0ba0" providerId="LiveId" clId="{AAB18D04-061E-4D1D-870D-D6394A1C81D0}" dt="2023-08-10T23:48:59.155" v="2797" actId="21"/>
          <ac:picMkLst>
            <pc:docMk/>
            <pc:sldMk cId="393315022" sldId="276"/>
            <ac:picMk id="2052" creationId="{B849A361-1D1A-2ED1-715E-62F5E52D8ACF}"/>
          </ac:picMkLst>
        </pc:picChg>
      </pc:sldChg>
      <pc:sldChg chg="delSp modSp add mod setBg">
        <pc:chgData name="simran shaikh" userId="6dd982ce673a0ba0" providerId="LiveId" clId="{AAB18D04-061E-4D1D-870D-D6394A1C81D0}" dt="2023-08-10T23:55:33.267" v="3137" actId="3062"/>
        <pc:sldMkLst>
          <pc:docMk/>
          <pc:sldMk cId="3051427440" sldId="276"/>
        </pc:sldMkLst>
        <pc:spChg chg="mod">
          <ac:chgData name="simran shaikh" userId="6dd982ce673a0ba0" providerId="LiveId" clId="{AAB18D04-061E-4D1D-870D-D6394A1C81D0}" dt="2023-08-10T23:55:33.267" v="3137" actId="3062"/>
          <ac:spMkLst>
            <pc:docMk/>
            <pc:sldMk cId="3051427440" sldId="276"/>
            <ac:spMk id="2" creationId="{205FB96F-4660-F030-0954-0EB070167F1A}"/>
          </ac:spMkLst>
        </pc:spChg>
        <pc:picChg chg="del">
          <ac:chgData name="simran shaikh" userId="6dd982ce673a0ba0" providerId="LiveId" clId="{AAB18D04-061E-4D1D-870D-D6394A1C81D0}" dt="2023-08-10T23:53:29.297" v="3086" actId="21"/>
          <ac:picMkLst>
            <pc:docMk/>
            <pc:sldMk cId="3051427440" sldId="276"/>
            <ac:picMk id="2052" creationId="{B849A361-1D1A-2ED1-715E-62F5E52D8ACF}"/>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393B4F-B2FC-4B16-AB5C-FABB5627DA41}" type="doc">
      <dgm:prSet loTypeId="urn:diagrams.loki3.com/BracketList" loCatId="list" qsTypeId="urn:microsoft.com/office/officeart/2005/8/quickstyle/3d2" qsCatId="3D" csTypeId="urn:microsoft.com/office/officeart/2005/8/colors/accent1_5" csCatId="accent1" phldr="1"/>
      <dgm:spPr/>
      <dgm:t>
        <a:bodyPr/>
        <a:lstStyle/>
        <a:p>
          <a:endParaRPr lang="en-IN"/>
        </a:p>
      </dgm:t>
    </dgm:pt>
    <dgm:pt modelId="{A96D1234-6B15-4101-85AD-D6FDAE6AA1A7}">
      <dgm:prSet phldrT="[Text]" custT="1"/>
      <dgm:spPr/>
      <dgm:t>
        <a:bodyPr/>
        <a:lstStyle/>
        <a:p>
          <a:r>
            <a:rPr lang="en-IN" sz="4000" b="1" dirty="0">
              <a:solidFill>
                <a:schemeClr val="accent4"/>
              </a:solidFill>
            </a:rPr>
            <a:t>CODE</a:t>
          </a:r>
          <a:endParaRPr lang="en-IN" sz="1700" b="1" dirty="0">
            <a:solidFill>
              <a:schemeClr val="accent4"/>
            </a:solidFill>
          </a:endParaRPr>
        </a:p>
      </dgm:t>
    </dgm:pt>
    <dgm:pt modelId="{6C8C54DC-BC71-4FE9-96F8-4A1F024D1CFD}" type="parTrans" cxnId="{4C4C9176-010A-4B1E-AFE9-6336FF1D9418}">
      <dgm:prSet/>
      <dgm:spPr/>
      <dgm:t>
        <a:bodyPr/>
        <a:lstStyle/>
        <a:p>
          <a:endParaRPr lang="en-IN"/>
        </a:p>
      </dgm:t>
    </dgm:pt>
    <dgm:pt modelId="{F9729E45-9394-4D2B-8E7D-7F8B30A1600B}" type="sibTrans" cxnId="{4C4C9176-010A-4B1E-AFE9-6336FF1D9418}">
      <dgm:prSet/>
      <dgm:spPr/>
      <dgm:t>
        <a:bodyPr/>
        <a:lstStyle/>
        <a:p>
          <a:endParaRPr lang="en-IN"/>
        </a:p>
      </dgm:t>
    </dgm:pt>
    <dgm:pt modelId="{7D36D1C3-6ABE-4A8A-8225-54FEE80D3C00}">
      <dgm:prSet phldrT="[Text]"/>
      <dgm:spPr/>
      <dgm:t>
        <a:bodyPr/>
        <a:lstStyle/>
        <a:p>
          <a:r>
            <a:rPr lang="en-US" b="1" dirty="0"/>
            <a:t>from sklearn.preprocessing import OrdinalEncoder</a:t>
          </a:r>
          <a:endParaRPr lang="en-IN" b="1" dirty="0"/>
        </a:p>
      </dgm:t>
    </dgm:pt>
    <dgm:pt modelId="{5EBE7895-5D86-439A-9C95-B5FB474E30DA}" type="parTrans" cxnId="{9ACED48F-1623-424F-A98F-8D9F20269606}">
      <dgm:prSet/>
      <dgm:spPr/>
      <dgm:t>
        <a:bodyPr/>
        <a:lstStyle/>
        <a:p>
          <a:endParaRPr lang="en-IN"/>
        </a:p>
      </dgm:t>
    </dgm:pt>
    <dgm:pt modelId="{70CD5980-97EA-40CE-8430-BEDAB0CC75A8}" type="sibTrans" cxnId="{9ACED48F-1623-424F-A98F-8D9F20269606}">
      <dgm:prSet/>
      <dgm:spPr/>
      <dgm:t>
        <a:bodyPr/>
        <a:lstStyle/>
        <a:p>
          <a:endParaRPr lang="en-IN"/>
        </a:p>
      </dgm:t>
    </dgm:pt>
    <dgm:pt modelId="{FB4DE2F8-BAFC-4879-8E5F-7381DAD1EBD4}">
      <dgm:prSet phldrT="[Text]" custT="1"/>
      <dgm:spPr/>
      <dgm:t>
        <a:bodyPr/>
        <a:lstStyle/>
        <a:p>
          <a:r>
            <a:rPr lang="en-IN" sz="3600" b="1" dirty="0">
              <a:solidFill>
                <a:schemeClr val="accent4"/>
              </a:solidFill>
            </a:rPr>
            <a:t>OUTPUT</a:t>
          </a:r>
          <a:endParaRPr lang="en-IN" sz="1700" b="1" dirty="0">
            <a:solidFill>
              <a:schemeClr val="accent4"/>
            </a:solidFill>
          </a:endParaRPr>
        </a:p>
      </dgm:t>
    </dgm:pt>
    <dgm:pt modelId="{14DAB1DD-B642-476E-A749-13A3DE3D50FB}" type="parTrans" cxnId="{B893743F-D157-4AE9-8327-3F73D0C7BAAE}">
      <dgm:prSet/>
      <dgm:spPr/>
      <dgm:t>
        <a:bodyPr/>
        <a:lstStyle/>
        <a:p>
          <a:endParaRPr lang="en-IN"/>
        </a:p>
      </dgm:t>
    </dgm:pt>
    <dgm:pt modelId="{CA49FF68-8649-42AE-A7B2-ACE773991394}" type="sibTrans" cxnId="{B893743F-D157-4AE9-8327-3F73D0C7BAAE}">
      <dgm:prSet/>
      <dgm:spPr/>
      <dgm:t>
        <a:bodyPr/>
        <a:lstStyle/>
        <a:p>
          <a:endParaRPr lang="en-IN"/>
        </a:p>
      </dgm:t>
    </dgm:pt>
    <dgm:pt modelId="{81F34759-B4BD-4ECD-BBDA-024C337E5918}">
      <dgm:prSet phldrT="[Text]"/>
      <dgm:spPr/>
      <dgm:t>
        <a:bodyPr/>
        <a:lstStyle/>
        <a:p>
          <a:endParaRPr lang="en-IN" b="1" dirty="0"/>
        </a:p>
      </dgm:t>
    </dgm:pt>
    <dgm:pt modelId="{F058B0FD-D54D-4560-ACB5-F18FE27B5581}" type="parTrans" cxnId="{45CBF402-73FB-40C3-A4F4-1658BE84F13C}">
      <dgm:prSet/>
      <dgm:spPr/>
      <dgm:t>
        <a:bodyPr/>
        <a:lstStyle/>
        <a:p>
          <a:endParaRPr lang="en-IN"/>
        </a:p>
      </dgm:t>
    </dgm:pt>
    <dgm:pt modelId="{48BAC533-D088-4900-A0E2-E98B35A45DF6}" type="sibTrans" cxnId="{45CBF402-73FB-40C3-A4F4-1658BE84F13C}">
      <dgm:prSet/>
      <dgm:spPr/>
      <dgm:t>
        <a:bodyPr/>
        <a:lstStyle/>
        <a:p>
          <a:endParaRPr lang="en-IN"/>
        </a:p>
      </dgm:t>
    </dgm:pt>
    <dgm:pt modelId="{9CF6EA64-31BF-4998-81A6-B621BE6ED67B}">
      <dgm:prSet/>
      <dgm:spPr/>
      <dgm:t>
        <a:bodyPr/>
        <a:lstStyle/>
        <a:p>
          <a:r>
            <a:rPr lang="en-IN" b="1" dirty="0"/>
            <a:t>oe=OrdinalEncoder()</a:t>
          </a:r>
        </a:p>
      </dgm:t>
    </dgm:pt>
    <dgm:pt modelId="{20A94944-3895-461C-A5EE-710074045115}" type="parTrans" cxnId="{51CA7809-F3AF-43AC-81FF-7F8B3583856A}">
      <dgm:prSet/>
      <dgm:spPr/>
      <dgm:t>
        <a:bodyPr/>
        <a:lstStyle/>
        <a:p>
          <a:endParaRPr lang="en-IN"/>
        </a:p>
      </dgm:t>
    </dgm:pt>
    <dgm:pt modelId="{DB5D84EB-6521-425E-9D30-AC1DFC84008A}" type="sibTrans" cxnId="{51CA7809-F3AF-43AC-81FF-7F8B3583856A}">
      <dgm:prSet/>
      <dgm:spPr/>
      <dgm:t>
        <a:bodyPr/>
        <a:lstStyle/>
        <a:p>
          <a:endParaRPr lang="en-IN"/>
        </a:p>
      </dgm:t>
    </dgm:pt>
    <dgm:pt modelId="{C76761B9-020F-4741-9AD2-884FF68E0F88}">
      <dgm:prSet/>
      <dgm:spPr/>
      <dgm:t>
        <a:bodyPr/>
        <a:lstStyle/>
        <a:p>
          <a:r>
            <a:rPr lang="en-IN" b="1" dirty="0"/>
            <a:t>oe.fit_transform(df[cols])</a:t>
          </a:r>
        </a:p>
      </dgm:t>
    </dgm:pt>
    <dgm:pt modelId="{324AA8FD-4FBD-4665-B282-F06B4F8565E3}" type="parTrans" cxnId="{0EED91AE-9990-4204-9B4E-5D1090EE04B9}">
      <dgm:prSet/>
      <dgm:spPr/>
      <dgm:t>
        <a:bodyPr/>
        <a:lstStyle/>
        <a:p>
          <a:endParaRPr lang="en-IN"/>
        </a:p>
      </dgm:t>
    </dgm:pt>
    <dgm:pt modelId="{C389D047-DA89-46EB-A434-F04D8A1EE4DB}" type="sibTrans" cxnId="{0EED91AE-9990-4204-9B4E-5D1090EE04B9}">
      <dgm:prSet/>
      <dgm:spPr/>
      <dgm:t>
        <a:bodyPr/>
        <a:lstStyle/>
        <a:p>
          <a:endParaRPr lang="en-IN"/>
        </a:p>
      </dgm:t>
    </dgm:pt>
    <dgm:pt modelId="{B1AA3A32-304F-484F-801D-73850B417F6B}">
      <dgm:prSet/>
      <dgm:spPr/>
      <dgm:t>
        <a:bodyPr/>
        <a:lstStyle/>
        <a:p>
          <a:r>
            <a:rPr lang="en-US" b="1" i="0" dirty="0"/>
            <a:t>array([[0., 1., 0., ..., 1., 2., 0.], [1., 0., 0., ..., 0., 3., 0.], [1., 0., 0., ..., 1., 3., 1.], ..., [0., 1., 1., ..., 1., 2., 0.], [1., 1., 0., ..., 1., 3., 1.], [1., 0., 0., ..., 1., 0., 0.]])</a:t>
          </a:r>
        </a:p>
      </dgm:t>
    </dgm:pt>
    <dgm:pt modelId="{7B8FEC95-806F-43B7-9E40-0A8F615ECFEE}" type="parTrans" cxnId="{CCF739BD-D43B-45CF-A58B-E631FC37B80C}">
      <dgm:prSet/>
      <dgm:spPr/>
      <dgm:t>
        <a:bodyPr/>
        <a:lstStyle/>
        <a:p>
          <a:endParaRPr lang="en-IN"/>
        </a:p>
      </dgm:t>
    </dgm:pt>
    <dgm:pt modelId="{F8596421-333D-41F9-A336-957B1044D299}" type="sibTrans" cxnId="{CCF739BD-D43B-45CF-A58B-E631FC37B80C}">
      <dgm:prSet/>
      <dgm:spPr/>
      <dgm:t>
        <a:bodyPr/>
        <a:lstStyle/>
        <a:p>
          <a:endParaRPr lang="en-IN"/>
        </a:p>
      </dgm:t>
    </dgm:pt>
    <dgm:pt modelId="{224412FA-C338-462F-A50E-287A7F3C380A}" type="pres">
      <dgm:prSet presAssocID="{15393B4F-B2FC-4B16-AB5C-FABB5627DA41}" presName="Name0" presStyleCnt="0">
        <dgm:presLayoutVars>
          <dgm:dir/>
          <dgm:animLvl val="lvl"/>
          <dgm:resizeHandles val="exact"/>
        </dgm:presLayoutVars>
      </dgm:prSet>
      <dgm:spPr/>
    </dgm:pt>
    <dgm:pt modelId="{E312643C-EBF5-4D98-8081-C547FBD531B6}" type="pres">
      <dgm:prSet presAssocID="{A96D1234-6B15-4101-85AD-D6FDAE6AA1A7}" presName="linNode" presStyleCnt="0"/>
      <dgm:spPr/>
    </dgm:pt>
    <dgm:pt modelId="{6E48C2E4-0689-44EC-A10D-9B857658A2AA}" type="pres">
      <dgm:prSet presAssocID="{A96D1234-6B15-4101-85AD-D6FDAE6AA1A7}" presName="parTx" presStyleLbl="revTx" presStyleIdx="0" presStyleCnt="2" custScaleX="152585">
        <dgm:presLayoutVars>
          <dgm:chMax val="1"/>
          <dgm:bulletEnabled val="1"/>
        </dgm:presLayoutVars>
      </dgm:prSet>
      <dgm:spPr/>
    </dgm:pt>
    <dgm:pt modelId="{4F643999-344E-4796-8947-729A436C8DE0}" type="pres">
      <dgm:prSet presAssocID="{A96D1234-6B15-4101-85AD-D6FDAE6AA1A7}" presName="bracket" presStyleLbl="parChTrans1D1" presStyleIdx="0" presStyleCnt="2"/>
      <dgm:spPr/>
    </dgm:pt>
    <dgm:pt modelId="{3079AE4A-8D62-4435-8F4E-35C3E326A088}" type="pres">
      <dgm:prSet presAssocID="{A96D1234-6B15-4101-85AD-D6FDAE6AA1A7}" presName="spH" presStyleCnt="0"/>
      <dgm:spPr/>
    </dgm:pt>
    <dgm:pt modelId="{FD62CDB3-51DC-48F2-AFC3-91B2B2C64767}" type="pres">
      <dgm:prSet presAssocID="{A96D1234-6B15-4101-85AD-D6FDAE6AA1A7}" presName="desTx" presStyleLbl="node1" presStyleIdx="0" presStyleCnt="2" custScaleY="117353">
        <dgm:presLayoutVars>
          <dgm:bulletEnabled val="1"/>
        </dgm:presLayoutVars>
      </dgm:prSet>
      <dgm:spPr/>
    </dgm:pt>
    <dgm:pt modelId="{0BE0EFCA-8879-4FBA-BF7D-A494CBA90212}" type="pres">
      <dgm:prSet presAssocID="{F9729E45-9394-4D2B-8E7D-7F8B30A1600B}" presName="spV" presStyleCnt="0"/>
      <dgm:spPr/>
    </dgm:pt>
    <dgm:pt modelId="{236C3FDA-3808-4A85-B62E-5ADDEF59FB50}" type="pres">
      <dgm:prSet presAssocID="{FB4DE2F8-BAFC-4879-8E5F-7381DAD1EBD4}" presName="linNode" presStyleCnt="0"/>
      <dgm:spPr/>
    </dgm:pt>
    <dgm:pt modelId="{EB7A4279-D4C1-4126-AF45-3CA9B093349F}" type="pres">
      <dgm:prSet presAssocID="{FB4DE2F8-BAFC-4879-8E5F-7381DAD1EBD4}" presName="parTx" presStyleLbl="revTx" presStyleIdx="1" presStyleCnt="2" custScaleX="185877">
        <dgm:presLayoutVars>
          <dgm:chMax val="1"/>
          <dgm:bulletEnabled val="1"/>
        </dgm:presLayoutVars>
      </dgm:prSet>
      <dgm:spPr/>
    </dgm:pt>
    <dgm:pt modelId="{A7F25846-760F-4FD7-BD3A-1619C87C9A30}" type="pres">
      <dgm:prSet presAssocID="{FB4DE2F8-BAFC-4879-8E5F-7381DAD1EBD4}" presName="bracket" presStyleLbl="parChTrans1D1" presStyleIdx="1" presStyleCnt="2"/>
      <dgm:spPr/>
    </dgm:pt>
    <dgm:pt modelId="{25221724-85FD-4B00-BCE1-0BEA0101DAE7}" type="pres">
      <dgm:prSet presAssocID="{FB4DE2F8-BAFC-4879-8E5F-7381DAD1EBD4}" presName="spH" presStyleCnt="0"/>
      <dgm:spPr/>
    </dgm:pt>
    <dgm:pt modelId="{3469D0D5-A966-4E04-8772-9EB07619121B}" type="pres">
      <dgm:prSet presAssocID="{FB4DE2F8-BAFC-4879-8E5F-7381DAD1EBD4}" presName="desTx" presStyleLbl="node1" presStyleIdx="1" presStyleCnt="2" custScaleX="118331" custScaleY="80600" custLinFactNeighborX="19341">
        <dgm:presLayoutVars>
          <dgm:bulletEnabled val="1"/>
        </dgm:presLayoutVars>
      </dgm:prSet>
      <dgm:spPr/>
    </dgm:pt>
  </dgm:ptLst>
  <dgm:cxnLst>
    <dgm:cxn modelId="{1A1D4902-99FB-4E84-B9E3-F05E04384823}" type="presOf" srcId="{FB4DE2F8-BAFC-4879-8E5F-7381DAD1EBD4}" destId="{EB7A4279-D4C1-4126-AF45-3CA9B093349F}" srcOrd="0" destOrd="0" presId="urn:diagrams.loki3.com/BracketList"/>
    <dgm:cxn modelId="{45CBF402-73FB-40C3-A4F4-1658BE84F13C}" srcId="{FB4DE2F8-BAFC-4879-8E5F-7381DAD1EBD4}" destId="{81F34759-B4BD-4ECD-BBDA-024C337E5918}" srcOrd="0" destOrd="0" parTransId="{F058B0FD-D54D-4560-ACB5-F18FE27B5581}" sibTransId="{48BAC533-D088-4900-A0E2-E98B35A45DF6}"/>
    <dgm:cxn modelId="{51CA7809-F3AF-43AC-81FF-7F8B3583856A}" srcId="{A96D1234-6B15-4101-85AD-D6FDAE6AA1A7}" destId="{9CF6EA64-31BF-4998-81A6-B621BE6ED67B}" srcOrd="1" destOrd="0" parTransId="{20A94944-3895-461C-A5EE-710074045115}" sibTransId="{DB5D84EB-6521-425E-9D30-AC1DFC84008A}"/>
    <dgm:cxn modelId="{57242A17-3924-41A7-A282-0776953F0A84}" type="presOf" srcId="{7D36D1C3-6ABE-4A8A-8225-54FEE80D3C00}" destId="{FD62CDB3-51DC-48F2-AFC3-91B2B2C64767}" srcOrd="0" destOrd="0" presId="urn:diagrams.loki3.com/BracketList"/>
    <dgm:cxn modelId="{B893743F-D157-4AE9-8327-3F73D0C7BAAE}" srcId="{15393B4F-B2FC-4B16-AB5C-FABB5627DA41}" destId="{FB4DE2F8-BAFC-4879-8E5F-7381DAD1EBD4}" srcOrd="1" destOrd="0" parTransId="{14DAB1DD-B642-476E-A749-13A3DE3D50FB}" sibTransId="{CA49FF68-8649-42AE-A7B2-ACE773991394}"/>
    <dgm:cxn modelId="{7A190D67-9FFA-42DA-884C-884A7A5BF947}" type="presOf" srcId="{81F34759-B4BD-4ECD-BBDA-024C337E5918}" destId="{3469D0D5-A966-4E04-8772-9EB07619121B}" srcOrd="0" destOrd="0" presId="urn:diagrams.loki3.com/BracketList"/>
    <dgm:cxn modelId="{DD118548-FCF9-499F-9485-E232DC47E23D}" type="presOf" srcId="{A96D1234-6B15-4101-85AD-D6FDAE6AA1A7}" destId="{6E48C2E4-0689-44EC-A10D-9B857658A2AA}" srcOrd="0" destOrd="0" presId="urn:diagrams.loki3.com/BracketList"/>
    <dgm:cxn modelId="{4C4C9176-010A-4B1E-AFE9-6336FF1D9418}" srcId="{15393B4F-B2FC-4B16-AB5C-FABB5627DA41}" destId="{A96D1234-6B15-4101-85AD-D6FDAE6AA1A7}" srcOrd="0" destOrd="0" parTransId="{6C8C54DC-BC71-4FE9-96F8-4A1F024D1CFD}" sibTransId="{F9729E45-9394-4D2B-8E7D-7F8B30A1600B}"/>
    <dgm:cxn modelId="{D6099983-766B-458B-A5B0-0568A185506C}" type="presOf" srcId="{C76761B9-020F-4741-9AD2-884FF68E0F88}" destId="{FD62CDB3-51DC-48F2-AFC3-91B2B2C64767}" srcOrd="0" destOrd="2" presId="urn:diagrams.loki3.com/BracketList"/>
    <dgm:cxn modelId="{9F5EEB8C-2332-4F90-8C20-B326486B9349}" type="presOf" srcId="{B1AA3A32-304F-484F-801D-73850B417F6B}" destId="{3469D0D5-A966-4E04-8772-9EB07619121B}" srcOrd="0" destOrd="1" presId="urn:diagrams.loki3.com/BracketList"/>
    <dgm:cxn modelId="{9ACED48F-1623-424F-A98F-8D9F20269606}" srcId="{A96D1234-6B15-4101-85AD-D6FDAE6AA1A7}" destId="{7D36D1C3-6ABE-4A8A-8225-54FEE80D3C00}" srcOrd="0" destOrd="0" parTransId="{5EBE7895-5D86-439A-9C95-B5FB474E30DA}" sibTransId="{70CD5980-97EA-40CE-8430-BEDAB0CC75A8}"/>
    <dgm:cxn modelId="{0EED91AE-9990-4204-9B4E-5D1090EE04B9}" srcId="{A96D1234-6B15-4101-85AD-D6FDAE6AA1A7}" destId="{C76761B9-020F-4741-9AD2-884FF68E0F88}" srcOrd="2" destOrd="0" parTransId="{324AA8FD-4FBD-4665-B282-F06B4F8565E3}" sibTransId="{C389D047-DA89-46EB-A434-F04D8A1EE4DB}"/>
    <dgm:cxn modelId="{63AF94B4-737B-4927-98F1-7402FF013B21}" type="presOf" srcId="{9CF6EA64-31BF-4998-81A6-B621BE6ED67B}" destId="{FD62CDB3-51DC-48F2-AFC3-91B2B2C64767}" srcOrd="0" destOrd="1" presId="urn:diagrams.loki3.com/BracketList"/>
    <dgm:cxn modelId="{CCF739BD-D43B-45CF-A58B-E631FC37B80C}" srcId="{FB4DE2F8-BAFC-4879-8E5F-7381DAD1EBD4}" destId="{B1AA3A32-304F-484F-801D-73850B417F6B}" srcOrd="1" destOrd="0" parTransId="{7B8FEC95-806F-43B7-9E40-0A8F615ECFEE}" sibTransId="{F8596421-333D-41F9-A336-957B1044D299}"/>
    <dgm:cxn modelId="{C8B7C4FC-C4A7-4DBE-A546-4A35396CF87B}" type="presOf" srcId="{15393B4F-B2FC-4B16-AB5C-FABB5627DA41}" destId="{224412FA-C338-462F-A50E-287A7F3C380A}" srcOrd="0" destOrd="0" presId="urn:diagrams.loki3.com/BracketList"/>
    <dgm:cxn modelId="{0057A791-B7AB-4C4B-91A8-CBF78BD66178}" type="presParOf" srcId="{224412FA-C338-462F-A50E-287A7F3C380A}" destId="{E312643C-EBF5-4D98-8081-C547FBD531B6}" srcOrd="0" destOrd="0" presId="urn:diagrams.loki3.com/BracketList"/>
    <dgm:cxn modelId="{AE1FC99C-2732-424E-901D-B45ED505BE99}" type="presParOf" srcId="{E312643C-EBF5-4D98-8081-C547FBD531B6}" destId="{6E48C2E4-0689-44EC-A10D-9B857658A2AA}" srcOrd="0" destOrd="0" presId="urn:diagrams.loki3.com/BracketList"/>
    <dgm:cxn modelId="{6161D089-88A6-4809-AF11-C7485D6EA5D7}" type="presParOf" srcId="{E312643C-EBF5-4D98-8081-C547FBD531B6}" destId="{4F643999-344E-4796-8947-729A436C8DE0}" srcOrd="1" destOrd="0" presId="urn:diagrams.loki3.com/BracketList"/>
    <dgm:cxn modelId="{D3324B0F-2A27-444B-A86E-92C4FAA38CCA}" type="presParOf" srcId="{E312643C-EBF5-4D98-8081-C547FBD531B6}" destId="{3079AE4A-8D62-4435-8F4E-35C3E326A088}" srcOrd="2" destOrd="0" presId="urn:diagrams.loki3.com/BracketList"/>
    <dgm:cxn modelId="{B943A39F-5F0C-41C4-91DC-372CDF5565B7}" type="presParOf" srcId="{E312643C-EBF5-4D98-8081-C547FBD531B6}" destId="{FD62CDB3-51DC-48F2-AFC3-91B2B2C64767}" srcOrd="3" destOrd="0" presId="urn:diagrams.loki3.com/BracketList"/>
    <dgm:cxn modelId="{8CFB792B-9E7B-4407-8062-A01D180AC486}" type="presParOf" srcId="{224412FA-C338-462F-A50E-287A7F3C380A}" destId="{0BE0EFCA-8879-4FBA-BF7D-A494CBA90212}" srcOrd="1" destOrd="0" presId="urn:diagrams.loki3.com/BracketList"/>
    <dgm:cxn modelId="{8B2C8BB4-DC9F-48C1-A9A4-0F9E2991A8A3}" type="presParOf" srcId="{224412FA-C338-462F-A50E-287A7F3C380A}" destId="{236C3FDA-3808-4A85-B62E-5ADDEF59FB50}" srcOrd="2" destOrd="0" presId="urn:diagrams.loki3.com/BracketList"/>
    <dgm:cxn modelId="{8EE15BDB-E8C6-46BD-A81C-0744E62C4037}" type="presParOf" srcId="{236C3FDA-3808-4A85-B62E-5ADDEF59FB50}" destId="{EB7A4279-D4C1-4126-AF45-3CA9B093349F}" srcOrd="0" destOrd="0" presId="urn:diagrams.loki3.com/BracketList"/>
    <dgm:cxn modelId="{C047CC04-8B8D-4A14-8FAA-D2CCCB97E4FE}" type="presParOf" srcId="{236C3FDA-3808-4A85-B62E-5ADDEF59FB50}" destId="{A7F25846-760F-4FD7-BD3A-1619C87C9A30}" srcOrd="1" destOrd="0" presId="urn:diagrams.loki3.com/BracketList"/>
    <dgm:cxn modelId="{336CBE67-90B0-475C-A0CA-5E15E248AAFE}" type="presParOf" srcId="{236C3FDA-3808-4A85-B62E-5ADDEF59FB50}" destId="{25221724-85FD-4B00-BCE1-0BEA0101DAE7}" srcOrd="2" destOrd="0" presId="urn:diagrams.loki3.com/BracketList"/>
    <dgm:cxn modelId="{7EEC7AF0-F1B4-4A5C-9D5A-62113E8793BD}" type="presParOf" srcId="{236C3FDA-3808-4A85-B62E-5ADDEF59FB50}" destId="{3469D0D5-A966-4E04-8772-9EB07619121B}" srcOrd="3" destOrd="0" presId="urn:diagrams.loki3.com/Bracke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5393B4F-B2FC-4B16-AB5C-FABB5627DA41}" type="doc">
      <dgm:prSet loTypeId="urn:microsoft.com/office/officeart/2005/8/layout/hList1" loCatId="list" qsTypeId="urn:microsoft.com/office/officeart/2005/8/quickstyle/3d2" qsCatId="3D" csTypeId="urn:microsoft.com/office/officeart/2005/8/colors/accent1_5" csCatId="accent1" phldr="1"/>
      <dgm:spPr/>
      <dgm:t>
        <a:bodyPr/>
        <a:lstStyle/>
        <a:p>
          <a:endParaRPr lang="en-IN"/>
        </a:p>
      </dgm:t>
    </dgm:pt>
    <dgm:pt modelId="{A96D1234-6B15-4101-85AD-D6FDAE6AA1A7}">
      <dgm:prSet phldrT="[Text]" custT="1"/>
      <dgm:spPr/>
      <dgm:t>
        <a:bodyPr/>
        <a:lstStyle/>
        <a:p>
          <a:r>
            <a:rPr lang="en-IN" sz="4000" b="1" dirty="0"/>
            <a:t>CODE</a:t>
          </a:r>
          <a:endParaRPr lang="en-IN" sz="1700" b="1" dirty="0"/>
        </a:p>
      </dgm:t>
    </dgm:pt>
    <dgm:pt modelId="{6C8C54DC-BC71-4FE9-96F8-4A1F024D1CFD}" type="parTrans" cxnId="{4C4C9176-010A-4B1E-AFE9-6336FF1D9418}">
      <dgm:prSet/>
      <dgm:spPr/>
      <dgm:t>
        <a:bodyPr/>
        <a:lstStyle/>
        <a:p>
          <a:endParaRPr lang="en-IN"/>
        </a:p>
      </dgm:t>
    </dgm:pt>
    <dgm:pt modelId="{F9729E45-9394-4D2B-8E7D-7F8B30A1600B}" type="sibTrans" cxnId="{4C4C9176-010A-4B1E-AFE9-6336FF1D9418}">
      <dgm:prSet/>
      <dgm:spPr/>
      <dgm:t>
        <a:bodyPr/>
        <a:lstStyle/>
        <a:p>
          <a:endParaRPr lang="en-IN"/>
        </a:p>
      </dgm:t>
    </dgm:pt>
    <dgm:pt modelId="{7D36D1C3-6ABE-4A8A-8225-54FEE80D3C00}">
      <dgm:prSet phldrT="[Text]" custT="1"/>
      <dgm:spPr/>
      <dgm:t>
        <a:bodyPr/>
        <a:lstStyle/>
        <a:p>
          <a:r>
            <a:rPr lang="en-US" sz="1600" b="1" dirty="0"/>
            <a:t>from sklearn.tree import DecisionTreeClassifier</a:t>
          </a:r>
          <a:endParaRPr lang="en-IN" sz="1600" b="1" dirty="0"/>
        </a:p>
      </dgm:t>
    </dgm:pt>
    <dgm:pt modelId="{5EBE7895-5D86-439A-9C95-B5FB474E30DA}" type="parTrans" cxnId="{9ACED48F-1623-424F-A98F-8D9F20269606}">
      <dgm:prSet/>
      <dgm:spPr/>
      <dgm:t>
        <a:bodyPr/>
        <a:lstStyle/>
        <a:p>
          <a:endParaRPr lang="en-IN"/>
        </a:p>
      </dgm:t>
    </dgm:pt>
    <dgm:pt modelId="{70CD5980-97EA-40CE-8430-BEDAB0CC75A8}" type="sibTrans" cxnId="{9ACED48F-1623-424F-A98F-8D9F20269606}">
      <dgm:prSet/>
      <dgm:spPr/>
      <dgm:t>
        <a:bodyPr/>
        <a:lstStyle/>
        <a:p>
          <a:endParaRPr lang="en-IN"/>
        </a:p>
      </dgm:t>
    </dgm:pt>
    <dgm:pt modelId="{FB4DE2F8-BAFC-4879-8E5F-7381DAD1EBD4}">
      <dgm:prSet phldrT="[Text]" custT="1"/>
      <dgm:spPr/>
      <dgm:t>
        <a:bodyPr/>
        <a:lstStyle/>
        <a:p>
          <a:r>
            <a:rPr lang="en-IN" sz="3600" b="1" dirty="0"/>
            <a:t>OUTPUT</a:t>
          </a:r>
          <a:endParaRPr lang="en-IN" sz="1700" b="1" dirty="0"/>
        </a:p>
      </dgm:t>
    </dgm:pt>
    <dgm:pt modelId="{14DAB1DD-B642-476E-A749-13A3DE3D50FB}" type="parTrans" cxnId="{B893743F-D157-4AE9-8327-3F73D0C7BAAE}">
      <dgm:prSet/>
      <dgm:spPr/>
      <dgm:t>
        <a:bodyPr/>
        <a:lstStyle/>
        <a:p>
          <a:endParaRPr lang="en-IN"/>
        </a:p>
      </dgm:t>
    </dgm:pt>
    <dgm:pt modelId="{CA49FF68-8649-42AE-A7B2-ACE773991394}" type="sibTrans" cxnId="{B893743F-D157-4AE9-8327-3F73D0C7BAAE}">
      <dgm:prSet/>
      <dgm:spPr/>
      <dgm:t>
        <a:bodyPr/>
        <a:lstStyle/>
        <a:p>
          <a:endParaRPr lang="en-IN"/>
        </a:p>
      </dgm:t>
    </dgm:pt>
    <dgm:pt modelId="{81F34759-B4BD-4ECD-BBDA-024C337E5918}">
      <dgm:prSet phldrT="[Text]" custT="1"/>
      <dgm:spPr/>
      <dgm:t>
        <a:bodyPr/>
        <a:lstStyle/>
        <a:p>
          <a:endParaRPr lang="en-IN" sz="1800" b="1" dirty="0"/>
        </a:p>
      </dgm:t>
    </dgm:pt>
    <dgm:pt modelId="{F058B0FD-D54D-4560-ACB5-F18FE27B5581}" type="parTrans" cxnId="{45CBF402-73FB-40C3-A4F4-1658BE84F13C}">
      <dgm:prSet/>
      <dgm:spPr/>
      <dgm:t>
        <a:bodyPr/>
        <a:lstStyle/>
        <a:p>
          <a:endParaRPr lang="en-IN"/>
        </a:p>
      </dgm:t>
    </dgm:pt>
    <dgm:pt modelId="{48BAC533-D088-4900-A0E2-E98B35A45DF6}" type="sibTrans" cxnId="{45CBF402-73FB-40C3-A4F4-1658BE84F13C}">
      <dgm:prSet/>
      <dgm:spPr/>
      <dgm:t>
        <a:bodyPr/>
        <a:lstStyle/>
        <a:p>
          <a:endParaRPr lang="en-IN"/>
        </a:p>
      </dgm:t>
    </dgm:pt>
    <dgm:pt modelId="{C1D48DC9-5574-4839-924A-D8E063C5BFED}">
      <dgm:prSet/>
      <dgm:spPr/>
      <dgm:t>
        <a:bodyPr/>
        <a:lstStyle/>
        <a:p>
          <a:endParaRPr lang="en-IN"/>
        </a:p>
      </dgm:t>
    </dgm:pt>
    <dgm:pt modelId="{E0E7E8EB-FECE-4259-AB3F-F9F913896EFC}" type="parTrans" cxnId="{1DAD6E85-EEA9-48D7-963A-4FD5D4719CF3}">
      <dgm:prSet/>
      <dgm:spPr/>
      <dgm:t>
        <a:bodyPr/>
        <a:lstStyle/>
        <a:p>
          <a:endParaRPr lang="en-IN"/>
        </a:p>
      </dgm:t>
    </dgm:pt>
    <dgm:pt modelId="{1E5F0C7E-4E8C-458E-89A7-676EDCB7E195}" type="sibTrans" cxnId="{1DAD6E85-EEA9-48D7-963A-4FD5D4719CF3}">
      <dgm:prSet/>
      <dgm:spPr/>
      <dgm:t>
        <a:bodyPr/>
        <a:lstStyle/>
        <a:p>
          <a:endParaRPr lang="en-IN"/>
        </a:p>
      </dgm:t>
    </dgm:pt>
    <dgm:pt modelId="{48940454-39A0-442A-A2A8-1DD89819517E}">
      <dgm:prSet phldrT="[Text]" custT="1"/>
      <dgm:spPr/>
      <dgm:t>
        <a:bodyPr/>
        <a:lstStyle/>
        <a:p>
          <a:endParaRPr lang="en-IN" sz="1800" b="1" dirty="0"/>
        </a:p>
      </dgm:t>
    </dgm:pt>
    <dgm:pt modelId="{1D4608A4-AC1A-4407-97C5-DE6C424E3407}" type="parTrans" cxnId="{9F6CD661-0EC8-40C5-A61C-F83AD4E3274A}">
      <dgm:prSet/>
      <dgm:spPr/>
      <dgm:t>
        <a:bodyPr/>
        <a:lstStyle/>
        <a:p>
          <a:endParaRPr lang="en-IN"/>
        </a:p>
      </dgm:t>
    </dgm:pt>
    <dgm:pt modelId="{ED5D7789-33D1-448F-87F3-2741CEEAB7B5}" type="sibTrans" cxnId="{9F6CD661-0EC8-40C5-A61C-F83AD4E3274A}">
      <dgm:prSet/>
      <dgm:spPr/>
      <dgm:t>
        <a:bodyPr/>
        <a:lstStyle/>
        <a:p>
          <a:endParaRPr lang="en-IN"/>
        </a:p>
      </dgm:t>
    </dgm:pt>
    <dgm:pt modelId="{B854DF21-D124-4BAB-90A1-E662FFD2ACC1}">
      <dgm:prSet custT="1"/>
      <dgm:spPr/>
      <dgm:t>
        <a:bodyPr/>
        <a:lstStyle/>
        <a:p>
          <a:r>
            <a:rPr lang="en-IN" sz="1600" b="1" dirty="0"/>
            <a:t>from sklearn.metrics import classification_report</a:t>
          </a:r>
        </a:p>
      </dgm:t>
    </dgm:pt>
    <dgm:pt modelId="{2031058B-4A10-4416-8D1B-38F1438D12D9}" type="parTrans" cxnId="{5B1E7FF3-7F74-44D1-9BF5-6F4970E08366}">
      <dgm:prSet/>
      <dgm:spPr/>
      <dgm:t>
        <a:bodyPr/>
        <a:lstStyle/>
        <a:p>
          <a:endParaRPr lang="en-IN"/>
        </a:p>
      </dgm:t>
    </dgm:pt>
    <dgm:pt modelId="{EEE23E4A-6222-42E0-BD99-8707A451751F}" type="sibTrans" cxnId="{5B1E7FF3-7F74-44D1-9BF5-6F4970E08366}">
      <dgm:prSet/>
      <dgm:spPr/>
      <dgm:t>
        <a:bodyPr/>
        <a:lstStyle/>
        <a:p>
          <a:endParaRPr lang="en-IN"/>
        </a:p>
      </dgm:t>
    </dgm:pt>
    <dgm:pt modelId="{BDDC3236-3209-4F91-9413-28EA0E931035}">
      <dgm:prSet custT="1"/>
      <dgm:spPr/>
      <dgm:t>
        <a:bodyPr/>
        <a:lstStyle/>
        <a:p>
          <a:r>
            <a:rPr lang="en-IN" sz="1600" b="1" dirty="0"/>
            <a:t>dt=DecisionTreeClassifier()</a:t>
          </a:r>
        </a:p>
      </dgm:t>
    </dgm:pt>
    <dgm:pt modelId="{DD79B92D-1661-4785-8BAF-668AAD39380A}" type="parTrans" cxnId="{A6835D47-F7CF-4DBE-A80A-BCC97CB1218B}">
      <dgm:prSet/>
      <dgm:spPr/>
      <dgm:t>
        <a:bodyPr/>
        <a:lstStyle/>
        <a:p>
          <a:endParaRPr lang="en-IN"/>
        </a:p>
      </dgm:t>
    </dgm:pt>
    <dgm:pt modelId="{C11378D8-961A-4590-9123-92C6B203C96F}" type="sibTrans" cxnId="{A6835D47-F7CF-4DBE-A80A-BCC97CB1218B}">
      <dgm:prSet/>
      <dgm:spPr/>
      <dgm:t>
        <a:bodyPr/>
        <a:lstStyle/>
        <a:p>
          <a:endParaRPr lang="en-IN"/>
        </a:p>
      </dgm:t>
    </dgm:pt>
    <dgm:pt modelId="{AA5F3E7A-5DCB-420A-904A-3E2644E738C1}">
      <dgm:prSet custT="1"/>
      <dgm:spPr/>
      <dgm:t>
        <a:bodyPr/>
        <a:lstStyle/>
        <a:p>
          <a:r>
            <a:rPr lang="en-IN" sz="1600" b="1" dirty="0"/>
            <a:t>dt.fit(xtrain,ytrain)</a:t>
          </a:r>
        </a:p>
      </dgm:t>
    </dgm:pt>
    <dgm:pt modelId="{34077A2C-74F7-4A6D-9ADF-1C2D443CAAAD}" type="parTrans" cxnId="{00A6D61C-20BF-4314-9A27-8DD5301EBAED}">
      <dgm:prSet/>
      <dgm:spPr/>
      <dgm:t>
        <a:bodyPr/>
        <a:lstStyle/>
        <a:p>
          <a:endParaRPr lang="en-IN"/>
        </a:p>
      </dgm:t>
    </dgm:pt>
    <dgm:pt modelId="{C70A0E5B-82DB-4C8F-94CB-31D182879E54}" type="sibTrans" cxnId="{00A6D61C-20BF-4314-9A27-8DD5301EBAED}">
      <dgm:prSet/>
      <dgm:spPr/>
      <dgm:t>
        <a:bodyPr/>
        <a:lstStyle/>
        <a:p>
          <a:endParaRPr lang="en-IN"/>
        </a:p>
      </dgm:t>
    </dgm:pt>
    <dgm:pt modelId="{6CA66B5C-DA7C-4756-A655-BC3D71B6A60A}">
      <dgm:prSet custT="1"/>
      <dgm:spPr/>
      <dgm:t>
        <a:bodyPr/>
        <a:lstStyle/>
        <a:p>
          <a:r>
            <a:rPr lang="en-IN" sz="1600" b="1" dirty="0"/>
            <a:t>ypred=dt.predict(xtest)</a:t>
          </a:r>
        </a:p>
      </dgm:t>
    </dgm:pt>
    <dgm:pt modelId="{67C12B0A-FC8B-46F5-8CDE-B75ED8E17F00}" type="parTrans" cxnId="{C10BF08A-6E5D-4617-ABA3-3E46BA644F3B}">
      <dgm:prSet/>
      <dgm:spPr/>
      <dgm:t>
        <a:bodyPr/>
        <a:lstStyle/>
        <a:p>
          <a:endParaRPr lang="en-IN"/>
        </a:p>
      </dgm:t>
    </dgm:pt>
    <dgm:pt modelId="{BCABD88F-5810-4737-9512-EEA097EE3A72}" type="sibTrans" cxnId="{C10BF08A-6E5D-4617-ABA3-3E46BA644F3B}">
      <dgm:prSet/>
      <dgm:spPr/>
      <dgm:t>
        <a:bodyPr/>
        <a:lstStyle/>
        <a:p>
          <a:endParaRPr lang="en-IN"/>
        </a:p>
      </dgm:t>
    </dgm:pt>
    <dgm:pt modelId="{63CB804B-BBCF-47D8-9DFE-DDAAFDBAD40B}">
      <dgm:prSet custT="1"/>
      <dgm:spPr/>
      <dgm:t>
        <a:bodyPr/>
        <a:lstStyle/>
        <a:p>
          <a:endParaRPr lang="en-IN" sz="1600" b="1" dirty="0"/>
        </a:p>
      </dgm:t>
    </dgm:pt>
    <dgm:pt modelId="{9BB97AE7-E602-4477-A30A-6D4B6B1CF924}" type="parTrans" cxnId="{E1C277D2-C058-4E86-B832-1952DED87FE9}">
      <dgm:prSet/>
      <dgm:spPr/>
      <dgm:t>
        <a:bodyPr/>
        <a:lstStyle/>
        <a:p>
          <a:endParaRPr lang="en-IN"/>
        </a:p>
      </dgm:t>
    </dgm:pt>
    <dgm:pt modelId="{5501DF23-F1B9-411E-A2C7-AEAADB0A0195}" type="sibTrans" cxnId="{E1C277D2-C058-4E86-B832-1952DED87FE9}">
      <dgm:prSet/>
      <dgm:spPr/>
      <dgm:t>
        <a:bodyPr/>
        <a:lstStyle/>
        <a:p>
          <a:endParaRPr lang="en-IN"/>
        </a:p>
      </dgm:t>
    </dgm:pt>
    <dgm:pt modelId="{F3B6CCE3-BCE1-4029-8E5E-1852E842F46A}">
      <dgm:prSet custT="1"/>
      <dgm:spPr/>
      <dgm:t>
        <a:bodyPr/>
        <a:lstStyle/>
        <a:p>
          <a:r>
            <a:rPr lang="en-IN" sz="1600" b="1" dirty="0"/>
            <a:t>cr=classification_report(ytest,ypred)</a:t>
          </a:r>
        </a:p>
      </dgm:t>
    </dgm:pt>
    <dgm:pt modelId="{8B028E9B-3AF3-410A-A85D-490052194E4B}" type="parTrans" cxnId="{4110D7EA-1C63-4FE2-92E5-79C644D3A126}">
      <dgm:prSet/>
      <dgm:spPr/>
      <dgm:t>
        <a:bodyPr/>
        <a:lstStyle/>
        <a:p>
          <a:endParaRPr lang="en-IN"/>
        </a:p>
      </dgm:t>
    </dgm:pt>
    <dgm:pt modelId="{1E0C3056-00A8-4366-A6FD-24B9A747B1A4}" type="sibTrans" cxnId="{4110D7EA-1C63-4FE2-92E5-79C644D3A126}">
      <dgm:prSet/>
      <dgm:spPr/>
      <dgm:t>
        <a:bodyPr/>
        <a:lstStyle/>
        <a:p>
          <a:endParaRPr lang="en-IN"/>
        </a:p>
      </dgm:t>
    </dgm:pt>
    <dgm:pt modelId="{C00423DD-4D6D-4033-AF3A-B3BB9EA80ECD}">
      <dgm:prSet custT="1"/>
      <dgm:spPr/>
      <dgm:t>
        <a:bodyPr/>
        <a:lstStyle/>
        <a:p>
          <a:r>
            <a:rPr lang="en-IN" sz="1600" b="1" dirty="0"/>
            <a:t>print(cr)</a:t>
          </a:r>
        </a:p>
      </dgm:t>
    </dgm:pt>
    <dgm:pt modelId="{805AE9ED-6EA0-4D54-9F32-7A63AD2BF646}" type="parTrans" cxnId="{0DC7038F-2C13-4892-BE8C-BB44D67F79FE}">
      <dgm:prSet/>
      <dgm:spPr/>
      <dgm:t>
        <a:bodyPr/>
        <a:lstStyle/>
        <a:p>
          <a:endParaRPr lang="en-IN"/>
        </a:p>
      </dgm:t>
    </dgm:pt>
    <dgm:pt modelId="{2845AC2D-2774-4DE0-A242-EE0147C2AAE2}" type="sibTrans" cxnId="{0DC7038F-2C13-4892-BE8C-BB44D67F79FE}">
      <dgm:prSet/>
      <dgm:spPr/>
      <dgm:t>
        <a:bodyPr/>
        <a:lstStyle/>
        <a:p>
          <a:endParaRPr lang="en-IN"/>
        </a:p>
      </dgm:t>
    </dgm:pt>
    <dgm:pt modelId="{24FBD5C3-177C-447F-A781-4A67DC9C8E32}" type="pres">
      <dgm:prSet presAssocID="{15393B4F-B2FC-4B16-AB5C-FABB5627DA41}" presName="Name0" presStyleCnt="0">
        <dgm:presLayoutVars>
          <dgm:dir/>
          <dgm:animLvl val="lvl"/>
          <dgm:resizeHandles val="exact"/>
        </dgm:presLayoutVars>
      </dgm:prSet>
      <dgm:spPr/>
    </dgm:pt>
    <dgm:pt modelId="{FE6691BD-65EB-4F32-BE15-97CC526E415D}" type="pres">
      <dgm:prSet presAssocID="{A96D1234-6B15-4101-85AD-D6FDAE6AA1A7}" presName="composite" presStyleCnt="0"/>
      <dgm:spPr/>
    </dgm:pt>
    <dgm:pt modelId="{9062D734-3EDB-4755-B322-0AE8FBEC8F0A}" type="pres">
      <dgm:prSet presAssocID="{A96D1234-6B15-4101-85AD-D6FDAE6AA1A7}" presName="parTx" presStyleLbl="alignNode1" presStyleIdx="0" presStyleCnt="2" custScaleY="98029" custLinFactNeighborX="246" custLinFactNeighborY="-1252">
        <dgm:presLayoutVars>
          <dgm:chMax val="0"/>
          <dgm:chPref val="0"/>
          <dgm:bulletEnabled val="1"/>
        </dgm:presLayoutVars>
      </dgm:prSet>
      <dgm:spPr/>
    </dgm:pt>
    <dgm:pt modelId="{8E133D6A-38D1-4E2A-BB43-97F7126CD314}" type="pres">
      <dgm:prSet presAssocID="{A96D1234-6B15-4101-85AD-D6FDAE6AA1A7}" presName="desTx" presStyleLbl="alignAccFollowNode1" presStyleIdx="0" presStyleCnt="2" custScaleY="110823" custLinFactNeighborX="246" custLinFactNeighborY="5627">
        <dgm:presLayoutVars>
          <dgm:bulletEnabled val="1"/>
        </dgm:presLayoutVars>
      </dgm:prSet>
      <dgm:spPr/>
    </dgm:pt>
    <dgm:pt modelId="{B3B5AE56-AD62-4D55-9DBD-49CEAA5DA0B4}" type="pres">
      <dgm:prSet presAssocID="{F9729E45-9394-4D2B-8E7D-7F8B30A1600B}" presName="space" presStyleCnt="0"/>
      <dgm:spPr/>
    </dgm:pt>
    <dgm:pt modelId="{6F3CB6EE-F925-4283-BDD7-89FC2FDE0805}" type="pres">
      <dgm:prSet presAssocID="{FB4DE2F8-BAFC-4879-8E5F-7381DAD1EBD4}" presName="composite" presStyleCnt="0"/>
      <dgm:spPr/>
    </dgm:pt>
    <dgm:pt modelId="{6DBC535D-6955-42EE-971C-6BBC4AD777CE}" type="pres">
      <dgm:prSet presAssocID="{FB4DE2F8-BAFC-4879-8E5F-7381DAD1EBD4}" presName="parTx" presStyleLbl="alignNode1" presStyleIdx="1" presStyleCnt="2" custScaleX="110049" custScaleY="102899" custLinFactNeighborX="1" custLinFactNeighborY="1627">
        <dgm:presLayoutVars>
          <dgm:chMax val="0"/>
          <dgm:chPref val="0"/>
          <dgm:bulletEnabled val="1"/>
        </dgm:presLayoutVars>
      </dgm:prSet>
      <dgm:spPr/>
    </dgm:pt>
    <dgm:pt modelId="{C68D61F2-4177-4162-ABC9-85EF9F61A2A2}" type="pres">
      <dgm:prSet presAssocID="{FB4DE2F8-BAFC-4879-8E5F-7381DAD1EBD4}" presName="desTx" presStyleLbl="alignAccFollowNode1" presStyleIdx="1" presStyleCnt="2" custScaleX="108912" custScaleY="102760" custLinFactNeighborX="323" custLinFactNeighborY="3651">
        <dgm:presLayoutVars>
          <dgm:bulletEnabled val="1"/>
        </dgm:presLayoutVars>
      </dgm:prSet>
      <dgm:spPr/>
    </dgm:pt>
  </dgm:ptLst>
  <dgm:cxnLst>
    <dgm:cxn modelId="{45CBF402-73FB-40C3-A4F4-1658BE84F13C}" srcId="{FB4DE2F8-BAFC-4879-8E5F-7381DAD1EBD4}" destId="{81F34759-B4BD-4ECD-BBDA-024C337E5918}" srcOrd="0" destOrd="0" parTransId="{F058B0FD-D54D-4560-ACB5-F18FE27B5581}" sibTransId="{48BAC533-D088-4900-A0E2-E98B35A45DF6}"/>
    <dgm:cxn modelId="{00A6D61C-20BF-4314-9A27-8DD5301EBAED}" srcId="{A96D1234-6B15-4101-85AD-D6FDAE6AA1A7}" destId="{AA5F3E7A-5DCB-420A-904A-3E2644E738C1}" srcOrd="3" destOrd="0" parTransId="{34077A2C-74F7-4A6D-9ADF-1C2D443CAAAD}" sibTransId="{C70A0E5B-82DB-4C8F-94CB-31D182879E54}"/>
    <dgm:cxn modelId="{62437624-7817-4E68-8BC9-92EBAA45BF50}" type="presOf" srcId="{F3B6CCE3-BCE1-4029-8E5E-1852E842F46A}" destId="{8E133D6A-38D1-4E2A-BB43-97F7126CD314}" srcOrd="0" destOrd="6" presId="urn:microsoft.com/office/officeart/2005/8/layout/hList1"/>
    <dgm:cxn modelId="{B893743F-D157-4AE9-8327-3F73D0C7BAAE}" srcId="{15393B4F-B2FC-4B16-AB5C-FABB5627DA41}" destId="{FB4DE2F8-BAFC-4879-8E5F-7381DAD1EBD4}" srcOrd="1" destOrd="0" parTransId="{14DAB1DD-B642-476E-A749-13A3DE3D50FB}" sibTransId="{CA49FF68-8649-42AE-A7B2-ACE773991394}"/>
    <dgm:cxn modelId="{808D3D40-6BE1-42FD-AD4D-166EDF87C892}" type="presOf" srcId="{A96D1234-6B15-4101-85AD-D6FDAE6AA1A7}" destId="{9062D734-3EDB-4755-B322-0AE8FBEC8F0A}" srcOrd="0" destOrd="0" presId="urn:microsoft.com/office/officeart/2005/8/layout/hList1"/>
    <dgm:cxn modelId="{9F6CD661-0EC8-40C5-A61C-F83AD4E3274A}" srcId="{FB4DE2F8-BAFC-4879-8E5F-7381DAD1EBD4}" destId="{48940454-39A0-442A-A2A8-1DD89819517E}" srcOrd="1" destOrd="0" parTransId="{1D4608A4-AC1A-4407-97C5-DE6C424E3407}" sibTransId="{ED5D7789-33D1-448F-87F3-2741CEEAB7B5}"/>
    <dgm:cxn modelId="{FE5F0467-F961-408B-973E-3C9C16CD5996}" type="presOf" srcId="{C1D48DC9-5574-4839-924A-D8E063C5BFED}" destId="{C68D61F2-4177-4162-ABC9-85EF9F61A2A2}" srcOrd="0" destOrd="2" presId="urn:microsoft.com/office/officeart/2005/8/layout/hList1"/>
    <dgm:cxn modelId="{A6835D47-F7CF-4DBE-A80A-BCC97CB1218B}" srcId="{A96D1234-6B15-4101-85AD-D6FDAE6AA1A7}" destId="{BDDC3236-3209-4F91-9413-28EA0E931035}" srcOrd="2" destOrd="0" parTransId="{DD79B92D-1661-4785-8BAF-668AAD39380A}" sibTransId="{C11378D8-961A-4590-9123-92C6B203C96F}"/>
    <dgm:cxn modelId="{4C4C9176-010A-4B1E-AFE9-6336FF1D9418}" srcId="{15393B4F-B2FC-4B16-AB5C-FABB5627DA41}" destId="{A96D1234-6B15-4101-85AD-D6FDAE6AA1A7}" srcOrd="0" destOrd="0" parTransId="{6C8C54DC-BC71-4FE9-96F8-4A1F024D1CFD}" sibTransId="{F9729E45-9394-4D2B-8E7D-7F8B30A1600B}"/>
    <dgm:cxn modelId="{87159257-2D05-430C-80EB-AB41069D8C18}" type="presOf" srcId="{6CA66B5C-DA7C-4756-A655-BC3D71B6A60A}" destId="{8E133D6A-38D1-4E2A-BB43-97F7126CD314}" srcOrd="0" destOrd="4" presId="urn:microsoft.com/office/officeart/2005/8/layout/hList1"/>
    <dgm:cxn modelId="{1DAD6E85-EEA9-48D7-963A-4FD5D4719CF3}" srcId="{FB4DE2F8-BAFC-4879-8E5F-7381DAD1EBD4}" destId="{C1D48DC9-5574-4839-924A-D8E063C5BFED}" srcOrd="2" destOrd="0" parTransId="{E0E7E8EB-FECE-4259-AB3F-F9F913896EFC}" sibTransId="{1E5F0C7E-4E8C-458E-89A7-676EDCB7E195}"/>
    <dgm:cxn modelId="{A8971B8A-80DF-4DAF-B89D-D181C93CCB5B}" type="presOf" srcId="{BDDC3236-3209-4F91-9413-28EA0E931035}" destId="{8E133D6A-38D1-4E2A-BB43-97F7126CD314}" srcOrd="0" destOrd="2" presId="urn:microsoft.com/office/officeart/2005/8/layout/hList1"/>
    <dgm:cxn modelId="{C10BF08A-6E5D-4617-ABA3-3E46BA644F3B}" srcId="{A96D1234-6B15-4101-85AD-D6FDAE6AA1A7}" destId="{6CA66B5C-DA7C-4756-A655-BC3D71B6A60A}" srcOrd="4" destOrd="0" parTransId="{67C12B0A-FC8B-46F5-8CDE-B75ED8E17F00}" sibTransId="{BCABD88F-5810-4737-9512-EEA097EE3A72}"/>
    <dgm:cxn modelId="{0DC7038F-2C13-4892-BE8C-BB44D67F79FE}" srcId="{A96D1234-6B15-4101-85AD-D6FDAE6AA1A7}" destId="{C00423DD-4D6D-4033-AF3A-B3BB9EA80ECD}" srcOrd="7" destOrd="0" parTransId="{805AE9ED-6EA0-4D54-9F32-7A63AD2BF646}" sibTransId="{2845AC2D-2774-4DE0-A242-EE0147C2AAE2}"/>
    <dgm:cxn modelId="{9ACED48F-1623-424F-A98F-8D9F20269606}" srcId="{A96D1234-6B15-4101-85AD-D6FDAE6AA1A7}" destId="{7D36D1C3-6ABE-4A8A-8225-54FEE80D3C00}" srcOrd="0" destOrd="0" parTransId="{5EBE7895-5D86-439A-9C95-B5FB474E30DA}" sibTransId="{70CD5980-97EA-40CE-8430-BEDAB0CC75A8}"/>
    <dgm:cxn modelId="{94B82C98-F918-46A6-B771-54BAD2450E84}" type="presOf" srcId="{AA5F3E7A-5DCB-420A-904A-3E2644E738C1}" destId="{8E133D6A-38D1-4E2A-BB43-97F7126CD314}" srcOrd="0" destOrd="3" presId="urn:microsoft.com/office/officeart/2005/8/layout/hList1"/>
    <dgm:cxn modelId="{31813A98-40D1-438B-ADC4-A9D4EBA3CF4A}" type="presOf" srcId="{FB4DE2F8-BAFC-4879-8E5F-7381DAD1EBD4}" destId="{6DBC535D-6955-42EE-971C-6BBC4AD777CE}" srcOrd="0" destOrd="0" presId="urn:microsoft.com/office/officeart/2005/8/layout/hList1"/>
    <dgm:cxn modelId="{6A35F5A6-EF7C-4174-B7C6-FF083573283A}" type="presOf" srcId="{48940454-39A0-442A-A2A8-1DD89819517E}" destId="{C68D61F2-4177-4162-ABC9-85EF9F61A2A2}" srcOrd="0" destOrd="1" presId="urn:microsoft.com/office/officeart/2005/8/layout/hList1"/>
    <dgm:cxn modelId="{F538C6AD-F758-4E24-9C4D-E0D93471B8B8}" type="presOf" srcId="{63CB804B-BBCF-47D8-9DFE-DDAAFDBAD40B}" destId="{8E133D6A-38D1-4E2A-BB43-97F7126CD314}" srcOrd="0" destOrd="5" presId="urn:microsoft.com/office/officeart/2005/8/layout/hList1"/>
    <dgm:cxn modelId="{5B205BC7-7E6D-4543-84E7-97EC24EA61CE}" type="presOf" srcId="{C00423DD-4D6D-4033-AF3A-B3BB9EA80ECD}" destId="{8E133D6A-38D1-4E2A-BB43-97F7126CD314}" srcOrd="0" destOrd="7" presId="urn:microsoft.com/office/officeart/2005/8/layout/hList1"/>
    <dgm:cxn modelId="{589B39D1-4A13-4A05-AD4E-50F22E8287F7}" type="presOf" srcId="{7D36D1C3-6ABE-4A8A-8225-54FEE80D3C00}" destId="{8E133D6A-38D1-4E2A-BB43-97F7126CD314}" srcOrd="0" destOrd="0" presId="urn:microsoft.com/office/officeart/2005/8/layout/hList1"/>
    <dgm:cxn modelId="{E1C277D2-C058-4E86-B832-1952DED87FE9}" srcId="{A96D1234-6B15-4101-85AD-D6FDAE6AA1A7}" destId="{63CB804B-BBCF-47D8-9DFE-DDAAFDBAD40B}" srcOrd="5" destOrd="0" parTransId="{9BB97AE7-E602-4477-A30A-6D4B6B1CF924}" sibTransId="{5501DF23-F1B9-411E-A2C7-AEAADB0A0195}"/>
    <dgm:cxn modelId="{ED0C75DC-38A5-489A-9B47-1235AFE53908}" type="presOf" srcId="{15393B4F-B2FC-4B16-AB5C-FABB5627DA41}" destId="{24FBD5C3-177C-447F-A781-4A67DC9C8E32}" srcOrd="0" destOrd="0" presId="urn:microsoft.com/office/officeart/2005/8/layout/hList1"/>
    <dgm:cxn modelId="{4110D7EA-1C63-4FE2-92E5-79C644D3A126}" srcId="{A96D1234-6B15-4101-85AD-D6FDAE6AA1A7}" destId="{F3B6CCE3-BCE1-4029-8E5E-1852E842F46A}" srcOrd="6" destOrd="0" parTransId="{8B028E9B-3AF3-410A-A85D-490052194E4B}" sibTransId="{1E0C3056-00A8-4366-A6FD-24B9A747B1A4}"/>
    <dgm:cxn modelId="{5B1E7FF3-7F74-44D1-9BF5-6F4970E08366}" srcId="{A96D1234-6B15-4101-85AD-D6FDAE6AA1A7}" destId="{B854DF21-D124-4BAB-90A1-E662FFD2ACC1}" srcOrd="1" destOrd="0" parTransId="{2031058B-4A10-4416-8D1B-38F1438D12D9}" sibTransId="{EEE23E4A-6222-42E0-BD99-8707A451751F}"/>
    <dgm:cxn modelId="{B0AB8EFD-9B89-4AE1-8A45-2C054E8D4CB1}" type="presOf" srcId="{B854DF21-D124-4BAB-90A1-E662FFD2ACC1}" destId="{8E133D6A-38D1-4E2A-BB43-97F7126CD314}" srcOrd="0" destOrd="1" presId="urn:microsoft.com/office/officeart/2005/8/layout/hList1"/>
    <dgm:cxn modelId="{EFB030FE-D5EC-4DD9-BFAA-14C991282EB4}" type="presOf" srcId="{81F34759-B4BD-4ECD-BBDA-024C337E5918}" destId="{C68D61F2-4177-4162-ABC9-85EF9F61A2A2}" srcOrd="0" destOrd="0" presId="urn:microsoft.com/office/officeart/2005/8/layout/hList1"/>
    <dgm:cxn modelId="{981F7A88-22D4-4108-AE23-FBB3D104FC3E}" type="presParOf" srcId="{24FBD5C3-177C-447F-A781-4A67DC9C8E32}" destId="{FE6691BD-65EB-4F32-BE15-97CC526E415D}" srcOrd="0" destOrd="0" presId="urn:microsoft.com/office/officeart/2005/8/layout/hList1"/>
    <dgm:cxn modelId="{6C70E521-58BB-47E8-BC81-8582BABC1D9A}" type="presParOf" srcId="{FE6691BD-65EB-4F32-BE15-97CC526E415D}" destId="{9062D734-3EDB-4755-B322-0AE8FBEC8F0A}" srcOrd="0" destOrd="0" presId="urn:microsoft.com/office/officeart/2005/8/layout/hList1"/>
    <dgm:cxn modelId="{3D4721ED-057B-47EE-91CC-72D293EABAAA}" type="presParOf" srcId="{FE6691BD-65EB-4F32-BE15-97CC526E415D}" destId="{8E133D6A-38D1-4E2A-BB43-97F7126CD314}" srcOrd="1" destOrd="0" presId="urn:microsoft.com/office/officeart/2005/8/layout/hList1"/>
    <dgm:cxn modelId="{6D586F85-C5FF-47A3-B892-B484DB128643}" type="presParOf" srcId="{24FBD5C3-177C-447F-A781-4A67DC9C8E32}" destId="{B3B5AE56-AD62-4D55-9DBD-49CEAA5DA0B4}" srcOrd="1" destOrd="0" presId="urn:microsoft.com/office/officeart/2005/8/layout/hList1"/>
    <dgm:cxn modelId="{A39CFB1C-A900-44BE-851C-F2FA75D9A899}" type="presParOf" srcId="{24FBD5C3-177C-447F-A781-4A67DC9C8E32}" destId="{6F3CB6EE-F925-4283-BDD7-89FC2FDE0805}" srcOrd="2" destOrd="0" presId="urn:microsoft.com/office/officeart/2005/8/layout/hList1"/>
    <dgm:cxn modelId="{D811B958-0DDD-4AB7-8F72-88CD7EFF6832}" type="presParOf" srcId="{6F3CB6EE-F925-4283-BDD7-89FC2FDE0805}" destId="{6DBC535D-6955-42EE-971C-6BBC4AD777CE}" srcOrd="0" destOrd="0" presId="urn:microsoft.com/office/officeart/2005/8/layout/hList1"/>
    <dgm:cxn modelId="{56FD20B2-A10F-4D91-9160-595DF764C709}" type="presParOf" srcId="{6F3CB6EE-F925-4283-BDD7-89FC2FDE0805}" destId="{C68D61F2-4177-4162-ABC9-85EF9F61A2A2}"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5393B4F-B2FC-4B16-AB5C-FABB5627DA41}" type="doc">
      <dgm:prSet loTypeId="urn:microsoft.com/office/officeart/2005/8/layout/hList1" loCatId="list" qsTypeId="urn:microsoft.com/office/officeart/2005/8/quickstyle/3d2" qsCatId="3D" csTypeId="urn:microsoft.com/office/officeart/2005/8/colors/accent1_5" csCatId="accent1" phldr="1"/>
      <dgm:spPr/>
      <dgm:t>
        <a:bodyPr/>
        <a:lstStyle/>
        <a:p>
          <a:endParaRPr lang="en-IN"/>
        </a:p>
      </dgm:t>
    </dgm:pt>
    <dgm:pt modelId="{A96D1234-6B15-4101-85AD-D6FDAE6AA1A7}">
      <dgm:prSet phldrT="[Text]" custT="1"/>
      <dgm:spPr/>
      <dgm:t>
        <a:bodyPr/>
        <a:lstStyle/>
        <a:p>
          <a:r>
            <a:rPr lang="en-IN" sz="4000" b="1" dirty="0"/>
            <a:t>CODE</a:t>
          </a:r>
          <a:endParaRPr lang="en-IN" sz="1700" b="1" dirty="0"/>
        </a:p>
      </dgm:t>
    </dgm:pt>
    <dgm:pt modelId="{6C8C54DC-BC71-4FE9-96F8-4A1F024D1CFD}" type="parTrans" cxnId="{4C4C9176-010A-4B1E-AFE9-6336FF1D9418}">
      <dgm:prSet/>
      <dgm:spPr/>
      <dgm:t>
        <a:bodyPr/>
        <a:lstStyle/>
        <a:p>
          <a:endParaRPr lang="en-IN"/>
        </a:p>
      </dgm:t>
    </dgm:pt>
    <dgm:pt modelId="{F9729E45-9394-4D2B-8E7D-7F8B30A1600B}" type="sibTrans" cxnId="{4C4C9176-010A-4B1E-AFE9-6336FF1D9418}">
      <dgm:prSet/>
      <dgm:spPr/>
      <dgm:t>
        <a:bodyPr/>
        <a:lstStyle/>
        <a:p>
          <a:endParaRPr lang="en-IN"/>
        </a:p>
      </dgm:t>
    </dgm:pt>
    <dgm:pt modelId="{7D36D1C3-6ABE-4A8A-8225-54FEE80D3C00}">
      <dgm:prSet phldrT="[Text]" custT="1"/>
      <dgm:spPr/>
      <dgm:t>
        <a:bodyPr/>
        <a:lstStyle/>
        <a:p>
          <a:r>
            <a:rPr lang="en-IN" sz="1600" b="1" dirty="0"/>
            <a:t>from sklearn.ensemble import RandomForestClassifier</a:t>
          </a:r>
        </a:p>
      </dgm:t>
    </dgm:pt>
    <dgm:pt modelId="{5EBE7895-5D86-439A-9C95-B5FB474E30DA}" type="parTrans" cxnId="{9ACED48F-1623-424F-A98F-8D9F20269606}">
      <dgm:prSet/>
      <dgm:spPr/>
      <dgm:t>
        <a:bodyPr/>
        <a:lstStyle/>
        <a:p>
          <a:endParaRPr lang="en-IN"/>
        </a:p>
      </dgm:t>
    </dgm:pt>
    <dgm:pt modelId="{70CD5980-97EA-40CE-8430-BEDAB0CC75A8}" type="sibTrans" cxnId="{9ACED48F-1623-424F-A98F-8D9F20269606}">
      <dgm:prSet/>
      <dgm:spPr/>
      <dgm:t>
        <a:bodyPr/>
        <a:lstStyle/>
        <a:p>
          <a:endParaRPr lang="en-IN"/>
        </a:p>
      </dgm:t>
    </dgm:pt>
    <dgm:pt modelId="{FB4DE2F8-BAFC-4879-8E5F-7381DAD1EBD4}">
      <dgm:prSet phldrT="[Text]" custT="1"/>
      <dgm:spPr/>
      <dgm:t>
        <a:bodyPr/>
        <a:lstStyle/>
        <a:p>
          <a:r>
            <a:rPr lang="en-IN" sz="3600" b="1" dirty="0"/>
            <a:t>OUTPUT</a:t>
          </a:r>
          <a:endParaRPr lang="en-IN" sz="1700" b="1" dirty="0"/>
        </a:p>
      </dgm:t>
    </dgm:pt>
    <dgm:pt modelId="{14DAB1DD-B642-476E-A749-13A3DE3D50FB}" type="parTrans" cxnId="{B893743F-D157-4AE9-8327-3F73D0C7BAAE}">
      <dgm:prSet/>
      <dgm:spPr/>
      <dgm:t>
        <a:bodyPr/>
        <a:lstStyle/>
        <a:p>
          <a:endParaRPr lang="en-IN"/>
        </a:p>
      </dgm:t>
    </dgm:pt>
    <dgm:pt modelId="{CA49FF68-8649-42AE-A7B2-ACE773991394}" type="sibTrans" cxnId="{B893743F-D157-4AE9-8327-3F73D0C7BAAE}">
      <dgm:prSet/>
      <dgm:spPr/>
      <dgm:t>
        <a:bodyPr/>
        <a:lstStyle/>
        <a:p>
          <a:endParaRPr lang="en-IN"/>
        </a:p>
      </dgm:t>
    </dgm:pt>
    <dgm:pt modelId="{81F34759-B4BD-4ECD-BBDA-024C337E5918}">
      <dgm:prSet phldrT="[Text]" custT="1"/>
      <dgm:spPr/>
      <dgm:t>
        <a:bodyPr/>
        <a:lstStyle/>
        <a:p>
          <a:endParaRPr lang="en-IN" sz="1800" b="1" dirty="0"/>
        </a:p>
      </dgm:t>
    </dgm:pt>
    <dgm:pt modelId="{F058B0FD-D54D-4560-ACB5-F18FE27B5581}" type="parTrans" cxnId="{45CBF402-73FB-40C3-A4F4-1658BE84F13C}">
      <dgm:prSet/>
      <dgm:spPr/>
      <dgm:t>
        <a:bodyPr/>
        <a:lstStyle/>
        <a:p>
          <a:endParaRPr lang="en-IN"/>
        </a:p>
      </dgm:t>
    </dgm:pt>
    <dgm:pt modelId="{48BAC533-D088-4900-A0E2-E98B35A45DF6}" type="sibTrans" cxnId="{45CBF402-73FB-40C3-A4F4-1658BE84F13C}">
      <dgm:prSet/>
      <dgm:spPr/>
      <dgm:t>
        <a:bodyPr/>
        <a:lstStyle/>
        <a:p>
          <a:endParaRPr lang="en-IN"/>
        </a:p>
      </dgm:t>
    </dgm:pt>
    <dgm:pt modelId="{C1D48DC9-5574-4839-924A-D8E063C5BFED}">
      <dgm:prSet/>
      <dgm:spPr/>
      <dgm:t>
        <a:bodyPr/>
        <a:lstStyle/>
        <a:p>
          <a:endParaRPr lang="en-IN"/>
        </a:p>
      </dgm:t>
    </dgm:pt>
    <dgm:pt modelId="{E0E7E8EB-FECE-4259-AB3F-F9F913896EFC}" type="parTrans" cxnId="{1DAD6E85-EEA9-48D7-963A-4FD5D4719CF3}">
      <dgm:prSet/>
      <dgm:spPr/>
      <dgm:t>
        <a:bodyPr/>
        <a:lstStyle/>
        <a:p>
          <a:endParaRPr lang="en-IN"/>
        </a:p>
      </dgm:t>
    </dgm:pt>
    <dgm:pt modelId="{1E5F0C7E-4E8C-458E-89A7-676EDCB7E195}" type="sibTrans" cxnId="{1DAD6E85-EEA9-48D7-963A-4FD5D4719CF3}">
      <dgm:prSet/>
      <dgm:spPr/>
      <dgm:t>
        <a:bodyPr/>
        <a:lstStyle/>
        <a:p>
          <a:endParaRPr lang="en-IN"/>
        </a:p>
      </dgm:t>
    </dgm:pt>
    <dgm:pt modelId="{48940454-39A0-442A-A2A8-1DD89819517E}">
      <dgm:prSet phldrT="[Text]" custT="1"/>
      <dgm:spPr/>
      <dgm:t>
        <a:bodyPr/>
        <a:lstStyle/>
        <a:p>
          <a:endParaRPr lang="en-IN" sz="1800" b="1" dirty="0"/>
        </a:p>
      </dgm:t>
    </dgm:pt>
    <dgm:pt modelId="{1D4608A4-AC1A-4407-97C5-DE6C424E3407}" type="parTrans" cxnId="{9F6CD661-0EC8-40C5-A61C-F83AD4E3274A}">
      <dgm:prSet/>
      <dgm:spPr/>
      <dgm:t>
        <a:bodyPr/>
        <a:lstStyle/>
        <a:p>
          <a:endParaRPr lang="en-IN"/>
        </a:p>
      </dgm:t>
    </dgm:pt>
    <dgm:pt modelId="{ED5D7789-33D1-448F-87F3-2741CEEAB7B5}" type="sibTrans" cxnId="{9F6CD661-0EC8-40C5-A61C-F83AD4E3274A}">
      <dgm:prSet/>
      <dgm:spPr/>
      <dgm:t>
        <a:bodyPr/>
        <a:lstStyle/>
        <a:p>
          <a:endParaRPr lang="en-IN"/>
        </a:p>
      </dgm:t>
    </dgm:pt>
    <dgm:pt modelId="{4F8E1479-5EF5-4A6B-A54E-4F550995AD04}">
      <dgm:prSet custT="1"/>
      <dgm:spPr/>
      <dgm:t>
        <a:bodyPr/>
        <a:lstStyle/>
        <a:p>
          <a:r>
            <a:rPr lang="en-IN" sz="1600" b="1" dirty="0"/>
            <a:t>rf=RandomForestClassifier(n_estimators=70,max_depth=15)</a:t>
          </a:r>
        </a:p>
      </dgm:t>
    </dgm:pt>
    <dgm:pt modelId="{FC5BEA75-2509-449B-8FC5-B542444CCAE4}" type="parTrans" cxnId="{B912A5BD-ADA8-403B-AEBD-9DA1CF10E83B}">
      <dgm:prSet/>
      <dgm:spPr/>
      <dgm:t>
        <a:bodyPr/>
        <a:lstStyle/>
        <a:p>
          <a:endParaRPr lang="en-IN"/>
        </a:p>
      </dgm:t>
    </dgm:pt>
    <dgm:pt modelId="{A6E2E195-A474-498C-962A-ED81EDFE1F8C}" type="sibTrans" cxnId="{B912A5BD-ADA8-403B-AEBD-9DA1CF10E83B}">
      <dgm:prSet/>
      <dgm:spPr/>
      <dgm:t>
        <a:bodyPr/>
        <a:lstStyle/>
        <a:p>
          <a:endParaRPr lang="en-IN"/>
        </a:p>
      </dgm:t>
    </dgm:pt>
    <dgm:pt modelId="{5EC10E17-8E40-4D48-BB53-6A1E1A2EA864}">
      <dgm:prSet custT="1"/>
      <dgm:spPr/>
      <dgm:t>
        <a:bodyPr/>
        <a:lstStyle/>
        <a:p>
          <a:r>
            <a:rPr lang="en-IN" sz="1600" b="1"/>
            <a:t>rf.fit(xtrain,ytrain)</a:t>
          </a:r>
        </a:p>
      </dgm:t>
    </dgm:pt>
    <dgm:pt modelId="{F02C1088-68EF-4960-824B-F724F2388337}" type="parTrans" cxnId="{17D00D0A-1AA8-4C9A-8C6D-87C25EBC0208}">
      <dgm:prSet/>
      <dgm:spPr/>
      <dgm:t>
        <a:bodyPr/>
        <a:lstStyle/>
        <a:p>
          <a:endParaRPr lang="en-IN"/>
        </a:p>
      </dgm:t>
    </dgm:pt>
    <dgm:pt modelId="{1374C207-8DF7-4DF9-A1CB-C731C6F39883}" type="sibTrans" cxnId="{17D00D0A-1AA8-4C9A-8C6D-87C25EBC0208}">
      <dgm:prSet/>
      <dgm:spPr/>
      <dgm:t>
        <a:bodyPr/>
        <a:lstStyle/>
        <a:p>
          <a:endParaRPr lang="en-IN"/>
        </a:p>
      </dgm:t>
    </dgm:pt>
    <dgm:pt modelId="{11717187-3511-463E-AFF6-63873890899A}">
      <dgm:prSet custT="1"/>
      <dgm:spPr/>
      <dgm:t>
        <a:bodyPr/>
        <a:lstStyle/>
        <a:p>
          <a:r>
            <a:rPr lang="en-IN" sz="1600" b="1" dirty="0"/>
            <a:t>ypred=rf.predict(xtest)</a:t>
          </a:r>
        </a:p>
      </dgm:t>
    </dgm:pt>
    <dgm:pt modelId="{550F3100-B8E9-4C0D-83EE-83FA1E444521}" type="parTrans" cxnId="{978EEDD6-81BC-46B6-9946-2E4D8D60F27E}">
      <dgm:prSet/>
      <dgm:spPr/>
      <dgm:t>
        <a:bodyPr/>
        <a:lstStyle/>
        <a:p>
          <a:endParaRPr lang="en-IN"/>
        </a:p>
      </dgm:t>
    </dgm:pt>
    <dgm:pt modelId="{F6A88479-FE14-49D6-970F-1BDC24E6B2F2}" type="sibTrans" cxnId="{978EEDD6-81BC-46B6-9946-2E4D8D60F27E}">
      <dgm:prSet/>
      <dgm:spPr/>
      <dgm:t>
        <a:bodyPr/>
        <a:lstStyle/>
        <a:p>
          <a:endParaRPr lang="en-IN"/>
        </a:p>
      </dgm:t>
    </dgm:pt>
    <dgm:pt modelId="{DD1E3FE9-9237-4999-B495-88E2896384BE}">
      <dgm:prSet custT="1"/>
      <dgm:spPr/>
      <dgm:t>
        <a:bodyPr/>
        <a:lstStyle/>
        <a:p>
          <a:r>
            <a:rPr lang="en-IN" sz="1600" b="1" dirty="0"/>
            <a:t>cr=classification_report(ytest,ypred)</a:t>
          </a:r>
        </a:p>
      </dgm:t>
    </dgm:pt>
    <dgm:pt modelId="{7656CC8D-7F93-46EE-90A9-D0E1CF5362F7}" type="parTrans" cxnId="{C03F88BF-1B41-4CA4-86E0-F63776AD4253}">
      <dgm:prSet/>
      <dgm:spPr/>
      <dgm:t>
        <a:bodyPr/>
        <a:lstStyle/>
        <a:p>
          <a:endParaRPr lang="en-IN"/>
        </a:p>
      </dgm:t>
    </dgm:pt>
    <dgm:pt modelId="{5BEB5AFC-002B-48CE-9C69-9EF5EEC17E1E}" type="sibTrans" cxnId="{C03F88BF-1B41-4CA4-86E0-F63776AD4253}">
      <dgm:prSet/>
      <dgm:spPr/>
      <dgm:t>
        <a:bodyPr/>
        <a:lstStyle/>
        <a:p>
          <a:endParaRPr lang="en-IN"/>
        </a:p>
      </dgm:t>
    </dgm:pt>
    <dgm:pt modelId="{7185F6AD-A510-4E1B-B8C4-7E6033D44287}">
      <dgm:prSet custT="1"/>
      <dgm:spPr/>
      <dgm:t>
        <a:bodyPr/>
        <a:lstStyle/>
        <a:p>
          <a:endParaRPr lang="en-IN" sz="1600" b="1"/>
        </a:p>
      </dgm:t>
    </dgm:pt>
    <dgm:pt modelId="{66F6C7C0-43F4-4D8C-9D0C-1A9BC3FAAC76}" type="parTrans" cxnId="{2F940290-4281-4305-913B-528561E07558}">
      <dgm:prSet/>
      <dgm:spPr/>
      <dgm:t>
        <a:bodyPr/>
        <a:lstStyle/>
        <a:p>
          <a:endParaRPr lang="en-IN"/>
        </a:p>
      </dgm:t>
    </dgm:pt>
    <dgm:pt modelId="{A45645C2-8048-498E-99EF-5C97C0BDA021}" type="sibTrans" cxnId="{2F940290-4281-4305-913B-528561E07558}">
      <dgm:prSet/>
      <dgm:spPr/>
      <dgm:t>
        <a:bodyPr/>
        <a:lstStyle/>
        <a:p>
          <a:endParaRPr lang="en-IN"/>
        </a:p>
      </dgm:t>
    </dgm:pt>
    <dgm:pt modelId="{9B64863B-E99B-4D90-AC82-FAB90ECC0659}">
      <dgm:prSet custT="1"/>
      <dgm:spPr/>
      <dgm:t>
        <a:bodyPr/>
        <a:lstStyle/>
        <a:p>
          <a:r>
            <a:rPr lang="en-IN" sz="1600" b="1" dirty="0"/>
            <a:t>print(cr)</a:t>
          </a:r>
        </a:p>
      </dgm:t>
    </dgm:pt>
    <dgm:pt modelId="{CEACD944-EDA1-43B9-BC6A-44256308CE85}" type="parTrans" cxnId="{5DD04DFB-55EB-4A0A-B1C0-535C8DA8C07F}">
      <dgm:prSet/>
      <dgm:spPr/>
      <dgm:t>
        <a:bodyPr/>
        <a:lstStyle/>
        <a:p>
          <a:endParaRPr lang="en-IN"/>
        </a:p>
      </dgm:t>
    </dgm:pt>
    <dgm:pt modelId="{E1DCA90D-BA9B-460B-A5E6-681F81FC9156}" type="sibTrans" cxnId="{5DD04DFB-55EB-4A0A-B1C0-535C8DA8C07F}">
      <dgm:prSet/>
      <dgm:spPr/>
      <dgm:t>
        <a:bodyPr/>
        <a:lstStyle/>
        <a:p>
          <a:endParaRPr lang="en-IN"/>
        </a:p>
      </dgm:t>
    </dgm:pt>
    <dgm:pt modelId="{24FBD5C3-177C-447F-A781-4A67DC9C8E32}" type="pres">
      <dgm:prSet presAssocID="{15393B4F-B2FC-4B16-AB5C-FABB5627DA41}" presName="Name0" presStyleCnt="0">
        <dgm:presLayoutVars>
          <dgm:dir/>
          <dgm:animLvl val="lvl"/>
          <dgm:resizeHandles val="exact"/>
        </dgm:presLayoutVars>
      </dgm:prSet>
      <dgm:spPr/>
    </dgm:pt>
    <dgm:pt modelId="{FE6691BD-65EB-4F32-BE15-97CC526E415D}" type="pres">
      <dgm:prSet presAssocID="{A96D1234-6B15-4101-85AD-D6FDAE6AA1A7}" presName="composite" presStyleCnt="0"/>
      <dgm:spPr/>
    </dgm:pt>
    <dgm:pt modelId="{9062D734-3EDB-4755-B322-0AE8FBEC8F0A}" type="pres">
      <dgm:prSet presAssocID="{A96D1234-6B15-4101-85AD-D6FDAE6AA1A7}" presName="parTx" presStyleLbl="alignNode1" presStyleIdx="0" presStyleCnt="2" custScaleY="98029" custLinFactNeighborX="246" custLinFactNeighborY="-1252">
        <dgm:presLayoutVars>
          <dgm:chMax val="0"/>
          <dgm:chPref val="0"/>
          <dgm:bulletEnabled val="1"/>
        </dgm:presLayoutVars>
      </dgm:prSet>
      <dgm:spPr/>
    </dgm:pt>
    <dgm:pt modelId="{8E133D6A-38D1-4E2A-BB43-97F7126CD314}" type="pres">
      <dgm:prSet presAssocID="{A96D1234-6B15-4101-85AD-D6FDAE6AA1A7}" presName="desTx" presStyleLbl="alignAccFollowNode1" presStyleIdx="0" presStyleCnt="2" custScaleY="110823" custLinFactNeighborX="246" custLinFactNeighborY="5627">
        <dgm:presLayoutVars>
          <dgm:bulletEnabled val="1"/>
        </dgm:presLayoutVars>
      </dgm:prSet>
      <dgm:spPr/>
    </dgm:pt>
    <dgm:pt modelId="{B3B5AE56-AD62-4D55-9DBD-49CEAA5DA0B4}" type="pres">
      <dgm:prSet presAssocID="{F9729E45-9394-4D2B-8E7D-7F8B30A1600B}" presName="space" presStyleCnt="0"/>
      <dgm:spPr/>
    </dgm:pt>
    <dgm:pt modelId="{6F3CB6EE-F925-4283-BDD7-89FC2FDE0805}" type="pres">
      <dgm:prSet presAssocID="{FB4DE2F8-BAFC-4879-8E5F-7381DAD1EBD4}" presName="composite" presStyleCnt="0"/>
      <dgm:spPr/>
    </dgm:pt>
    <dgm:pt modelId="{6DBC535D-6955-42EE-971C-6BBC4AD777CE}" type="pres">
      <dgm:prSet presAssocID="{FB4DE2F8-BAFC-4879-8E5F-7381DAD1EBD4}" presName="parTx" presStyleLbl="alignNode1" presStyleIdx="1" presStyleCnt="2" custScaleX="110049" custScaleY="102899" custLinFactNeighborX="1" custLinFactNeighborY="1627">
        <dgm:presLayoutVars>
          <dgm:chMax val="0"/>
          <dgm:chPref val="0"/>
          <dgm:bulletEnabled val="1"/>
        </dgm:presLayoutVars>
      </dgm:prSet>
      <dgm:spPr/>
    </dgm:pt>
    <dgm:pt modelId="{C68D61F2-4177-4162-ABC9-85EF9F61A2A2}" type="pres">
      <dgm:prSet presAssocID="{FB4DE2F8-BAFC-4879-8E5F-7381DAD1EBD4}" presName="desTx" presStyleLbl="alignAccFollowNode1" presStyleIdx="1" presStyleCnt="2" custScaleX="107169" custScaleY="102760" custLinFactNeighborX="323" custLinFactNeighborY="3651">
        <dgm:presLayoutVars>
          <dgm:bulletEnabled val="1"/>
        </dgm:presLayoutVars>
      </dgm:prSet>
      <dgm:spPr/>
    </dgm:pt>
  </dgm:ptLst>
  <dgm:cxnLst>
    <dgm:cxn modelId="{45CBF402-73FB-40C3-A4F4-1658BE84F13C}" srcId="{FB4DE2F8-BAFC-4879-8E5F-7381DAD1EBD4}" destId="{81F34759-B4BD-4ECD-BBDA-024C337E5918}" srcOrd="0" destOrd="0" parTransId="{F058B0FD-D54D-4560-ACB5-F18FE27B5581}" sibTransId="{48BAC533-D088-4900-A0E2-E98B35A45DF6}"/>
    <dgm:cxn modelId="{17D00D0A-1AA8-4C9A-8C6D-87C25EBC0208}" srcId="{A96D1234-6B15-4101-85AD-D6FDAE6AA1A7}" destId="{5EC10E17-8E40-4D48-BB53-6A1E1A2EA864}" srcOrd="2" destOrd="0" parTransId="{F02C1088-68EF-4960-824B-F724F2388337}" sibTransId="{1374C207-8DF7-4DF9-A1CB-C731C6F39883}"/>
    <dgm:cxn modelId="{B58FA70A-52F3-4A59-A4E7-CC5298CFD083}" type="presOf" srcId="{5EC10E17-8E40-4D48-BB53-6A1E1A2EA864}" destId="{8E133D6A-38D1-4E2A-BB43-97F7126CD314}" srcOrd="0" destOrd="2" presId="urn:microsoft.com/office/officeart/2005/8/layout/hList1"/>
    <dgm:cxn modelId="{E4D49A0B-333D-4940-9D43-AC0A80C72801}" type="presOf" srcId="{9B64863B-E99B-4D90-AC82-FAB90ECC0659}" destId="{8E133D6A-38D1-4E2A-BB43-97F7126CD314}" srcOrd="0" destOrd="6" presId="urn:microsoft.com/office/officeart/2005/8/layout/hList1"/>
    <dgm:cxn modelId="{CAB7702E-8B65-4ED7-B8A1-E279FB3AF7D9}" type="presOf" srcId="{7185F6AD-A510-4E1B-B8C4-7E6033D44287}" destId="{8E133D6A-38D1-4E2A-BB43-97F7126CD314}" srcOrd="0" destOrd="5" presId="urn:microsoft.com/office/officeart/2005/8/layout/hList1"/>
    <dgm:cxn modelId="{B893743F-D157-4AE9-8327-3F73D0C7BAAE}" srcId="{15393B4F-B2FC-4B16-AB5C-FABB5627DA41}" destId="{FB4DE2F8-BAFC-4879-8E5F-7381DAD1EBD4}" srcOrd="1" destOrd="0" parTransId="{14DAB1DD-B642-476E-A749-13A3DE3D50FB}" sibTransId="{CA49FF68-8649-42AE-A7B2-ACE773991394}"/>
    <dgm:cxn modelId="{808D3D40-6BE1-42FD-AD4D-166EDF87C892}" type="presOf" srcId="{A96D1234-6B15-4101-85AD-D6FDAE6AA1A7}" destId="{9062D734-3EDB-4755-B322-0AE8FBEC8F0A}" srcOrd="0" destOrd="0" presId="urn:microsoft.com/office/officeart/2005/8/layout/hList1"/>
    <dgm:cxn modelId="{9F6CD661-0EC8-40C5-A61C-F83AD4E3274A}" srcId="{FB4DE2F8-BAFC-4879-8E5F-7381DAD1EBD4}" destId="{48940454-39A0-442A-A2A8-1DD89819517E}" srcOrd="1" destOrd="0" parTransId="{1D4608A4-AC1A-4407-97C5-DE6C424E3407}" sibTransId="{ED5D7789-33D1-448F-87F3-2741CEEAB7B5}"/>
    <dgm:cxn modelId="{FE5F0467-F961-408B-973E-3C9C16CD5996}" type="presOf" srcId="{C1D48DC9-5574-4839-924A-D8E063C5BFED}" destId="{C68D61F2-4177-4162-ABC9-85EF9F61A2A2}" srcOrd="0" destOrd="2" presId="urn:microsoft.com/office/officeart/2005/8/layout/hList1"/>
    <dgm:cxn modelId="{B346816B-6121-483E-8CEB-34D8FCA842BE}" type="presOf" srcId="{11717187-3511-463E-AFF6-63873890899A}" destId="{8E133D6A-38D1-4E2A-BB43-97F7126CD314}" srcOrd="0" destOrd="3" presId="urn:microsoft.com/office/officeart/2005/8/layout/hList1"/>
    <dgm:cxn modelId="{4C4C9176-010A-4B1E-AFE9-6336FF1D9418}" srcId="{15393B4F-B2FC-4B16-AB5C-FABB5627DA41}" destId="{A96D1234-6B15-4101-85AD-D6FDAE6AA1A7}" srcOrd="0" destOrd="0" parTransId="{6C8C54DC-BC71-4FE9-96F8-4A1F024D1CFD}" sibTransId="{F9729E45-9394-4D2B-8E7D-7F8B30A1600B}"/>
    <dgm:cxn modelId="{A9A3847A-F359-480E-9132-F63E9F2AEC09}" type="presOf" srcId="{4F8E1479-5EF5-4A6B-A54E-4F550995AD04}" destId="{8E133D6A-38D1-4E2A-BB43-97F7126CD314}" srcOrd="0" destOrd="1" presId="urn:microsoft.com/office/officeart/2005/8/layout/hList1"/>
    <dgm:cxn modelId="{1DAD6E85-EEA9-48D7-963A-4FD5D4719CF3}" srcId="{FB4DE2F8-BAFC-4879-8E5F-7381DAD1EBD4}" destId="{C1D48DC9-5574-4839-924A-D8E063C5BFED}" srcOrd="2" destOrd="0" parTransId="{E0E7E8EB-FECE-4259-AB3F-F9F913896EFC}" sibTransId="{1E5F0C7E-4E8C-458E-89A7-676EDCB7E195}"/>
    <dgm:cxn modelId="{9ACED48F-1623-424F-A98F-8D9F20269606}" srcId="{A96D1234-6B15-4101-85AD-D6FDAE6AA1A7}" destId="{7D36D1C3-6ABE-4A8A-8225-54FEE80D3C00}" srcOrd="0" destOrd="0" parTransId="{5EBE7895-5D86-439A-9C95-B5FB474E30DA}" sibTransId="{70CD5980-97EA-40CE-8430-BEDAB0CC75A8}"/>
    <dgm:cxn modelId="{2F940290-4281-4305-913B-528561E07558}" srcId="{A96D1234-6B15-4101-85AD-D6FDAE6AA1A7}" destId="{7185F6AD-A510-4E1B-B8C4-7E6033D44287}" srcOrd="5" destOrd="0" parTransId="{66F6C7C0-43F4-4D8C-9D0C-1A9BC3FAAC76}" sibTransId="{A45645C2-8048-498E-99EF-5C97C0BDA021}"/>
    <dgm:cxn modelId="{31813A98-40D1-438B-ADC4-A9D4EBA3CF4A}" type="presOf" srcId="{FB4DE2F8-BAFC-4879-8E5F-7381DAD1EBD4}" destId="{6DBC535D-6955-42EE-971C-6BBC4AD777CE}" srcOrd="0" destOrd="0" presId="urn:microsoft.com/office/officeart/2005/8/layout/hList1"/>
    <dgm:cxn modelId="{6A35F5A6-EF7C-4174-B7C6-FF083573283A}" type="presOf" srcId="{48940454-39A0-442A-A2A8-1DD89819517E}" destId="{C68D61F2-4177-4162-ABC9-85EF9F61A2A2}" srcOrd="0" destOrd="1" presId="urn:microsoft.com/office/officeart/2005/8/layout/hList1"/>
    <dgm:cxn modelId="{B912A5BD-ADA8-403B-AEBD-9DA1CF10E83B}" srcId="{A96D1234-6B15-4101-85AD-D6FDAE6AA1A7}" destId="{4F8E1479-5EF5-4A6B-A54E-4F550995AD04}" srcOrd="1" destOrd="0" parTransId="{FC5BEA75-2509-449B-8FC5-B542444CCAE4}" sibTransId="{A6E2E195-A474-498C-962A-ED81EDFE1F8C}"/>
    <dgm:cxn modelId="{C03F88BF-1B41-4CA4-86E0-F63776AD4253}" srcId="{A96D1234-6B15-4101-85AD-D6FDAE6AA1A7}" destId="{DD1E3FE9-9237-4999-B495-88E2896384BE}" srcOrd="4" destOrd="0" parTransId="{7656CC8D-7F93-46EE-90A9-D0E1CF5362F7}" sibTransId="{5BEB5AFC-002B-48CE-9C69-9EF5EEC17E1E}"/>
    <dgm:cxn modelId="{589B39D1-4A13-4A05-AD4E-50F22E8287F7}" type="presOf" srcId="{7D36D1C3-6ABE-4A8A-8225-54FEE80D3C00}" destId="{8E133D6A-38D1-4E2A-BB43-97F7126CD314}" srcOrd="0" destOrd="0" presId="urn:microsoft.com/office/officeart/2005/8/layout/hList1"/>
    <dgm:cxn modelId="{978EEDD6-81BC-46B6-9946-2E4D8D60F27E}" srcId="{A96D1234-6B15-4101-85AD-D6FDAE6AA1A7}" destId="{11717187-3511-463E-AFF6-63873890899A}" srcOrd="3" destOrd="0" parTransId="{550F3100-B8E9-4C0D-83EE-83FA1E444521}" sibTransId="{F6A88479-FE14-49D6-970F-1BDC24E6B2F2}"/>
    <dgm:cxn modelId="{50056BDA-9185-4987-9CC5-DBB00D5D998C}" type="presOf" srcId="{DD1E3FE9-9237-4999-B495-88E2896384BE}" destId="{8E133D6A-38D1-4E2A-BB43-97F7126CD314}" srcOrd="0" destOrd="4" presId="urn:microsoft.com/office/officeart/2005/8/layout/hList1"/>
    <dgm:cxn modelId="{ED0C75DC-38A5-489A-9B47-1235AFE53908}" type="presOf" srcId="{15393B4F-B2FC-4B16-AB5C-FABB5627DA41}" destId="{24FBD5C3-177C-447F-A781-4A67DC9C8E32}" srcOrd="0" destOrd="0" presId="urn:microsoft.com/office/officeart/2005/8/layout/hList1"/>
    <dgm:cxn modelId="{5DD04DFB-55EB-4A0A-B1C0-535C8DA8C07F}" srcId="{A96D1234-6B15-4101-85AD-D6FDAE6AA1A7}" destId="{9B64863B-E99B-4D90-AC82-FAB90ECC0659}" srcOrd="6" destOrd="0" parTransId="{CEACD944-EDA1-43B9-BC6A-44256308CE85}" sibTransId="{E1DCA90D-BA9B-460B-A5E6-681F81FC9156}"/>
    <dgm:cxn modelId="{EFB030FE-D5EC-4DD9-BFAA-14C991282EB4}" type="presOf" srcId="{81F34759-B4BD-4ECD-BBDA-024C337E5918}" destId="{C68D61F2-4177-4162-ABC9-85EF9F61A2A2}" srcOrd="0" destOrd="0" presId="urn:microsoft.com/office/officeart/2005/8/layout/hList1"/>
    <dgm:cxn modelId="{981F7A88-22D4-4108-AE23-FBB3D104FC3E}" type="presParOf" srcId="{24FBD5C3-177C-447F-A781-4A67DC9C8E32}" destId="{FE6691BD-65EB-4F32-BE15-97CC526E415D}" srcOrd="0" destOrd="0" presId="urn:microsoft.com/office/officeart/2005/8/layout/hList1"/>
    <dgm:cxn modelId="{6C70E521-58BB-47E8-BC81-8582BABC1D9A}" type="presParOf" srcId="{FE6691BD-65EB-4F32-BE15-97CC526E415D}" destId="{9062D734-3EDB-4755-B322-0AE8FBEC8F0A}" srcOrd="0" destOrd="0" presId="urn:microsoft.com/office/officeart/2005/8/layout/hList1"/>
    <dgm:cxn modelId="{3D4721ED-057B-47EE-91CC-72D293EABAAA}" type="presParOf" srcId="{FE6691BD-65EB-4F32-BE15-97CC526E415D}" destId="{8E133D6A-38D1-4E2A-BB43-97F7126CD314}" srcOrd="1" destOrd="0" presId="urn:microsoft.com/office/officeart/2005/8/layout/hList1"/>
    <dgm:cxn modelId="{6D586F85-C5FF-47A3-B892-B484DB128643}" type="presParOf" srcId="{24FBD5C3-177C-447F-A781-4A67DC9C8E32}" destId="{B3B5AE56-AD62-4D55-9DBD-49CEAA5DA0B4}" srcOrd="1" destOrd="0" presId="urn:microsoft.com/office/officeart/2005/8/layout/hList1"/>
    <dgm:cxn modelId="{A39CFB1C-A900-44BE-851C-F2FA75D9A899}" type="presParOf" srcId="{24FBD5C3-177C-447F-A781-4A67DC9C8E32}" destId="{6F3CB6EE-F925-4283-BDD7-89FC2FDE0805}" srcOrd="2" destOrd="0" presId="urn:microsoft.com/office/officeart/2005/8/layout/hList1"/>
    <dgm:cxn modelId="{D811B958-0DDD-4AB7-8F72-88CD7EFF6832}" type="presParOf" srcId="{6F3CB6EE-F925-4283-BDD7-89FC2FDE0805}" destId="{6DBC535D-6955-42EE-971C-6BBC4AD777CE}" srcOrd="0" destOrd="0" presId="urn:microsoft.com/office/officeart/2005/8/layout/hList1"/>
    <dgm:cxn modelId="{56FD20B2-A10F-4D91-9160-595DF764C709}" type="presParOf" srcId="{6F3CB6EE-F925-4283-BDD7-89FC2FDE0805}" destId="{C68D61F2-4177-4162-ABC9-85EF9F61A2A2}"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4A954D6-66BF-4609-87E5-D7A784086603}" type="doc">
      <dgm:prSet loTypeId="urn:diagrams.loki3.com/BracketList" loCatId="list" qsTypeId="urn:microsoft.com/office/officeart/2005/8/quickstyle/3d3" qsCatId="3D" csTypeId="urn:microsoft.com/office/officeart/2005/8/colors/accent1_5" csCatId="accent1" phldr="1"/>
      <dgm:spPr/>
      <dgm:t>
        <a:bodyPr/>
        <a:lstStyle/>
        <a:p>
          <a:endParaRPr lang="en-IN"/>
        </a:p>
      </dgm:t>
    </dgm:pt>
    <dgm:pt modelId="{09CC3CA6-D9BD-4443-81CC-27FD56D4A818}">
      <dgm:prSet phldrT="[Text]" custT="1"/>
      <dgm:spPr/>
      <dgm:t>
        <a:bodyPr/>
        <a:lstStyle/>
        <a:p>
          <a:r>
            <a:rPr lang="en-IN" sz="4400" b="1" dirty="0">
              <a:solidFill>
                <a:schemeClr val="accent4"/>
              </a:solidFill>
            </a:rPr>
            <a:t>CODE</a:t>
          </a:r>
        </a:p>
      </dgm:t>
    </dgm:pt>
    <dgm:pt modelId="{48DF267F-DD8B-44BC-803D-D6A5F08AC2F3}" type="parTrans" cxnId="{190045BC-FA51-4BF2-BF44-8546DF5FD899}">
      <dgm:prSet/>
      <dgm:spPr/>
      <dgm:t>
        <a:bodyPr/>
        <a:lstStyle/>
        <a:p>
          <a:endParaRPr lang="en-IN"/>
        </a:p>
      </dgm:t>
    </dgm:pt>
    <dgm:pt modelId="{0F3FDA72-90AD-48A3-9928-2B510FEE3E51}" type="sibTrans" cxnId="{190045BC-FA51-4BF2-BF44-8546DF5FD899}">
      <dgm:prSet/>
      <dgm:spPr/>
      <dgm:t>
        <a:bodyPr/>
        <a:lstStyle/>
        <a:p>
          <a:endParaRPr lang="en-IN"/>
        </a:p>
      </dgm:t>
    </dgm:pt>
    <dgm:pt modelId="{5D22D441-F8F5-4AEE-B96B-E1DDBB7A6127}">
      <dgm:prSet phldrT="[Text]" custT="1"/>
      <dgm:spPr/>
      <dgm:t>
        <a:bodyPr/>
        <a:lstStyle/>
        <a:p>
          <a:r>
            <a:rPr lang="en-US" sz="1800" dirty="0"/>
            <a:t>from sklearn.model_selection import train_test_split</a:t>
          </a:r>
          <a:endParaRPr lang="en-IN" sz="1800" dirty="0"/>
        </a:p>
      </dgm:t>
    </dgm:pt>
    <dgm:pt modelId="{3F5CB819-A68B-4A95-950D-10931D5A4BE0}" type="parTrans" cxnId="{721716C1-04B9-4EA6-9D77-E9B02CC3D2B5}">
      <dgm:prSet/>
      <dgm:spPr/>
      <dgm:t>
        <a:bodyPr/>
        <a:lstStyle/>
        <a:p>
          <a:endParaRPr lang="en-IN"/>
        </a:p>
      </dgm:t>
    </dgm:pt>
    <dgm:pt modelId="{D73E28CA-670F-4D86-BC2D-103D023333ED}" type="sibTrans" cxnId="{721716C1-04B9-4EA6-9D77-E9B02CC3D2B5}">
      <dgm:prSet/>
      <dgm:spPr/>
      <dgm:t>
        <a:bodyPr/>
        <a:lstStyle/>
        <a:p>
          <a:endParaRPr lang="en-IN"/>
        </a:p>
      </dgm:t>
    </dgm:pt>
    <dgm:pt modelId="{80E1D572-50D8-4887-B29B-88A476F54A1C}">
      <dgm:prSet custT="1"/>
      <dgm:spPr/>
      <dgm:t>
        <a:bodyPr/>
        <a:lstStyle/>
        <a:p>
          <a:r>
            <a:rPr lang="en-US" sz="1800" dirty="0"/>
            <a:t>xtrain,xtest,ytrain,ytest=train_test_split(features,target,test_size=0.2,random_state=1)target,test_size=0.2,random_state=1)</a:t>
          </a:r>
          <a:endParaRPr lang="en-IN" sz="1800" dirty="0"/>
        </a:p>
      </dgm:t>
    </dgm:pt>
    <dgm:pt modelId="{7A865D8B-5418-4F0E-B50C-A73B977CD5F2}" type="parTrans" cxnId="{8739BFFD-F503-4AA0-9DC8-F25D9CFECB92}">
      <dgm:prSet/>
      <dgm:spPr/>
      <dgm:t>
        <a:bodyPr/>
        <a:lstStyle/>
        <a:p>
          <a:endParaRPr lang="en-IN"/>
        </a:p>
      </dgm:t>
    </dgm:pt>
    <dgm:pt modelId="{772DC38D-9336-4E08-A4B6-C37A1373C7AB}" type="sibTrans" cxnId="{8739BFFD-F503-4AA0-9DC8-F25D9CFECB92}">
      <dgm:prSet/>
      <dgm:spPr/>
      <dgm:t>
        <a:bodyPr/>
        <a:lstStyle/>
        <a:p>
          <a:endParaRPr lang="en-IN"/>
        </a:p>
      </dgm:t>
    </dgm:pt>
    <dgm:pt modelId="{8AE8BB45-A0CC-46F2-B6C3-4C12246D6DD0}" type="pres">
      <dgm:prSet presAssocID="{44A954D6-66BF-4609-87E5-D7A784086603}" presName="Name0" presStyleCnt="0">
        <dgm:presLayoutVars>
          <dgm:dir/>
          <dgm:animLvl val="lvl"/>
          <dgm:resizeHandles val="exact"/>
        </dgm:presLayoutVars>
      </dgm:prSet>
      <dgm:spPr/>
    </dgm:pt>
    <dgm:pt modelId="{92304039-5A6C-4AF1-9FCE-A1B8AE6B8E68}" type="pres">
      <dgm:prSet presAssocID="{09CC3CA6-D9BD-4443-81CC-27FD56D4A818}" presName="linNode" presStyleCnt="0"/>
      <dgm:spPr/>
    </dgm:pt>
    <dgm:pt modelId="{0EED6753-B0D8-482E-AC9F-09719223541C}" type="pres">
      <dgm:prSet presAssocID="{09CC3CA6-D9BD-4443-81CC-27FD56D4A818}" presName="parTx" presStyleLbl="revTx" presStyleIdx="0" presStyleCnt="1" custScaleX="179651">
        <dgm:presLayoutVars>
          <dgm:chMax val="1"/>
          <dgm:bulletEnabled val="1"/>
        </dgm:presLayoutVars>
      </dgm:prSet>
      <dgm:spPr/>
    </dgm:pt>
    <dgm:pt modelId="{46DE4588-40D9-458A-8E50-3E97A9549A89}" type="pres">
      <dgm:prSet presAssocID="{09CC3CA6-D9BD-4443-81CC-27FD56D4A818}" presName="bracket" presStyleLbl="parChTrans1D1" presStyleIdx="0" presStyleCnt="1"/>
      <dgm:spPr/>
    </dgm:pt>
    <dgm:pt modelId="{35701360-49AA-4DB1-A3F2-DCC12C526C38}" type="pres">
      <dgm:prSet presAssocID="{09CC3CA6-D9BD-4443-81CC-27FD56D4A818}" presName="spH" presStyleCnt="0"/>
      <dgm:spPr/>
    </dgm:pt>
    <dgm:pt modelId="{4005B334-07C1-46A0-95F0-844A8C703B6C}" type="pres">
      <dgm:prSet presAssocID="{09CC3CA6-D9BD-4443-81CC-27FD56D4A818}" presName="desTx" presStyleLbl="node1" presStyleIdx="0" presStyleCnt="1" custScaleX="127587" custScaleY="652193">
        <dgm:presLayoutVars>
          <dgm:bulletEnabled val="1"/>
        </dgm:presLayoutVars>
      </dgm:prSet>
      <dgm:spPr/>
    </dgm:pt>
  </dgm:ptLst>
  <dgm:cxnLst>
    <dgm:cxn modelId="{57262C0D-5DC4-4A6F-A427-F348096342CD}" type="presOf" srcId="{09CC3CA6-D9BD-4443-81CC-27FD56D4A818}" destId="{0EED6753-B0D8-482E-AC9F-09719223541C}" srcOrd="0" destOrd="0" presId="urn:diagrams.loki3.com/BracketList"/>
    <dgm:cxn modelId="{F9F91D2C-E78E-454B-889B-5A968ADBBC95}" type="presOf" srcId="{80E1D572-50D8-4887-B29B-88A476F54A1C}" destId="{4005B334-07C1-46A0-95F0-844A8C703B6C}" srcOrd="0" destOrd="1" presId="urn:diagrams.loki3.com/BracketList"/>
    <dgm:cxn modelId="{595E8D96-2594-4CFF-86B9-DA6CC0B8B368}" type="presOf" srcId="{5D22D441-F8F5-4AEE-B96B-E1DDBB7A6127}" destId="{4005B334-07C1-46A0-95F0-844A8C703B6C}" srcOrd="0" destOrd="0" presId="urn:diagrams.loki3.com/BracketList"/>
    <dgm:cxn modelId="{190045BC-FA51-4BF2-BF44-8546DF5FD899}" srcId="{44A954D6-66BF-4609-87E5-D7A784086603}" destId="{09CC3CA6-D9BD-4443-81CC-27FD56D4A818}" srcOrd="0" destOrd="0" parTransId="{48DF267F-DD8B-44BC-803D-D6A5F08AC2F3}" sibTransId="{0F3FDA72-90AD-48A3-9928-2B510FEE3E51}"/>
    <dgm:cxn modelId="{721716C1-04B9-4EA6-9D77-E9B02CC3D2B5}" srcId="{09CC3CA6-D9BD-4443-81CC-27FD56D4A818}" destId="{5D22D441-F8F5-4AEE-B96B-E1DDBB7A6127}" srcOrd="0" destOrd="0" parTransId="{3F5CB819-A68B-4A95-950D-10931D5A4BE0}" sibTransId="{D73E28CA-670F-4D86-BC2D-103D023333ED}"/>
    <dgm:cxn modelId="{5A5F1FD8-CA65-4A79-9D72-B7C2D272BDAE}" type="presOf" srcId="{44A954D6-66BF-4609-87E5-D7A784086603}" destId="{8AE8BB45-A0CC-46F2-B6C3-4C12246D6DD0}" srcOrd="0" destOrd="0" presId="urn:diagrams.loki3.com/BracketList"/>
    <dgm:cxn modelId="{8739BFFD-F503-4AA0-9DC8-F25D9CFECB92}" srcId="{09CC3CA6-D9BD-4443-81CC-27FD56D4A818}" destId="{80E1D572-50D8-4887-B29B-88A476F54A1C}" srcOrd="1" destOrd="0" parTransId="{7A865D8B-5418-4F0E-B50C-A73B977CD5F2}" sibTransId="{772DC38D-9336-4E08-A4B6-C37A1373C7AB}"/>
    <dgm:cxn modelId="{84F19D76-E474-4824-A748-A17CCB85DCE5}" type="presParOf" srcId="{8AE8BB45-A0CC-46F2-B6C3-4C12246D6DD0}" destId="{92304039-5A6C-4AF1-9FCE-A1B8AE6B8E68}" srcOrd="0" destOrd="0" presId="urn:diagrams.loki3.com/BracketList"/>
    <dgm:cxn modelId="{8806F727-A017-4BB1-A445-E35B8E045717}" type="presParOf" srcId="{92304039-5A6C-4AF1-9FCE-A1B8AE6B8E68}" destId="{0EED6753-B0D8-482E-AC9F-09719223541C}" srcOrd="0" destOrd="0" presId="urn:diagrams.loki3.com/BracketList"/>
    <dgm:cxn modelId="{EE1644AE-BF67-4B30-A4C5-F4B026B264AC}" type="presParOf" srcId="{92304039-5A6C-4AF1-9FCE-A1B8AE6B8E68}" destId="{46DE4588-40D9-458A-8E50-3E97A9549A89}" srcOrd="1" destOrd="0" presId="urn:diagrams.loki3.com/BracketList"/>
    <dgm:cxn modelId="{C848059B-5674-4982-BBCA-CCB0AF38E69E}" type="presParOf" srcId="{92304039-5A6C-4AF1-9FCE-A1B8AE6B8E68}" destId="{35701360-49AA-4DB1-A3F2-DCC12C526C38}" srcOrd="2" destOrd="0" presId="urn:diagrams.loki3.com/BracketList"/>
    <dgm:cxn modelId="{4D9CFE9F-0471-4F9B-BB95-35AD7AC53F44}" type="presParOf" srcId="{92304039-5A6C-4AF1-9FCE-A1B8AE6B8E68}" destId="{4005B334-07C1-46A0-95F0-844A8C703B6C}" srcOrd="3" destOrd="0" presId="urn:diagrams.loki3.com/Bracke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4A954D6-66BF-4609-87E5-D7A784086603}" type="doc">
      <dgm:prSet loTypeId="urn:diagrams.loki3.com/BracketList" loCatId="list" qsTypeId="urn:microsoft.com/office/officeart/2005/8/quickstyle/3d3" qsCatId="3D" csTypeId="urn:microsoft.com/office/officeart/2005/8/colors/accent1_5" csCatId="accent1" phldr="1"/>
      <dgm:spPr/>
      <dgm:t>
        <a:bodyPr/>
        <a:lstStyle/>
        <a:p>
          <a:endParaRPr lang="en-IN"/>
        </a:p>
      </dgm:t>
    </dgm:pt>
    <dgm:pt modelId="{09CC3CA6-D9BD-4443-81CC-27FD56D4A818}">
      <dgm:prSet phldrT="[Text]" custT="1"/>
      <dgm:spPr/>
      <dgm:t>
        <a:bodyPr/>
        <a:lstStyle/>
        <a:p>
          <a:r>
            <a:rPr lang="en-IN" sz="4400" b="1" dirty="0">
              <a:solidFill>
                <a:schemeClr val="accent4"/>
              </a:solidFill>
            </a:rPr>
            <a:t>CODE</a:t>
          </a:r>
        </a:p>
      </dgm:t>
    </dgm:pt>
    <dgm:pt modelId="{48DF267F-DD8B-44BC-803D-D6A5F08AC2F3}" type="parTrans" cxnId="{190045BC-FA51-4BF2-BF44-8546DF5FD899}">
      <dgm:prSet/>
      <dgm:spPr/>
      <dgm:t>
        <a:bodyPr/>
        <a:lstStyle/>
        <a:p>
          <a:endParaRPr lang="en-IN"/>
        </a:p>
      </dgm:t>
    </dgm:pt>
    <dgm:pt modelId="{0F3FDA72-90AD-48A3-9928-2B510FEE3E51}" type="sibTrans" cxnId="{190045BC-FA51-4BF2-BF44-8546DF5FD899}">
      <dgm:prSet/>
      <dgm:spPr/>
      <dgm:t>
        <a:bodyPr/>
        <a:lstStyle/>
        <a:p>
          <a:endParaRPr lang="en-IN"/>
        </a:p>
      </dgm:t>
    </dgm:pt>
    <dgm:pt modelId="{5D22D441-F8F5-4AEE-B96B-E1DDBB7A6127}">
      <dgm:prSet phldrT="[Text]" custT="1"/>
      <dgm:spPr/>
      <dgm:t>
        <a:bodyPr/>
        <a:lstStyle/>
        <a:p>
          <a:r>
            <a:rPr lang="en-IN" sz="1800" dirty="0"/>
            <a:t>features=df.iloc[ : , : -1]</a:t>
          </a:r>
        </a:p>
      </dgm:t>
    </dgm:pt>
    <dgm:pt modelId="{3F5CB819-A68B-4A95-950D-10931D5A4BE0}" type="parTrans" cxnId="{721716C1-04B9-4EA6-9D77-E9B02CC3D2B5}">
      <dgm:prSet/>
      <dgm:spPr/>
      <dgm:t>
        <a:bodyPr/>
        <a:lstStyle/>
        <a:p>
          <a:endParaRPr lang="en-IN"/>
        </a:p>
      </dgm:t>
    </dgm:pt>
    <dgm:pt modelId="{D73E28CA-670F-4D86-BC2D-103D023333ED}" type="sibTrans" cxnId="{721716C1-04B9-4EA6-9D77-E9B02CC3D2B5}">
      <dgm:prSet/>
      <dgm:spPr/>
      <dgm:t>
        <a:bodyPr/>
        <a:lstStyle/>
        <a:p>
          <a:endParaRPr lang="en-IN"/>
        </a:p>
      </dgm:t>
    </dgm:pt>
    <dgm:pt modelId="{8AE8BB45-A0CC-46F2-B6C3-4C12246D6DD0}" type="pres">
      <dgm:prSet presAssocID="{44A954D6-66BF-4609-87E5-D7A784086603}" presName="Name0" presStyleCnt="0">
        <dgm:presLayoutVars>
          <dgm:dir/>
          <dgm:animLvl val="lvl"/>
          <dgm:resizeHandles val="exact"/>
        </dgm:presLayoutVars>
      </dgm:prSet>
      <dgm:spPr/>
    </dgm:pt>
    <dgm:pt modelId="{92304039-5A6C-4AF1-9FCE-A1B8AE6B8E68}" type="pres">
      <dgm:prSet presAssocID="{09CC3CA6-D9BD-4443-81CC-27FD56D4A818}" presName="linNode" presStyleCnt="0"/>
      <dgm:spPr/>
    </dgm:pt>
    <dgm:pt modelId="{0EED6753-B0D8-482E-AC9F-09719223541C}" type="pres">
      <dgm:prSet presAssocID="{09CC3CA6-D9BD-4443-81CC-27FD56D4A818}" presName="parTx" presStyleLbl="revTx" presStyleIdx="0" presStyleCnt="1" custScaleX="223622" custScaleY="123645">
        <dgm:presLayoutVars>
          <dgm:chMax val="1"/>
          <dgm:bulletEnabled val="1"/>
        </dgm:presLayoutVars>
      </dgm:prSet>
      <dgm:spPr/>
    </dgm:pt>
    <dgm:pt modelId="{46DE4588-40D9-458A-8E50-3E97A9549A89}" type="pres">
      <dgm:prSet presAssocID="{09CC3CA6-D9BD-4443-81CC-27FD56D4A818}" presName="bracket" presStyleLbl="parChTrans1D1" presStyleIdx="0" presStyleCnt="1"/>
      <dgm:spPr/>
    </dgm:pt>
    <dgm:pt modelId="{35701360-49AA-4DB1-A3F2-DCC12C526C38}" type="pres">
      <dgm:prSet presAssocID="{09CC3CA6-D9BD-4443-81CC-27FD56D4A818}" presName="spH" presStyleCnt="0"/>
      <dgm:spPr/>
    </dgm:pt>
    <dgm:pt modelId="{4005B334-07C1-46A0-95F0-844A8C703B6C}" type="pres">
      <dgm:prSet presAssocID="{09CC3CA6-D9BD-4443-81CC-27FD56D4A818}" presName="desTx" presStyleLbl="node1" presStyleIdx="0" presStyleCnt="1" custScaleX="127587" custScaleY="652193">
        <dgm:presLayoutVars>
          <dgm:bulletEnabled val="1"/>
        </dgm:presLayoutVars>
      </dgm:prSet>
      <dgm:spPr/>
    </dgm:pt>
  </dgm:ptLst>
  <dgm:cxnLst>
    <dgm:cxn modelId="{57262C0D-5DC4-4A6F-A427-F348096342CD}" type="presOf" srcId="{09CC3CA6-D9BD-4443-81CC-27FD56D4A818}" destId="{0EED6753-B0D8-482E-AC9F-09719223541C}" srcOrd="0" destOrd="0" presId="urn:diagrams.loki3.com/BracketList"/>
    <dgm:cxn modelId="{595E8D96-2594-4CFF-86B9-DA6CC0B8B368}" type="presOf" srcId="{5D22D441-F8F5-4AEE-B96B-E1DDBB7A6127}" destId="{4005B334-07C1-46A0-95F0-844A8C703B6C}" srcOrd="0" destOrd="0" presId="urn:diagrams.loki3.com/BracketList"/>
    <dgm:cxn modelId="{190045BC-FA51-4BF2-BF44-8546DF5FD899}" srcId="{44A954D6-66BF-4609-87E5-D7A784086603}" destId="{09CC3CA6-D9BD-4443-81CC-27FD56D4A818}" srcOrd="0" destOrd="0" parTransId="{48DF267F-DD8B-44BC-803D-D6A5F08AC2F3}" sibTransId="{0F3FDA72-90AD-48A3-9928-2B510FEE3E51}"/>
    <dgm:cxn modelId="{721716C1-04B9-4EA6-9D77-E9B02CC3D2B5}" srcId="{09CC3CA6-D9BD-4443-81CC-27FD56D4A818}" destId="{5D22D441-F8F5-4AEE-B96B-E1DDBB7A6127}" srcOrd="0" destOrd="0" parTransId="{3F5CB819-A68B-4A95-950D-10931D5A4BE0}" sibTransId="{D73E28CA-670F-4D86-BC2D-103D023333ED}"/>
    <dgm:cxn modelId="{5A5F1FD8-CA65-4A79-9D72-B7C2D272BDAE}" type="presOf" srcId="{44A954D6-66BF-4609-87E5-D7A784086603}" destId="{8AE8BB45-A0CC-46F2-B6C3-4C12246D6DD0}" srcOrd="0" destOrd="0" presId="urn:diagrams.loki3.com/BracketList"/>
    <dgm:cxn modelId="{84F19D76-E474-4824-A748-A17CCB85DCE5}" type="presParOf" srcId="{8AE8BB45-A0CC-46F2-B6C3-4C12246D6DD0}" destId="{92304039-5A6C-4AF1-9FCE-A1B8AE6B8E68}" srcOrd="0" destOrd="0" presId="urn:diagrams.loki3.com/BracketList"/>
    <dgm:cxn modelId="{8806F727-A017-4BB1-A445-E35B8E045717}" type="presParOf" srcId="{92304039-5A6C-4AF1-9FCE-A1B8AE6B8E68}" destId="{0EED6753-B0D8-482E-AC9F-09719223541C}" srcOrd="0" destOrd="0" presId="urn:diagrams.loki3.com/BracketList"/>
    <dgm:cxn modelId="{EE1644AE-BF67-4B30-A4C5-F4B026B264AC}" type="presParOf" srcId="{92304039-5A6C-4AF1-9FCE-A1B8AE6B8E68}" destId="{46DE4588-40D9-458A-8E50-3E97A9549A89}" srcOrd="1" destOrd="0" presId="urn:diagrams.loki3.com/BracketList"/>
    <dgm:cxn modelId="{C848059B-5674-4982-BBCA-CCB0AF38E69E}" type="presParOf" srcId="{92304039-5A6C-4AF1-9FCE-A1B8AE6B8E68}" destId="{35701360-49AA-4DB1-A3F2-DCC12C526C38}" srcOrd="2" destOrd="0" presId="urn:diagrams.loki3.com/BracketList"/>
    <dgm:cxn modelId="{4D9CFE9F-0471-4F9B-BB95-35AD7AC53F44}" type="presParOf" srcId="{92304039-5A6C-4AF1-9FCE-A1B8AE6B8E68}" destId="{4005B334-07C1-46A0-95F0-844A8C703B6C}" srcOrd="3" destOrd="0" presId="urn:diagrams.loki3.com/Bracket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4A954D6-66BF-4609-87E5-D7A784086603}" type="doc">
      <dgm:prSet loTypeId="urn:diagrams.loki3.com/BracketList" loCatId="list" qsTypeId="urn:microsoft.com/office/officeart/2005/8/quickstyle/3d3" qsCatId="3D" csTypeId="urn:microsoft.com/office/officeart/2005/8/colors/accent1_5" csCatId="accent1" phldr="1"/>
      <dgm:spPr/>
      <dgm:t>
        <a:bodyPr/>
        <a:lstStyle/>
        <a:p>
          <a:endParaRPr lang="en-IN"/>
        </a:p>
      </dgm:t>
    </dgm:pt>
    <dgm:pt modelId="{09CC3CA6-D9BD-4443-81CC-27FD56D4A818}">
      <dgm:prSet phldrT="[Text]" custT="1"/>
      <dgm:spPr/>
      <dgm:t>
        <a:bodyPr/>
        <a:lstStyle/>
        <a:p>
          <a:r>
            <a:rPr lang="en-IN" sz="4400" b="1" dirty="0">
              <a:solidFill>
                <a:schemeClr val="accent4"/>
              </a:solidFill>
            </a:rPr>
            <a:t>CODE</a:t>
          </a:r>
        </a:p>
      </dgm:t>
    </dgm:pt>
    <dgm:pt modelId="{48DF267F-DD8B-44BC-803D-D6A5F08AC2F3}" type="parTrans" cxnId="{190045BC-FA51-4BF2-BF44-8546DF5FD899}">
      <dgm:prSet/>
      <dgm:spPr/>
      <dgm:t>
        <a:bodyPr/>
        <a:lstStyle/>
        <a:p>
          <a:endParaRPr lang="en-IN"/>
        </a:p>
      </dgm:t>
    </dgm:pt>
    <dgm:pt modelId="{0F3FDA72-90AD-48A3-9928-2B510FEE3E51}" type="sibTrans" cxnId="{190045BC-FA51-4BF2-BF44-8546DF5FD899}">
      <dgm:prSet/>
      <dgm:spPr/>
      <dgm:t>
        <a:bodyPr/>
        <a:lstStyle/>
        <a:p>
          <a:endParaRPr lang="en-IN"/>
        </a:p>
      </dgm:t>
    </dgm:pt>
    <dgm:pt modelId="{5D22D441-F8F5-4AEE-B96B-E1DDBB7A6127}">
      <dgm:prSet phldrT="[Text]" custT="1"/>
      <dgm:spPr/>
      <dgm:t>
        <a:bodyPr/>
        <a:lstStyle/>
        <a:p>
          <a:r>
            <a:rPr lang="en-IN" sz="1800" dirty="0"/>
            <a:t>target=df.iloc[ : , -1]</a:t>
          </a:r>
        </a:p>
      </dgm:t>
    </dgm:pt>
    <dgm:pt modelId="{3F5CB819-A68B-4A95-950D-10931D5A4BE0}" type="parTrans" cxnId="{721716C1-04B9-4EA6-9D77-E9B02CC3D2B5}">
      <dgm:prSet/>
      <dgm:spPr/>
      <dgm:t>
        <a:bodyPr/>
        <a:lstStyle/>
        <a:p>
          <a:endParaRPr lang="en-IN"/>
        </a:p>
      </dgm:t>
    </dgm:pt>
    <dgm:pt modelId="{D73E28CA-670F-4D86-BC2D-103D023333ED}" type="sibTrans" cxnId="{721716C1-04B9-4EA6-9D77-E9B02CC3D2B5}">
      <dgm:prSet/>
      <dgm:spPr/>
      <dgm:t>
        <a:bodyPr/>
        <a:lstStyle/>
        <a:p>
          <a:endParaRPr lang="en-IN"/>
        </a:p>
      </dgm:t>
    </dgm:pt>
    <dgm:pt modelId="{8AE8BB45-A0CC-46F2-B6C3-4C12246D6DD0}" type="pres">
      <dgm:prSet presAssocID="{44A954D6-66BF-4609-87E5-D7A784086603}" presName="Name0" presStyleCnt="0">
        <dgm:presLayoutVars>
          <dgm:dir/>
          <dgm:animLvl val="lvl"/>
          <dgm:resizeHandles val="exact"/>
        </dgm:presLayoutVars>
      </dgm:prSet>
      <dgm:spPr/>
    </dgm:pt>
    <dgm:pt modelId="{92304039-5A6C-4AF1-9FCE-A1B8AE6B8E68}" type="pres">
      <dgm:prSet presAssocID="{09CC3CA6-D9BD-4443-81CC-27FD56D4A818}" presName="linNode" presStyleCnt="0"/>
      <dgm:spPr/>
    </dgm:pt>
    <dgm:pt modelId="{0EED6753-B0D8-482E-AC9F-09719223541C}" type="pres">
      <dgm:prSet presAssocID="{09CC3CA6-D9BD-4443-81CC-27FD56D4A818}" presName="parTx" presStyleLbl="revTx" presStyleIdx="0" presStyleCnt="1" custScaleX="223622" custScaleY="123645">
        <dgm:presLayoutVars>
          <dgm:chMax val="1"/>
          <dgm:bulletEnabled val="1"/>
        </dgm:presLayoutVars>
      </dgm:prSet>
      <dgm:spPr/>
    </dgm:pt>
    <dgm:pt modelId="{46DE4588-40D9-458A-8E50-3E97A9549A89}" type="pres">
      <dgm:prSet presAssocID="{09CC3CA6-D9BD-4443-81CC-27FD56D4A818}" presName="bracket" presStyleLbl="parChTrans1D1" presStyleIdx="0" presStyleCnt="1"/>
      <dgm:spPr/>
    </dgm:pt>
    <dgm:pt modelId="{35701360-49AA-4DB1-A3F2-DCC12C526C38}" type="pres">
      <dgm:prSet presAssocID="{09CC3CA6-D9BD-4443-81CC-27FD56D4A818}" presName="spH" presStyleCnt="0"/>
      <dgm:spPr/>
    </dgm:pt>
    <dgm:pt modelId="{4005B334-07C1-46A0-95F0-844A8C703B6C}" type="pres">
      <dgm:prSet presAssocID="{09CC3CA6-D9BD-4443-81CC-27FD56D4A818}" presName="desTx" presStyleLbl="node1" presStyleIdx="0" presStyleCnt="1" custScaleX="127587" custScaleY="652193">
        <dgm:presLayoutVars>
          <dgm:bulletEnabled val="1"/>
        </dgm:presLayoutVars>
      </dgm:prSet>
      <dgm:spPr/>
    </dgm:pt>
  </dgm:ptLst>
  <dgm:cxnLst>
    <dgm:cxn modelId="{57262C0D-5DC4-4A6F-A427-F348096342CD}" type="presOf" srcId="{09CC3CA6-D9BD-4443-81CC-27FD56D4A818}" destId="{0EED6753-B0D8-482E-AC9F-09719223541C}" srcOrd="0" destOrd="0" presId="urn:diagrams.loki3.com/BracketList"/>
    <dgm:cxn modelId="{595E8D96-2594-4CFF-86B9-DA6CC0B8B368}" type="presOf" srcId="{5D22D441-F8F5-4AEE-B96B-E1DDBB7A6127}" destId="{4005B334-07C1-46A0-95F0-844A8C703B6C}" srcOrd="0" destOrd="0" presId="urn:diagrams.loki3.com/BracketList"/>
    <dgm:cxn modelId="{190045BC-FA51-4BF2-BF44-8546DF5FD899}" srcId="{44A954D6-66BF-4609-87E5-D7A784086603}" destId="{09CC3CA6-D9BD-4443-81CC-27FD56D4A818}" srcOrd="0" destOrd="0" parTransId="{48DF267F-DD8B-44BC-803D-D6A5F08AC2F3}" sibTransId="{0F3FDA72-90AD-48A3-9928-2B510FEE3E51}"/>
    <dgm:cxn modelId="{721716C1-04B9-4EA6-9D77-E9B02CC3D2B5}" srcId="{09CC3CA6-D9BD-4443-81CC-27FD56D4A818}" destId="{5D22D441-F8F5-4AEE-B96B-E1DDBB7A6127}" srcOrd="0" destOrd="0" parTransId="{3F5CB819-A68B-4A95-950D-10931D5A4BE0}" sibTransId="{D73E28CA-670F-4D86-BC2D-103D023333ED}"/>
    <dgm:cxn modelId="{5A5F1FD8-CA65-4A79-9D72-B7C2D272BDAE}" type="presOf" srcId="{44A954D6-66BF-4609-87E5-D7A784086603}" destId="{8AE8BB45-A0CC-46F2-B6C3-4C12246D6DD0}" srcOrd="0" destOrd="0" presId="urn:diagrams.loki3.com/BracketList"/>
    <dgm:cxn modelId="{84F19D76-E474-4824-A748-A17CCB85DCE5}" type="presParOf" srcId="{8AE8BB45-A0CC-46F2-B6C3-4C12246D6DD0}" destId="{92304039-5A6C-4AF1-9FCE-A1B8AE6B8E68}" srcOrd="0" destOrd="0" presId="urn:diagrams.loki3.com/BracketList"/>
    <dgm:cxn modelId="{8806F727-A017-4BB1-A445-E35B8E045717}" type="presParOf" srcId="{92304039-5A6C-4AF1-9FCE-A1B8AE6B8E68}" destId="{0EED6753-B0D8-482E-AC9F-09719223541C}" srcOrd="0" destOrd="0" presId="urn:diagrams.loki3.com/BracketList"/>
    <dgm:cxn modelId="{EE1644AE-BF67-4B30-A4C5-F4B026B264AC}" type="presParOf" srcId="{92304039-5A6C-4AF1-9FCE-A1B8AE6B8E68}" destId="{46DE4588-40D9-458A-8E50-3E97A9549A89}" srcOrd="1" destOrd="0" presId="urn:diagrams.loki3.com/BracketList"/>
    <dgm:cxn modelId="{C848059B-5674-4982-BBCA-CCB0AF38E69E}" type="presParOf" srcId="{92304039-5A6C-4AF1-9FCE-A1B8AE6B8E68}" destId="{35701360-49AA-4DB1-A3F2-DCC12C526C38}" srcOrd="2" destOrd="0" presId="urn:diagrams.loki3.com/BracketList"/>
    <dgm:cxn modelId="{4D9CFE9F-0471-4F9B-BB95-35AD7AC53F44}" type="presParOf" srcId="{92304039-5A6C-4AF1-9FCE-A1B8AE6B8E68}" destId="{4005B334-07C1-46A0-95F0-844A8C703B6C}" srcOrd="3" destOrd="0" presId="urn:diagrams.loki3.com/BracketList"/>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5393B4F-B2FC-4B16-AB5C-FABB5627DA41}" type="doc">
      <dgm:prSet loTypeId="urn:diagrams.loki3.com/BracketList" loCatId="list" qsTypeId="urn:microsoft.com/office/officeart/2005/8/quickstyle/3d2" qsCatId="3D" csTypeId="urn:microsoft.com/office/officeart/2005/8/colors/accent1_5" csCatId="accent1" phldr="1"/>
      <dgm:spPr/>
      <dgm:t>
        <a:bodyPr/>
        <a:lstStyle/>
        <a:p>
          <a:endParaRPr lang="en-IN"/>
        </a:p>
      </dgm:t>
    </dgm:pt>
    <dgm:pt modelId="{A96D1234-6B15-4101-85AD-D6FDAE6AA1A7}">
      <dgm:prSet phldrT="[Text]" custT="1"/>
      <dgm:spPr/>
      <dgm:t>
        <a:bodyPr/>
        <a:lstStyle/>
        <a:p>
          <a:r>
            <a:rPr lang="en-IN" sz="4000" b="1" dirty="0">
              <a:solidFill>
                <a:schemeClr val="accent4"/>
              </a:solidFill>
            </a:rPr>
            <a:t>CODE</a:t>
          </a:r>
          <a:endParaRPr lang="en-IN" sz="1700" b="1" dirty="0">
            <a:solidFill>
              <a:schemeClr val="accent4"/>
            </a:solidFill>
          </a:endParaRPr>
        </a:p>
      </dgm:t>
    </dgm:pt>
    <dgm:pt modelId="{6C8C54DC-BC71-4FE9-96F8-4A1F024D1CFD}" type="parTrans" cxnId="{4C4C9176-010A-4B1E-AFE9-6336FF1D9418}">
      <dgm:prSet/>
      <dgm:spPr/>
      <dgm:t>
        <a:bodyPr/>
        <a:lstStyle/>
        <a:p>
          <a:endParaRPr lang="en-IN"/>
        </a:p>
      </dgm:t>
    </dgm:pt>
    <dgm:pt modelId="{F9729E45-9394-4D2B-8E7D-7F8B30A1600B}" type="sibTrans" cxnId="{4C4C9176-010A-4B1E-AFE9-6336FF1D9418}">
      <dgm:prSet/>
      <dgm:spPr/>
      <dgm:t>
        <a:bodyPr/>
        <a:lstStyle/>
        <a:p>
          <a:endParaRPr lang="en-IN"/>
        </a:p>
      </dgm:t>
    </dgm:pt>
    <dgm:pt modelId="{7D36D1C3-6ABE-4A8A-8225-54FEE80D3C00}">
      <dgm:prSet phldrT="[Text]" custT="1"/>
      <dgm:spPr/>
      <dgm:t>
        <a:bodyPr/>
        <a:lstStyle/>
        <a:p>
          <a:r>
            <a:rPr lang="en-US" sz="1600" b="1" dirty="0"/>
            <a:t>from sklearn.neighbors import KNeighborsRegressor</a:t>
          </a:r>
          <a:endParaRPr lang="en-IN" sz="1600" b="1" dirty="0"/>
        </a:p>
      </dgm:t>
    </dgm:pt>
    <dgm:pt modelId="{5EBE7895-5D86-439A-9C95-B5FB474E30DA}" type="parTrans" cxnId="{9ACED48F-1623-424F-A98F-8D9F20269606}">
      <dgm:prSet/>
      <dgm:spPr/>
      <dgm:t>
        <a:bodyPr/>
        <a:lstStyle/>
        <a:p>
          <a:endParaRPr lang="en-IN"/>
        </a:p>
      </dgm:t>
    </dgm:pt>
    <dgm:pt modelId="{70CD5980-97EA-40CE-8430-BEDAB0CC75A8}" type="sibTrans" cxnId="{9ACED48F-1623-424F-A98F-8D9F20269606}">
      <dgm:prSet/>
      <dgm:spPr/>
      <dgm:t>
        <a:bodyPr/>
        <a:lstStyle/>
        <a:p>
          <a:endParaRPr lang="en-IN"/>
        </a:p>
      </dgm:t>
    </dgm:pt>
    <dgm:pt modelId="{FB4DE2F8-BAFC-4879-8E5F-7381DAD1EBD4}">
      <dgm:prSet phldrT="[Text]" custT="1"/>
      <dgm:spPr/>
      <dgm:t>
        <a:bodyPr/>
        <a:lstStyle/>
        <a:p>
          <a:r>
            <a:rPr lang="en-IN" sz="3600" b="1" dirty="0">
              <a:solidFill>
                <a:schemeClr val="accent4"/>
              </a:solidFill>
            </a:rPr>
            <a:t>OUTPUT</a:t>
          </a:r>
          <a:endParaRPr lang="en-IN" sz="1700" b="1" dirty="0">
            <a:solidFill>
              <a:schemeClr val="accent4"/>
            </a:solidFill>
          </a:endParaRPr>
        </a:p>
      </dgm:t>
    </dgm:pt>
    <dgm:pt modelId="{14DAB1DD-B642-476E-A749-13A3DE3D50FB}" type="parTrans" cxnId="{B893743F-D157-4AE9-8327-3F73D0C7BAAE}">
      <dgm:prSet/>
      <dgm:spPr/>
      <dgm:t>
        <a:bodyPr/>
        <a:lstStyle/>
        <a:p>
          <a:endParaRPr lang="en-IN"/>
        </a:p>
      </dgm:t>
    </dgm:pt>
    <dgm:pt modelId="{CA49FF68-8649-42AE-A7B2-ACE773991394}" type="sibTrans" cxnId="{B893743F-D157-4AE9-8327-3F73D0C7BAAE}">
      <dgm:prSet/>
      <dgm:spPr/>
      <dgm:t>
        <a:bodyPr/>
        <a:lstStyle/>
        <a:p>
          <a:endParaRPr lang="en-IN"/>
        </a:p>
      </dgm:t>
    </dgm:pt>
    <dgm:pt modelId="{81F34759-B4BD-4ECD-BBDA-024C337E5918}">
      <dgm:prSet phldrT="[Text]" custT="1"/>
      <dgm:spPr/>
      <dgm:t>
        <a:bodyPr/>
        <a:lstStyle/>
        <a:p>
          <a:r>
            <a:rPr lang="en-IN" sz="1800" b="1" dirty="0"/>
            <a:t>mse=0.16014678792625794</a:t>
          </a:r>
        </a:p>
      </dgm:t>
    </dgm:pt>
    <dgm:pt modelId="{F058B0FD-D54D-4560-ACB5-F18FE27B5581}" type="parTrans" cxnId="{45CBF402-73FB-40C3-A4F4-1658BE84F13C}">
      <dgm:prSet/>
      <dgm:spPr/>
      <dgm:t>
        <a:bodyPr/>
        <a:lstStyle/>
        <a:p>
          <a:endParaRPr lang="en-IN"/>
        </a:p>
      </dgm:t>
    </dgm:pt>
    <dgm:pt modelId="{48BAC533-D088-4900-A0E2-E98B35A45DF6}" type="sibTrans" cxnId="{45CBF402-73FB-40C3-A4F4-1658BE84F13C}">
      <dgm:prSet/>
      <dgm:spPr/>
      <dgm:t>
        <a:bodyPr/>
        <a:lstStyle/>
        <a:p>
          <a:endParaRPr lang="en-IN"/>
        </a:p>
      </dgm:t>
    </dgm:pt>
    <dgm:pt modelId="{E112252F-3F98-4944-84AE-13DE015B21CE}">
      <dgm:prSet custT="1"/>
      <dgm:spPr/>
      <dgm:t>
        <a:bodyPr/>
        <a:lstStyle/>
        <a:p>
          <a:r>
            <a:rPr lang="en-US" sz="1600" b="1" dirty="0"/>
            <a:t>neigh= KNeighborsRegressor(n_neighbors=7)</a:t>
          </a:r>
          <a:endParaRPr lang="en-IN" sz="1600" b="1" dirty="0"/>
        </a:p>
      </dgm:t>
    </dgm:pt>
    <dgm:pt modelId="{FF41ACA6-3ECB-49F9-AF43-C7F129827E85}" type="parTrans" cxnId="{30E1190B-CE23-4D32-A466-BDD6B0A11682}">
      <dgm:prSet/>
      <dgm:spPr/>
      <dgm:t>
        <a:bodyPr/>
        <a:lstStyle/>
        <a:p>
          <a:endParaRPr lang="en-IN"/>
        </a:p>
      </dgm:t>
    </dgm:pt>
    <dgm:pt modelId="{2E76DD30-DA76-4778-ADD2-A1CB270DB041}" type="sibTrans" cxnId="{30E1190B-CE23-4D32-A466-BDD6B0A11682}">
      <dgm:prSet/>
      <dgm:spPr/>
      <dgm:t>
        <a:bodyPr/>
        <a:lstStyle/>
        <a:p>
          <a:endParaRPr lang="en-IN"/>
        </a:p>
      </dgm:t>
    </dgm:pt>
    <dgm:pt modelId="{A4C7346E-A2D1-4484-8F2B-BB5737C4E54F}">
      <dgm:prSet custT="1"/>
      <dgm:spPr/>
      <dgm:t>
        <a:bodyPr/>
        <a:lstStyle/>
        <a:p>
          <a:r>
            <a:rPr lang="en-IN" sz="1600" b="1" dirty="0"/>
            <a:t>neigh.fit(xtrain,ytrain)</a:t>
          </a:r>
        </a:p>
      </dgm:t>
    </dgm:pt>
    <dgm:pt modelId="{8A64BEF1-47F4-49B2-9487-AA7CE3FFDFFA}" type="parTrans" cxnId="{17A58A1A-DA43-4258-8EF3-09FEED8290D8}">
      <dgm:prSet/>
      <dgm:spPr/>
      <dgm:t>
        <a:bodyPr/>
        <a:lstStyle/>
        <a:p>
          <a:endParaRPr lang="en-IN"/>
        </a:p>
      </dgm:t>
    </dgm:pt>
    <dgm:pt modelId="{5CAEC259-96A3-4213-989F-944E05967469}" type="sibTrans" cxnId="{17A58A1A-DA43-4258-8EF3-09FEED8290D8}">
      <dgm:prSet/>
      <dgm:spPr/>
      <dgm:t>
        <a:bodyPr/>
        <a:lstStyle/>
        <a:p>
          <a:endParaRPr lang="en-IN"/>
        </a:p>
      </dgm:t>
    </dgm:pt>
    <dgm:pt modelId="{CE11A155-CCB0-4322-BD70-1AB2E79D25AE}">
      <dgm:prSet custT="1"/>
      <dgm:spPr/>
      <dgm:t>
        <a:bodyPr/>
        <a:lstStyle/>
        <a:p>
          <a:r>
            <a:rPr lang="en-IN" sz="1600" b="1" dirty="0"/>
            <a:t>ypred=neigh.predict(xtest)</a:t>
          </a:r>
        </a:p>
      </dgm:t>
    </dgm:pt>
    <dgm:pt modelId="{E5A6F4FA-CAF6-43CF-A20C-B8C8D3CEB36B}" type="parTrans" cxnId="{12F4EC0E-E0F5-4590-9EE2-D8D8F63FD72F}">
      <dgm:prSet/>
      <dgm:spPr/>
      <dgm:t>
        <a:bodyPr/>
        <a:lstStyle/>
        <a:p>
          <a:endParaRPr lang="en-IN"/>
        </a:p>
      </dgm:t>
    </dgm:pt>
    <dgm:pt modelId="{A343EE26-95BC-4B50-BC97-6A3E48E96208}" type="sibTrans" cxnId="{12F4EC0E-E0F5-4590-9EE2-D8D8F63FD72F}">
      <dgm:prSet/>
      <dgm:spPr/>
      <dgm:t>
        <a:bodyPr/>
        <a:lstStyle/>
        <a:p>
          <a:endParaRPr lang="en-IN"/>
        </a:p>
      </dgm:t>
    </dgm:pt>
    <dgm:pt modelId="{41319320-5FF6-4BC1-9622-9C45C2D65991}">
      <dgm:prSet custT="1"/>
      <dgm:spPr/>
      <dgm:t>
        <a:bodyPr/>
        <a:lstStyle/>
        <a:p>
          <a:r>
            <a:rPr lang="en-US" sz="1600" b="1" dirty="0"/>
            <a:t>mse=mean_squared_error(ytest,ypred)</a:t>
          </a:r>
          <a:endParaRPr lang="en-IN" sz="1600" b="1" dirty="0"/>
        </a:p>
      </dgm:t>
    </dgm:pt>
    <dgm:pt modelId="{0D47C7D2-E4A5-4B5E-88C9-2F0B1263DB52}" type="parTrans" cxnId="{5E81D6C0-3B6A-415A-8136-E2AF8589F8FE}">
      <dgm:prSet/>
      <dgm:spPr/>
      <dgm:t>
        <a:bodyPr/>
        <a:lstStyle/>
        <a:p>
          <a:endParaRPr lang="en-IN"/>
        </a:p>
      </dgm:t>
    </dgm:pt>
    <dgm:pt modelId="{43B40319-26FE-4422-8E5F-CC69EDFC7C7A}" type="sibTrans" cxnId="{5E81D6C0-3B6A-415A-8136-E2AF8589F8FE}">
      <dgm:prSet/>
      <dgm:spPr/>
      <dgm:t>
        <a:bodyPr/>
        <a:lstStyle/>
        <a:p>
          <a:endParaRPr lang="en-IN"/>
        </a:p>
      </dgm:t>
    </dgm:pt>
    <dgm:pt modelId="{64888CA4-71D2-4AAF-8BC4-E5CE98811322}">
      <dgm:prSet custT="1"/>
      <dgm:spPr/>
      <dgm:t>
        <a:bodyPr/>
        <a:lstStyle/>
        <a:p>
          <a:r>
            <a:rPr lang="pt-BR" sz="1600" b="1" dirty="0"/>
            <a:t>r2=r2_score(ytest,ypred)</a:t>
          </a:r>
          <a:endParaRPr lang="en-IN" sz="1600" b="1" dirty="0"/>
        </a:p>
      </dgm:t>
    </dgm:pt>
    <dgm:pt modelId="{A4E771AE-9866-4611-A02C-E4F648C42A06}" type="parTrans" cxnId="{C68D0521-FEA2-4613-A54F-8F925E6A3727}">
      <dgm:prSet/>
      <dgm:spPr/>
      <dgm:t>
        <a:bodyPr/>
        <a:lstStyle/>
        <a:p>
          <a:endParaRPr lang="en-IN"/>
        </a:p>
      </dgm:t>
    </dgm:pt>
    <dgm:pt modelId="{5B61F93E-3735-4B1B-B371-4F45B6EC5096}" type="sibTrans" cxnId="{C68D0521-FEA2-4613-A54F-8F925E6A3727}">
      <dgm:prSet/>
      <dgm:spPr/>
      <dgm:t>
        <a:bodyPr/>
        <a:lstStyle/>
        <a:p>
          <a:endParaRPr lang="en-IN"/>
        </a:p>
      </dgm:t>
    </dgm:pt>
    <dgm:pt modelId="{72C8F80D-BCDD-488C-8EAC-0C8952F24772}">
      <dgm:prSet custT="1"/>
      <dgm:spPr/>
      <dgm:t>
        <a:bodyPr/>
        <a:lstStyle/>
        <a:p>
          <a:r>
            <a:rPr lang="en-IN" sz="1600" b="1" dirty="0"/>
            <a:t>print(mse,r2)</a:t>
          </a:r>
        </a:p>
      </dgm:t>
    </dgm:pt>
    <dgm:pt modelId="{DB00E2B1-CF11-4922-AE12-F14BAACC4863}" type="parTrans" cxnId="{F28B34E8-2F15-4E6F-BEEB-54CED864A85D}">
      <dgm:prSet/>
      <dgm:spPr/>
      <dgm:t>
        <a:bodyPr/>
        <a:lstStyle/>
        <a:p>
          <a:endParaRPr lang="en-IN"/>
        </a:p>
      </dgm:t>
    </dgm:pt>
    <dgm:pt modelId="{5BE7669C-9D4B-4601-BB90-0D3D9CADE525}" type="sibTrans" cxnId="{F28B34E8-2F15-4E6F-BEEB-54CED864A85D}">
      <dgm:prSet/>
      <dgm:spPr/>
      <dgm:t>
        <a:bodyPr/>
        <a:lstStyle/>
        <a:p>
          <a:endParaRPr lang="en-IN"/>
        </a:p>
      </dgm:t>
    </dgm:pt>
    <dgm:pt modelId="{7EDC3065-32CD-401B-96EC-B9952DABFC85}">
      <dgm:prSet phldrT="[Text]" custT="1"/>
      <dgm:spPr/>
      <dgm:t>
        <a:bodyPr/>
        <a:lstStyle/>
        <a:p>
          <a:r>
            <a:rPr lang="en-IN" sz="1800" b="1" dirty="0"/>
            <a:t>R2=0.167901174282969672</a:t>
          </a:r>
        </a:p>
      </dgm:t>
    </dgm:pt>
    <dgm:pt modelId="{9DF27C1C-4195-4C22-ABE8-7B94B568DD58}" type="parTrans" cxnId="{72B96140-DC4B-490C-B635-9D2C0F9E3E5C}">
      <dgm:prSet/>
      <dgm:spPr/>
      <dgm:t>
        <a:bodyPr/>
        <a:lstStyle/>
        <a:p>
          <a:endParaRPr lang="en-IN"/>
        </a:p>
      </dgm:t>
    </dgm:pt>
    <dgm:pt modelId="{A2745F84-C7F8-49CB-BB40-CFA1416BF5BA}" type="sibTrans" cxnId="{72B96140-DC4B-490C-B635-9D2C0F9E3E5C}">
      <dgm:prSet/>
      <dgm:spPr/>
      <dgm:t>
        <a:bodyPr/>
        <a:lstStyle/>
        <a:p>
          <a:endParaRPr lang="en-IN"/>
        </a:p>
      </dgm:t>
    </dgm:pt>
    <dgm:pt modelId="{224412FA-C338-462F-A50E-287A7F3C380A}" type="pres">
      <dgm:prSet presAssocID="{15393B4F-B2FC-4B16-AB5C-FABB5627DA41}" presName="Name0" presStyleCnt="0">
        <dgm:presLayoutVars>
          <dgm:dir/>
          <dgm:animLvl val="lvl"/>
          <dgm:resizeHandles val="exact"/>
        </dgm:presLayoutVars>
      </dgm:prSet>
      <dgm:spPr/>
    </dgm:pt>
    <dgm:pt modelId="{E312643C-EBF5-4D98-8081-C547FBD531B6}" type="pres">
      <dgm:prSet presAssocID="{A96D1234-6B15-4101-85AD-D6FDAE6AA1A7}" presName="linNode" presStyleCnt="0"/>
      <dgm:spPr/>
    </dgm:pt>
    <dgm:pt modelId="{6E48C2E4-0689-44EC-A10D-9B857658A2AA}" type="pres">
      <dgm:prSet presAssocID="{A96D1234-6B15-4101-85AD-D6FDAE6AA1A7}" presName="parTx" presStyleLbl="revTx" presStyleIdx="0" presStyleCnt="2" custScaleX="152585">
        <dgm:presLayoutVars>
          <dgm:chMax val="1"/>
          <dgm:bulletEnabled val="1"/>
        </dgm:presLayoutVars>
      </dgm:prSet>
      <dgm:spPr/>
    </dgm:pt>
    <dgm:pt modelId="{4F643999-344E-4796-8947-729A436C8DE0}" type="pres">
      <dgm:prSet presAssocID="{A96D1234-6B15-4101-85AD-D6FDAE6AA1A7}" presName="bracket" presStyleLbl="parChTrans1D1" presStyleIdx="0" presStyleCnt="2"/>
      <dgm:spPr/>
    </dgm:pt>
    <dgm:pt modelId="{3079AE4A-8D62-4435-8F4E-35C3E326A088}" type="pres">
      <dgm:prSet presAssocID="{A96D1234-6B15-4101-85AD-D6FDAE6AA1A7}" presName="spH" presStyleCnt="0"/>
      <dgm:spPr/>
    </dgm:pt>
    <dgm:pt modelId="{FD62CDB3-51DC-48F2-AFC3-91B2B2C64767}" type="pres">
      <dgm:prSet presAssocID="{A96D1234-6B15-4101-85AD-D6FDAE6AA1A7}" presName="desTx" presStyleLbl="node1" presStyleIdx="0" presStyleCnt="2" custAng="0" custScaleX="129686" custScaleY="109716" custLinFactNeighborX="15" custLinFactNeighborY="-725">
        <dgm:presLayoutVars>
          <dgm:bulletEnabled val="1"/>
        </dgm:presLayoutVars>
      </dgm:prSet>
      <dgm:spPr/>
    </dgm:pt>
    <dgm:pt modelId="{0BE0EFCA-8879-4FBA-BF7D-A494CBA90212}" type="pres">
      <dgm:prSet presAssocID="{F9729E45-9394-4D2B-8E7D-7F8B30A1600B}" presName="spV" presStyleCnt="0"/>
      <dgm:spPr/>
    </dgm:pt>
    <dgm:pt modelId="{236C3FDA-3808-4A85-B62E-5ADDEF59FB50}" type="pres">
      <dgm:prSet presAssocID="{FB4DE2F8-BAFC-4879-8E5F-7381DAD1EBD4}" presName="linNode" presStyleCnt="0"/>
      <dgm:spPr/>
    </dgm:pt>
    <dgm:pt modelId="{EB7A4279-D4C1-4126-AF45-3CA9B093349F}" type="pres">
      <dgm:prSet presAssocID="{FB4DE2F8-BAFC-4879-8E5F-7381DAD1EBD4}" presName="parTx" presStyleLbl="revTx" presStyleIdx="1" presStyleCnt="2" custScaleX="234607">
        <dgm:presLayoutVars>
          <dgm:chMax val="1"/>
          <dgm:bulletEnabled val="1"/>
        </dgm:presLayoutVars>
      </dgm:prSet>
      <dgm:spPr/>
    </dgm:pt>
    <dgm:pt modelId="{A7F25846-760F-4FD7-BD3A-1619C87C9A30}" type="pres">
      <dgm:prSet presAssocID="{FB4DE2F8-BAFC-4879-8E5F-7381DAD1EBD4}" presName="bracket" presStyleLbl="parChTrans1D1" presStyleIdx="1" presStyleCnt="2"/>
      <dgm:spPr/>
    </dgm:pt>
    <dgm:pt modelId="{25221724-85FD-4B00-BCE1-0BEA0101DAE7}" type="pres">
      <dgm:prSet presAssocID="{FB4DE2F8-BAFC-4879-8E5F-7381DAD1EBD4}" presName="spH" presStyleCnt="0"/>
      <dgm:spPr/>
    </dgm:pt>
    <dgm:pt modelId="{3469D0D5-A966-4E04-8772-9EB07619121B}" type="pres">
      <dgm:prSet presAssocID="{FB4DE2F8-BAFC-4879-8E5F-7381DAD1EBD4}" presName="desTx" presStyleLbl="node1" presStyleIdx="1" presStyleCnt="2" custScaleX="133247" custScaleY="164856" custLinFactNeighborX="1904" custLinFactNeighborY="-108">
        <dgm:presLayoutVars>
          <dgm:bulletEnabled val="1"/>
        </dgm:presLayoutVars>
      </dgm:prSet>
      <dgm:spPr/>
    </dgm:pt>
  </dgm:ptLst>
  <dgm:cxnLst>
    <dgm:cxn modelId="{1A1D4902-99FB-4E84-B9E3-F05E04384823}" type="presOf" srcId="{FB4DE2F8-BAFC-4879-8E5F-7381DAD1EBD4}" destId="{EB7A4279-D4C1-4126-AF45-3CA9B093349F}" srcOrd="0" destOrd="0" presId="urn:diagrams.loki3.com/BracketList"/>
    <dgm:cxn modelId="{45CBF402-73FB-40C3-A4F4-1658BE84F13C}" srcId="{FB4DE2F8-BAFC-4879-8E5F-7381DAD1EBD4}" destId="{81F34759-B4BD-4ECD-BBDA-024C337E5918}" srcOrd="0" destOrd="0" parTransId="{F058B0FD-D54D-4560-ACB5-F18FE27B5581}" sibTransId="{48BAC533-D088-4900-A0E2-E98B35A45DF6}"/>
    <dgm:cxn modelId="{30E1190B-CE23-4D32-A466-BDD6B0A11682}" srcId="{A96D1234-6B15-4101-85AD-D6FDAE6AA1A7}" destId="{E112252F-3F98-4944-84AE-13DE015B21CE}" srcOrd="1" destOrd="0" parTransId="{FF41ACA6-3ECB-49F9-AF43-C7F129827E85}" sibTransId="{2E76DD30-DA76-4778-ADD2-A1CB270DB041}"/>
    <dgm:cxn modelId="{12F4EC0E-E0F5-4590-9EE2-D8D8F63FD72F}" srcId="{A96D1234-6B15-4101-85AD-D6FDAE6AA1A7}" destId="{CE11A155-CCB0-4322-BD70-1AB2E79D25AE}" srcOrd="3" destOrd="0" parTransId="{E5A6F4FA-CAF6-43CF-A20C-B8C8D3CEB36B}" sibTransId="{A343EE26-95BC-4B50-BC97-6A3E48E96208}"/>
    <dgm:cxn modelId="{57242A17-3924-41A7-A282-0776953F0A84}" type="presOf" srcId="{7D36D1C3-6ABE-4A8A-8225-54FEE80D3C00}" destId="{FD62CDB3-51DC-48F2-AFC3-91B2B2C64767}" srcOrd="0" destOrd="0" presId="urn:diagrams.loki3.com/BracketList"/>
    <dgm:cxn modelId="{17A58A1A-DA43-4258-8EF3-09FEED8290D8}" srcId="{A96D1234-6B15-4101-85AD-D6FDAE6AA1A7}" destId="{A4C7346E-A2D1-4484-8F2B-BB5737C4E54F}" srcOrd="2" destOrd="0" parTransId="{8A64BEF1-47F4-49B2-9487-AA7CE3FFDFFA}" sibTransId="{5CAEC259-96A3-4213-989F-944E05967469}"/>
    <dgm:cxn modelId="{C68D0521-FEA2-4613-A54F-8F925E6A3727}" srcId="{A96D1234-6B15-4101-85AD-D6FDAE6AA1A7}" destId="{64888CA4-71D2-4AAF-8BC4-E5CE98811322}" srcOrd="5" destOrd="0" parTransId="{A4E771AE-9866-4611-A02C-E4F648C42A06}" sibTransId="{5B61F93E-3735-4B1B-B371-4F45B6EC5096}"/>
    <dgm:cxn modelId="{7D5BE427-20FE-47EF-95DF-CA797C85F230}" type="presOf" srcId="{7EDC3065-32CD-401B-96EC-B9952DABFC85}" destId="{3469D0D5-A966-4E04-8772-9EB07619121B}" srcOrd="0" destOrd="1" presId="urn:diagrams.loki3.com/BracketList"/>
    <dgm:cxn modelId="{B893743F-D157-4AE9-8327-3F73D0C7BAAE}" srcId="{15393B4F-B2FC-4B16-AB5C-FABB5627DA41}" destId="{FB4DE2F8-BAFC-4879-8E5F-7381DAD1EBD4}" srcOrd="1" destOrd="0" parTransId="{14DAB1DD-B642-476E-A749-13A3DE3D50FB}" sibTransId="{CA49FF68-8649-42AE-A7B2-ACE773991394}"/>
    <dgm:cxn modelId="{72B96140-DC4B-490C-B635-9D2C0F9E3E5C}" srcId="{FB4DE2F8-BAFC-4879-8E5F-7381DAD1EBD4}" destId="{7EDC3065-32CD-401B-96EC-B9952DABFC85}" srcOrd="1" destOrd="0" parTransId="{9DF27C1C-4195-4C22-ABE8-7B94B568DD58}" sibTransId="{A2745F84-C7F8-49CB-BB40-CFA1416BF5BA}"/>
    <dgm:cxn modelId="{7A190D67-9FFA-42DA-884C-884A7A5BF947}" type="presOf" srcId="{81F34759-B4BD-4ECD-BBDA-024C337E5918}" destId="{3469D0D5-A966-4E04-8772-9EB07619121B}" srcOrd="0" destOrd="0" presId="urn:diagrams.loki3.com/BracketList"/>
    <dgm:cxn modelId="{DD118548-FCF9-499F-9485-E232DC47E23D}" type="presOf" srcId="{A96D1234-6B15-4101-85AD-D6FDAE6AA1A7}" destId="{6E48C2E4-0689-44EC-A10D-9B857658A2AA}" srcOrd="0" destOrd="0" presId="urn:diagrams.loki3.com/BracketList"/>
    <dgm:cxn modelId="{4C4C9176-010A-4B1E-AFE9-6336FF1D9418}" srcId="{15393B4F-B2FC-4B16-AB5C-FABB5627DA41}" destId="{A96D1234-6B15-4101-85AD-D6FDAE6AA1A7}" srcOrd="0" destOrd="0" parTransId="{6C8C54DC-BC71-4FE9-96F8-4A1F024D1CFD}" sibTransId="{F9729E45-9394-4D2B-8E7D-7F8B30A1600B}"/>
    <dgm:cxn modelId="{54380477-57EF-4595-ADED-BB90AE189500}" type="presOf" srcId="{CE11A155-CCB0-4322-BD70-1AB2E79D25AE}" destId="{FD62CDB3-51DC-48F2-AFC3-91B2B2C64767}" srcOrd="0" destOrd="3" presId="urn:diagrams.loki3.com/BracketList"/>
    <dgm:cxn modelId="{2458F458-C49B-40F0-82D3-6ECDCA97FF1C}" type="presOf" srcId="{64888CA4-71D2-4AAF-8BC4-E5CE98811322}" destId="{FD62CDB3-51DC-48F2-AFC3-91B2B2C64767}" srcOrd="0" destOrd="5" presId="urn:diagrams.loki3.com/BracketList"/>
    <dgm:cxn modelId="{9ACED48F-1623-424F-A98F-8D9F20269606}" srcId="{A96D1234-6B15-4101-85AD-D6FDAE6AA1A7}" destId="{7D36D1C3-6ABE-4A8A-8225-54FEE80D3C00}" srcOrd="0" destOrd="0" parTransId="{5EBE7895-5D86-439A-9C95-B5FB474E30DA}" sibTransId="{70CD5980-97EA-40CE-8430-BEDAB0CC75A8}"/>
    <dgm:cxn modelId="{3BC46AAB-28A9-48E0-9067-8D15B1AD8474}" type="presOf" srcId="{41319320-5FF6-4BC1-9622-9C45C2D65991}" destId="{FD62CDB3-51DC-48F2-AFC3-91B2B2C64767}" srcOrd="0" destOrd="4" presId="urn:diagrams.loki3.com/BracketList"/>
    <dgm:cxn modelId="{3D6991BA-EF0C-41AF-90F9-6EA8ADD8C840}" type="presOf" srcId="{E112252F-3F98-4944-84AE-13DE015B21CE}" destId="{FD62CDB3-51DC-48F2-AFC3-91B2B2C64767}" srcOrd="0" destOrd="1" presId="urn:diagrams.loki3.com/BracketList"/>
    <dgm:cxn modelId="{5E81D6C0-3B6A-415A-8136-E2AF8589F8FE}" srcId="{A96D1234-6B15-4101-85AD-D6FDAE6AA1A7}" destId="{41319320-5FF6-4BC1-9622-9C45C2D65991}" srcOrd="4" destOrd="0" parTransId="{0D47C7D2-E4A5-4B5E-88C9-2F0B1263DB52}" sibTransId="{43B40319-26FE-4422-8E5F-CC69EDFC7C7A}"/>
    <dgm:cxn modelId="{C9E694D6-C5DD-49CD-AF20-6EA513FF55ED}" type="presOf" srcId="{72C8F80D-BCDD-488C-8EAC-0C8952F24772}" destId="{FD62CDB3-51DC-48F2-AFC3-91B2B2C64767}" srcOrd="0" destOrd="6" presId="urn:diagrams.loki3.com/BracketList"/>
    <dgm:cxn modelId="{879327DF-07DD-4927-9C53-775390D006AB}" type="presOf" srcId="{A4C7346E-A2D1-4484-8F2B-BB5737C4E54F}" destId="{FD62CDB3-51DC-48F2-AFC3-91B2B2C64767}" srcOrd="0" destOrd="2" presId="urn:diagrams.loki3.com/BracketList"/>
    <dgm:cxn modelId="{F28B34E8-2F15-4E6F-BEEB-54CED864A85D}" srcId="{A96D1234-6B15-4101-85AD-D6FDAE6AA1A7}" destId="{72C8F80D-BCDD-488C-8EAC-0C8952F24772}" srcOrd="6" destOrd="0" parTransId="{DB00E2B1-CF11-4922-AE12-F14BAACC4863}" sibTransId="{5BE7669C-9D4B-4601-BB90-0D3D9CADE525}"/>
    <dgm:cxn modelId="{C8B7C4FC-C4A7-4DBE-A546-4A35396CF87B}" type="presOf" srcId="{15393B4F-B2FC-4B16-AB5C-FABB5627DA41}" destId="{224412FA-C338-462F-A50E-287A7F3C380A}" srcOrd="0" destOrd="0" presId="urn:diagrams.loki3.com/BracketList"/>
    <dgm:cxn modelId="{0057A791-B7AB-4C4B-91A8-CBF78BD66178}" type="presParOf" srcId="{224412FA-C338-462F-A50E-287A7F3C380A}" destId="{E312643C-EBF5-4D98-8081-C547FBD531B6}" srcOrd="0" destOrd="0" presId="urn:diagrams.loki3.com/BracketList"/>
    <dgm:cxn modelId="{AE1FC99C-2732-424E-901D-B45ED505BE99}" type="presParOf" srcId="{E312643C-EBF5-4D98-8081-C547FBD531B6}" destId="{6E48C2E4-0689-44EC-A10D-9B857658A2AA}" srcOrd="0" destOrd="0" presId="urn:diagrams.loki3.com/BracketList"/>
    <dgm:cxn modelId="{6161D089-88A6-4809-AF11-C7485D6EA5D7}" type="presParOf" srcId="{E312643C-EBF5-4D98-8081-C547FBD531B6}" destId="{4F643999-344E-4796-8947-729A436C8DE0}" srcOrd="1" destOrd="0" presId="urn:diagrams.loki3.com/BracketList"/>
    <dgm:cxn modelId="{D3324B0F-2A27-444B-A86E-92C4FAA38CCA}" type="presParOf" srcId="{E312643C-EBF5-4D98-8081-C547FBD531B6}" destId="{3079AE4A-8D62-4435-8F4E-35C3E326A088}" srcOrd="2" destOrd="0" presId="urn:diagrams.loki3.com/BracketList"/>
    <dgm:cxn modelId="{B943A39F-5F0C-41C4-91DC-372CDF5565B7}" type="presParOf" srcId="{E312643C-EBF5-4D98-8081-C547FBD531B6}" destId="{FD62CDB3-51DC-48F2-AFC3-91B2B2C64767}" srcOrd="3" destOrd="0" presId="urn:diagrams.loki3.com/BracketList"/>
    <dgm:cxn modelId="{8CFB792B-9E7B-4407-8062-A01D180AC486}" type="presParOf" srcId="{224412FA-C338-462F-A50E-287A7F3C380A}" destId="{0BE0EFCA-8879-4FBA-BF7D-A494CBA90212}" srcOrd="1" destOrd="0" presId="urn:diagrams.loki3.com/BracketList"/>
    <dgm:cxn modelId="{8B2C8BB4-DC9F-48C1-A9A4-0F9E2991A8A3}" type="presParOf" srcId="{224412FA-C338-462F-A50E-287A7F3C380A}" destId="{236C3FDA-3808-4A85-B62E-5ADDEF59FB50}" srcOrd="2" destOrd="0" presId="urn:diagrams.loki3.com/BracketList"/>
    <dgm:cxn modelId="{8EE15BDB-E8C6-46BD-A81C-0744E62C4037}" type="presParOf" srcId="{236C3FDA-3808-4A85-B62E-5ADDEF59FB50}" destId="{EB7A4279-D4C1-4126-AF45-3CA9B093349F}" srcOrd="0" destOrd="0" presId="urn:diagrams.loki3.com/BracketList"/>
    <dgm:cxn modelId="{C047CC04-8B8D-4A14-8FAA-D2CCCB97E4FE}" type="presParOf" srcId="{236C3FDA-3808-4A85-B62E-5ADDEF59FB50}" destId="{A7F25846-760F-4FD7-BD3A-1619C87C9A30}" srcOrd="1" destOrd="0" presId="urn:diagrams.loki3.com/BracketList"/>
    <dgm:cxn modelId="{336CBE67-90B0-475C-A0CA-5E15E248AAFE}" type="presParOf" srcId="{236C3FDA-3808-4A85-B62E-5ADDEF59FB50}" destId="{25221724-85FD-4B00-BCE1-0BEA0101DAE7}" srcOrd="2" destOrd="0" presId="urn:diagrams.loki3.com/BracketList"/>
    <dgm:cxn modelId="{7EEC7AF0-F1B4-4A5C-9D5A-62113E8793BD}" type="presParOf" srcId="{236C3FDA-3808-4A85-B62E-5ADDEF59FB50}" destId="{3469D0D5-A966-4E04-8772-9EB07619121B}" srcOrd="3" destOrd="0" presId="urn:diagrams.loki3.com/Bracke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5393B4F-B2FC-4B16-AB5C-FABB5627DA41}" type="doc">
      <dgm:prSet loTypeId="urn:microsoft.com/office/officeart/2005/8/layout/hList1" loCatId="list" qsTypeId="urn:microsoft.com/office/officeart/2005/8/quickstyle/3d2" qsCatId="3D" csTypeId="urn:microsoft.com/office/officeart/2005/8/colors/accent1_5" csCatId="accent1" phldr="1"/>
      <dgm:spPr/>
      <dgm:t>
        <a:bodyPr/>
        <a:lstStyle/>
        <a:p>
          <a:endParaRPr lang="en-IN"/>
        </a:p>
      </dgm:t>
    </dgm:pt>
    <dgm:pt modelId="{A96D1234-6B15-4101-85AD-D6FDAE6AA1A7}">
      <dgm:prSet phldrT="[Text]" custT="1"/>
      <dgm:spPr/>
      <dgm:t>
        <a:bodyPr/>
        <a:lstStyle/>
        <a:p>
          <a:r>
            <a:rPr lang="en-IN" sz="4000" b="1" dirty="0"/>
            <a:t>CODE</a:t>
          </a:r>
          <a:endParaRPr lang="en-IN" sz="1700" b="1" dirty="0"/>
        </a:p>
      </dgm:t>
    </dgm:pt>
    <dgm:pt modelId="{6C8C54DC-BC71-4FE9-96F8-4A1F024D1CFD}" type="parTrans" cxnId="{4C4C9176-010A-4B1E-AFE9-6336FF1D9418}">
      <dgm:prSet/>
      <dgm:spPr/>
      <dgm:t>
        <a:bodyPr/>
        <a:lstStyle/>
        <a:p>
          <a:endParaRPr lang="en-IN"/>
        </a:p>
      </dgm:t>
    </dgm:pt>
    <dgm:pt modelId="{F9729E45-9394-4D2B-8E7D-7F8B30A1600B}" type="sibTrans" cxnId="{4C4C9176-010A-4B1E-AFE9-6336FF1D9418}">
      <dgm:prSet/>
      <dgm:spPr/>
      <dgm:t>
        <a:bodyPr/>
        <a:lstStyle/>
        <a:p>
          <a:endParaRPr lang="en-IN"/>
        </a:p>
      </dgm:t>
    </dgm:pt>
    <dgm:pt modelId="{7D36D1C3-6ABE-4A8A-8225-54FEE80D3C00}">
      <dgm:prSet phldrT="[Text]" custT="1"/>
      <dgm:spPr/>
      <dgm:t>
        <a:bodyPr/>
        <a:lstStyle/>
        <a:p>
          <a:r>
            <a:rPr lang="en-US" sz="1400" b="1" dirty="0"/>
            <a:t>from sklearn.neighbors import KNeighborsClassifier</a:t>
          </a:r>
          <a:endParaRPr lang="en-IN" sz="1400" b="1" dirty="0"/>
        </a:p>
      </dgm:t>
    </dgm:pt>
    <dgm:pt modelId="{5EBE7895-5D86-439A-9C95-B5FB474E30DA}" type="parTrans" cxnId="{9ACED48F-1623-424F-A98F-8D9F20269606}">
      <dgm:prSet/>
      <dgm:spPr/>
      <dgm:t>
        <a:bodyPr/>
        <a:lstStyle/>
        <a:p>
          <a:endParaRPr lang="en-IN"/>
        </a:p>
      </dgm:t>
    </dgm:pt>
    <dgm:pt modelId="{70CD5980-97EA-40CE-8430-BEDAB0CC75A8}" type="sibTrans" cxnId="{9ACED48F-1623-424F-A98F-8D9F20269606}">
      <dgm:prSet/>
      <dgm:spPr/>
      <dgm:t>
        <a:bodyPr/>
        <a:lstStyle/>
        <a:p>
          <a:endParaRPr lang="en-IN"/>
        </a:p>
      </dgm:t>
    </dgm:pt>
    <dgm:pt modelId="{FB4DE2F8-BAFC-4879-8E5F-7381DAD1EBD4}">
      <dgm:prSet phldrT="[Text]" custT="1"/>
      <dgm:spPr/>
      <dgm:t>
        <a:bodyPr/>
        <a:lstStyle/>
        <a:p>
          <a:r>
            <a:rPr lang="en-IN" sz="3600" b="1"/>
            <a:t>OUTPUT</a:t>
          </a:r>
          <a:endParaRPr lang="en-IN" sz="1700" b="1" dirty="0"/>
        </a:p>
      </dgm:t>
    </dgm:pt>
    <dgm:pt modelId="{14DAB1DD-B642-476E-A749-13A3DE3D50FB}" type="parTrans" cxnId="{B893743F-D157-4AE9-8327-3F73D0C7BAAE}">
      <dgm:prSet/>
      <dgm:spPr/>
      <dgm:t>
        <a:bodyPr/>
        <a:lstStyle/>
        <a:p>
          <a:endParaRPr lang="en-IN"/>
        </a:p>
      </dgm:t>
    </dgm:pt>
    <dgm:pt modelId="{CA49FF68-8649-42AE-A7B2-ACE773991394}" type="sibTrans" cxnId="{B893743F-D157-4AE9-8327-3F73D0C7BAAE}">
      <dgm:prSet/>
      <dgm:spPr/>
      <dgm:t>
        <a:bodyPr/>
        <a:lstStyle/>
        <a:p>
          <a:endParaRPr lang="en-IN"/>
        </a:p>
      </dgm:t>
    </dgm:pt>
    <dgm:pt modelId="{81F34759-B4BD-4ECD-BBDA-024C337E5918}">
      <dgm:prSet phldrT="[Text]" custT="1"/>
      <dgm:spPr/>
      <dgm:t>
        <a:bodyPr/>
        <a:lstStyle/>
        <a:p>
          <a:endParaRPr lang="en-IN" sz="1800" b="1" dirty="0"/>
        </a:p>
      </dgm:t>
    </dgm:pt>
    <dgm:pt modelId="{F058B0FD-D54D-4560-ACB5-F18FE27B5581}" type="parTrans" cxnId="{45CBF402-73FB-40C3-A4F4-1658BE84F13C}">
      <dgm:prSet/>
      <dgm:spPr/>
      <dgm:t>
        <a:bodyPr/>
        <a:lstStyle/>
        <a:p>
          <a:endParaRPr lang="en-IN"/>
        </a:p>
      </dgm:t>
    </dgm:pt>
    <dgm:pt modelId="{48BAC533-D088-4900-A0E2-E98B35A45DF6}" type="sibTrans" cxnId="{45CBF402-73FB-40C3-A4F4-1658BE84F13C}">
      <dgm:prSet/>
      <dgm:spPr/>
      <dgm:t>
        <a:bodyPr/>
        <a:lstStyle/>
        <a:p>
          <a:endParaRPr lang="en-IN"/>
        </a:p>
      </dgm:t>
    </dgm:pt>
    <dgm:pt modelId="{8D77F3D2-A4CF-46F5-A354-C07363009BFF}">
      <dgm:prSet custT="1"/>
      <dgm:spPr/>
      <dgm:t>
        <a:bodyPr/>
        <a:lstStyle/>
        <a:p>
          <a:r>
            <a:rPr lang="en-US" sz="1400" b="1" dirty="0"/>
            <a:t>knn=KNeighborsClassifier(n_neighbors=7)</a:t>
          </a:r>
          <a:endParaRPr lang="en-IN" sz="1400" b="1" dirty="0"/>
        </a:p>
      </dgm:t>
    </dgm:pt>
    <dgm:pt modelId="{B7972A0F-19B1-4DBA-A933-E20454766A67}" type="parTrans" cxnId="{C5DA4B3C-690D-417D-B1EA-027688B7C0ED}">
      <dgm:prSet/>
      <dgm:spPr/>
      <dgm:t>
        <a:bodyPr/>
        <a:lstStyle/>
        <a:p>
          <a:endParaRPr lang="en-IN"/>
        </a:p>
      </dgm:t>
    </dgm:pt>
    <dgm:pt modelId="{09A9D04E-CE5C-40B2-B7AB-4D74795EAB25}" type="sibTrans" cxnId="{C5DA4B3C-690D-417D-B1EA-027688B7C0ED}">
      <dgm:prSet/>
      <dgm:spPr/>
      <dgm:t>
        <a:bodyPr/>
        <a:lstStyle/>
        <a:p>
          <a:endParaRPr lang="en-IN"/>
        </a:p>
      </dgm:t>
    </dgm:pt>
    <dgm:pt modelId="{53336A84-DBAF-44C3-BFB5-EB50A83E4A42}">
      <dgm:prSet custT="1"/>
      <dgm:spPr/>
      <dgm:t>
        <a:bodyPr/>
        <a:lstStyle/>
        <a:p>
          <a:r>
            <a:rPr lang="en-IN" sz="1400" b="1" dirty="0"/>
            <a:t>knn.fit(xtrain,ytrain)</a:t>
          </a:r>
        </a:p>
      </dgm:t>
    </dgm:pt>
    <dgm:pt modelId="{CE4C0970-0D18-44E6-90DB-AFF1323C4137}" type="parTrans" cxnId="{9E44182C-139B-47D4-A710-DEE77639DAC3}">
      <dgm:prSet/>
      <dgm:spPr/>
      <dgm:t>
        <a:bodyPr/>
        <a:lstStyle/>
        <a:p>
          <a:endParaRPr lang="en-IN"/>
        </a:p>
      </dgm:t>
    </dgm:pt>
    <dgm:pt modelId="{E95577C9-E7EA-439E-BB5E-8FEE88B6676E}" type="sibTrans" cxnId="{9E44182C-139B-47D4-A710-DEE77639DAC3}">
      <dgm:prSet/>
      <dgm:spPr/>
      <dgm:t>
        <a:bodyPr/>
        <a:lstStyle/>
        <a:p>
          <a:endParaRPr lang="en-IN"/>
        </a:p>
      </dgm:t>
    </dgm:pt>
    <dgm:pt modelId="{781E725B-B368-4237-86B2-07EAAF9A3192}">
      <dgm:prSet custT="1"/>
      <dgm:spPr/>
      <dgm:t>
        <a:bodyPr/>
        <a:lstStyle/>
        <a:p>
          <a:r>
            <a:rPr lang="en-IN" sz="1400" b="1" dirty="0"/>
            <a:t>ypred=knn.predict(xtest)</a:t>
          </a:r>
        </a:p>
      </dgm:t>
    </dgm:pt>
    <dgm:pt modelId="{957D58AB-39D6-406D-ACE4-0732DA7D3F87}" type="parTrans" cxnId="{D48773A1-2F88-45D0-80B1-EC371F065566}">
      <dgm:prSet/>
      <dgm:spPr/>
      <dgm:t>
        <a:bodyPr/>
        <a:lstStyle/>
        <a:p>
          <a:endParaRPr lang="en-IN"/>
        </a:p>
      </dgm:t>
    </dgm:pt>
    <dgm:pt modelId="{9FB1C700-01B2-4712-9B7B-D9B65AAB363F}" type="sibTrans" cxnId="{D48773A1-2F88-45D0-80B1-EC371F065566}">
      <dgm:prSet/>
      <dgm:spPr/>
      <dgm:t>
        <a:bodyPr/>
        <a:lstStyle/>
        <a:p>
          <a:endParaRPr lang="en-IN"/>
        </a:p>
      </dgm:t>
    </dgm:pt>
    <dgm:pt modelId="{A08BCF83-E8E9-4148-96B5-F81FD8CC9D6E}">
      <dgm:prSet custT="1"/>
      <dgm:spPr/>
      <dgm:t>
        <a:bodyPr/>
        <a:lstStyle/>
        <a:p>
          <a:r>
            <a:rPr lang="en-IN" sz="1400" b="1" dirty="0"/>
            <a:t>from sklearn.metrics import accuracy_score,confusion_matrix,classification_report</a:t>
          </a:r>
        </a:p>
      </dgm:t>
    </dgm:pt>
    <dgm:pt modelId="{49986DA3-0612-4D34-AA66-2872219C7728}" type="parTrans" cxnId="{4198538C-0342-499F-866E-806CC6F68F14}">
      <dgm:prSet/>
      <dgm:spPr/>
      <dgm:t>
        <a:bodyPr/>
        <a:lstStyle/>
        <a:p>
          <a:endParaRPr lang="en-IN"/>
        </a:p>
      </dgm:t>
    </dgm:pt>
    <dgm:pt modelId="{113A724B-A609-4B06-A13A-9D0DE43454C7}" type="sibTrans" cxnId="{4198538C-0342-499F-866E-806CC6F68F14}">
      <dgm:prSet/>
      <dgm:spPr/>
      <dgm:t>
        <a:bodyPr/>
        <a:lstStyle/>
        <a:p>
          <a:endParaRPr lang="en-IN"/>
        </a:p>
      </dgm:t>
    </dgm:pt>
    <dgm:pt modelId="{20DFE8A8-906A-4ADE-BFF7-E592FB4513C9}">
      <dgm:prSet custT="1"/>
      <dgm:spPr/>
      <dgm:t>
        <a:bodyPr/>
        <a:lstStyle/>
        <a:p>
          <a:r>
            <a:rPr lang="en-US" sz="1400" b="1" dirty="0"/>
            <a:t>ac=accuracy_score(ytest,ypred)</a:t>
          </a:r>
          <a:endParaRPr lang="en-IN" sz="1400" b="1" dirty="0"/>
        </a:p>
      </dgm:t>
    </dgm:pt>
    <dgm:pt modelId="{ACA93AB6-29C5-4355-9510-FD91E939F81F}" type="parTrans" cxnId="{2C49089F-B961-4E74-9CAF-0CEFFA162BE6}">
      <dgm:prSet/>
      <dgm:spPr/>
      <dgm:t>
        <a:bodyPr/>
        <a:lstStyle/>
        <a:p>
          <a:endParaRPr lang="en-IN"/>
        </a:p>
      </dgm:t>
    </dgm:pt>
    <dgm:pt modelId="{24D5EE27-17A6-4671-A14D-15BD2D6F747E}" type="sibTrans" cxnId="{2C49089F-B961-4E74-9CAF-0CEFFA162BE6}">
      <dgm:prSet/>
      <dgm:spPr/>
      <dgm:t>
        <a:bodyPr/>
        <a:lstStyle/>
        <a:p>
          <a:endParaRPr lang="en-IN"/>
        </a:p>
      </dgm:t>
    </dgm:pt>
    <dgm:pt modelId="{E76BD628-5FE0-4B5C-91F1-A8D3FFCAB56F}">
      <dgm:prSet custT="1"/>
      <dgm:spPr/>
      <dgm:t>
        <a:bodyPr/>
        <a:lstStyle/>
        <a:p>
          <a:r>
            <a:rPr lang="fr-FR" sz="1400" b="1" dirty="0"/>
            <a:t>cm=confusion_matrix(ytest,ypred)</a:t>
          </a:r>
          <a:endParaRPr lang="en-IN" sz="1400" b="1" dirty="0"/>
        </a:p>
      </dgm:t>
    </dgm:pt>
    <dgm:pt modelId="{77D2A6DD-1933-4C75-87F1-998CBCA03029}" type="parTrans" cxnId="{5515C842-907F-43F8-B65B-901614F18191}">
      <dgm:prSet/>
      <dgm:spPr/>
      <dgm:t>
        <a:bodyPr/>
        <a:lstStyle/>
        <a:p>
          <a:endParaRPr lang="en-IN"/>
        </a:p>
      </dgm:t>
    </dgm:pt>
    <dgm:pt modelId="{7BEF2BD9-9AC7-4717-9091-A7E10A1EA4FC}" type="sibTrans" cxnId="{5515C842-907F-43F8-B65B-901614F18191}">
      <dgm:prSet/>
      <dgm:spPr/>
      <dgm:t>
        <a:bodyPr/>
        <a:lstStyle/>
        <a:p>
          <a:endParaRPr lang="en-IN"/>
        </a:p>
      </dgm:t>
    </dgm:pt>
    <dgm:pt modelId="{AAA9BE1C-C087-4071-BE68-2FAA21CBF8F7}">
      <dgm:prSet custT="1"/>
      <dgm:spPr/>
      <dgm:t>
        <a:bodyPr/>
        <a:lstStyle/>
        <a:p>
          <a:r>
            <a:rPr lang="en-IN" sz="1400" b="1" dirty="0"/>
            <a:t>cr=classification_report(</a:t>
          </a:r>
          <a:r>
            <a:rPr lang="en-IN" sz="1400" b="1" dirty="0" err="1"/>
            <a:t>ytest,ypred</a:t>
          </a:r>
          <a:r>
            <a:rPr lang="en-IN" sz="1400" b="1" dirty="0"/>
            <a:t>)</a:t>
          </a:r>
        </a:p>
      </dgm:t>
    </dgm:pt>
    <dgm:pt modelId="{5F131C31-C868-487E-95CA-4BF9FADC4A42}" type="parTrans" cxnId="{8631730F-A607-4240-870A-1C266FAA8E2A}">
      <dgm:prSet/>
      <dgm:spPr/>
      <dgm:t>
        <a:bodyPr/>
        <a:lstStyle/>
        <a:p>
          <a:endParaRPr lang="en-IN"/>
        </a:p>
      </dgm:t>
    </dgm:pt>
    <dgm:pt modelId="{C8638F0E-31C5-414E-8B2B-D35D8DB88DE9}" type="sibTrans" cxnId="{8631730F-A607-4240-870A-1C266FAA8E2A}">
      <dgm:prSet/>
      <dgm:spPr/>
      <dgm:t>
        <a:bodyPr/>
        <a:lstStyle/>
        <a:p>
          <a:endParaRPr lang="en-IN"/>
        </a:p>
      </dgm:t>
    </dgm:pt>
    <dgm:pt modelId="{E0C62A33-6040-46DC-B44E-5403F1AAB289}">
      <dgm:prSet custT="1"/>
      <dgm:spPr/>
      <dgm:t>
        <a:bodyPr/>
        <a:lstStyle/>
        <a:p>
          <a:endParaRPr lang="en-IN" sz="1400" b="1" dirty="0"/>
        </a:p>
      </dgm:t>
    </dgm:pt>
    <dgm:pt modelId="{14CA757D-5126-423C-A8C8-BACE6E844CC7}" type="parTrans" cxnId="{1D6F045D-E408-494B-A267-D509D17E6976}">
      <dgm:prSet/>
      <dgm:spPr/>
      <dgm:t>
        <a:bodyPr/>
        <a:lstStyle/>
        <a:p>
          <a:endParaRPr lang="en-IN"/>
        </a:p>
      </dgm:t>
    </dgm:pt>
    <dgm:pt modelId="{03112A73-A719-4BCD-86BD-F6B92D39CBD1}" type="sibTrans" cxnId="{1D6F045D-E408-494B-A267-D509D17E6976}">
      <dgm:prSet/>
      <dgm:spPr/>
      <dgm:t>
        <a:bodyPr/>
        <a:lstStyle/>
        <a:p>
          <a:endParaRPr lang="en-IN"/>
        </a:p>
      </dgm:t>
    </dgm:pt>
    <dgm:pt modelId="{E0CEA6D3-D608-43B6-B1E9-7F025D1F30C6}">
      <dgm:prSet custT="1"/>
      <dgm:spPr/>
      <dgm:t>
        <a:bodyPr/>
        <a:lstStyle/>
        <a:p>
          <a:r>
            <a:rPr lang="en-IN" sz="1400" b="1" dirty="0"/>
            <a:t>print(f"Acc Score : {ac}\nCM : \n{cm}\nCR : \n{cr}")</a:t>
          </a:r>
        </a:p>
      </dgm:t>
    </dgm:pt>
    <dgm:pt modelId="{B23813DC-8961-4C85-9D4A-9BE16379BBE4}" type="parTrans" cxnId="{8E335003-32FD-4EAD-BD04-55214C16A0F0}">
      <dgm:prSet/>
      <dgm:spPr/>
      <dgm:t>
        <a:bodyPr/>
        <a:lstStyle/>
        <a:p>
          <a:endParaRPr lang="en-IN"/>
        </a:p>
      </dgm:t>
    </dgm:pt>
    <dgm:pt modelId="{F9C83815-624A-46FF-B024-591287DF7FFE}" type="sibTrans" cxnId="{8E335003-32FD-4EAD-BD04-55214C16A0F0}">
      <dgm:prSet/>
      <dgm:spPr/>
      <dgm:t>
        <a:bodyPr/>
        <a:lstStyle/>
        <a:p>
          <a:endParaRPr lang="en-IN"/>
        </a:p>
      </dgm:t>
    </dgm:pt>
    <dgm:pt modelId="{C1D48DC9-5574-4839-924A-D8E063C5BFED}">
      <dgm:prSet/>
      <dgm:spPr/>
      <dgm:t>
        <a:bodyPr/>
        <a:lstStyle/>
        <a:p>
          <a:endParaRPr lang="en-IN"/>
        </a:p>
      </dgm:t>
    </dgm:pt>
    <dgm:pt modelId="{E0E7E8EB-FECE-4259-AB3F-F9F913896EFC}" type="parTrans" cxnId="{1DAD6E85-EEA9-48D7-963A-4FD5D4719CF3}">
      <dgm:prSet/>
      <dgm:spPr/>
      <dgm:t>
        <a:bodyPr/>
        <a:lstStyle/>
        <a:p>
          <a:endParaRPr lang="en-IN"/>
        </a:p>
      </dgm:t>
    </dgm:pt>
    <dgm:pt modelId="{1E5F0C7E-4E8C-458E-89A7-676EDCB7E195}" type="sibTrans" cxnId="{1DAD6E85-EEA9-48D7-963A-4FD5D4719CF3}">
      <dgm:prSet/>
      <dgm:spPr/>
      <dgm:t>
        <a:bodyPr/>
        <a:lstStyle/>
        <a:p>
          <a:endParaRPr lang="en-IN"/>
        </a:p>
      </dgm:t>
    </dgm:pt>
    <dgm:pt modelId="{48940454-39A0-442A-A2A8-1DD89819517E}">
      <dgm:prSet phldrT="[Text]" custT="1"/>
      <dgm:spPr/>
      <dgm:t>
        <a:bodyPr/>
        <a:lstStyle/>
        <a:p>
          <a:endParaRPr lang="en-IN" sz="1800" b="1" dirty="0"/>
        </a:p>
      </dgm:t>
    </dgm:pt>
    <dgm:pt modelId="{1D4608A4-AC1A-4407-97C5-DE6C424E3407}" type="parTrans" cxnId="{9F6CD661-0EC8-40C5-A61C-F83AD4E3274A}">
      <dgm:prSet/>
      <dgm:spPr/>
      <dgm:t>
        <a:bodyPr/>
        <a:lstStyle/>
        <a:p>
          <a:endParaRPr lang="en-IN"/>
        </a:p>
      </dgm:t>
    </dgm:pt>
    <dgm:pt modelId="{ED5D7789-33D1-448F-87F3-2741CEEAB7B5}" type="sibTrans" cxnId="{9F6CD661-0EC8-40C5-A61C-F83AD4E3274A}">
      <dgm:prSet/>
      <dgm:spPr/>
      <dgm:t>
        <a:bodyPr/>
        <a:lstStyle/>
        <a:p>
          <a:endParaRPr lang="en-IN"/>
        </a:p>
      </dgm:t>
    </dgm:pt>
    <dgm:pt modelId="{666750B5-F083-43F6-AFE0-38BA6E03C903}">
      <dgm:prSet custT="1"/>
      <dgm:spPr/>
      <dgm:t>
        <a:bodyPr/>
        <a:lstStyle/>
        <a:p>
          <a:endParaRPr lang="en-IN" sz="1400" b="1" dirty="0"/>
        </a:p>
      </dgm:t>
    </dgm:pt>
    <dgm:pt modelId="{2E61AE8C-E9C4-4013-AF5A-4D09D4197DF1}" type="parTrans" cxnId="{C492A8A5-E433-42D6-AFF7-F9F5E1273657}">
      <dgm:prSet/>
      <dgm:spPr/>
      <dgm:t>
        <a:bodyPr/>
        <a:lstStyle/>
        <a:p>
          <a:endParaRPr lang="en-IN"/>
        </a:p>
      </dgm:t>
    </dgm:pt>
    <dgm:pt modelId="{EA88D855-DA07-4C1D-B83C-BA9E0271C34D}" type="sibTrans" cxnId="{C492A8A5-E433-42D6-AFF7-F9F5E1273657}">
      <dgm:prSet/>
      <dgm:spPr/>
      <dgm:t>
        <a:bodyPr/>
        <a:lstStyle/>
        <a:p>
          <a:endParaRPr lang="en-IN"/>
        </a:p>
      </dgm:t>
    </dgm:pt>
    <dgm:pt modelId="{24FBD5C3-177C-447F-A781-4A67DC9C8E32}" type="pres">
      <dgm:prSet presAssocID="{15393B4F-B2FC-4B16-AB5C-FABB5627DA41}" presName="Name0" presStyleCnt="0">
        <dgm:presLayoutVars>
          <dgm:dir/>
          <dgm:animLvl val="lvl"/>
          <dgm:resizeHandles val="exact"/>
        </dgm:presLayoutVars>
      </dgm:prSet>
      <dgm:spPr/>
    </dgm:pt>
    <dgm:pt modelId="{FE6691BD-65EB-4F32-BE15-97CC526E415D}" type="pres">
      <dgm:prSet presAssocID="{A96D1234-6B15-4101-85AD-D6FDAE6AA1A7}" presName="composite" presStyleCnt="0"/>
      <dgm:spPr/>
    </dgm:pt>
    <dgm:pt modelId="{9062D734-3EDB-4755-B322-0AE8FBEC8F0A}" type="pres">
      <dgm:prSet presAssocID="{A96D1234-6B15-4101-85AD-D6FDAE6AA1A7}" presName="parTx" presStyleLbl="alignNode1" presStyleIdx="0" presStyleCnt="2" custScaleX="102473">
        <dgm:presLayoutVars>
          <dgm:chMax val="0"/>
          <dgm:chPref val="0"/>
          <dgm:bulletEnabled val="1"/>
        </dgm:presLayoutVars>
      </dgm:prSet>
      <dgm:spPr/>
    </dgm:pt>
    <dgm:pt modelId="{8E133D6A-38D1-4E2A-BB43-97F7126CD314}" type="pres">
      <dgm:prSet presAssocID="{A96D1234-6B15-4101-85AD-D6FDAE6AA1A7}" presName="desTx" presStyleLbl="alignAccFollowNode1" presStyleIdx="0" presStyleCnt="2" custScaleX="102182">
        <dgm:presLayoutVars>
          <dgm:bulletEnabled val="1"/>
        </dgm:presLayoutVars>
      </dgm:prSet>
      <dgm:spPr/>
    </dgm:pt>
    <dgm:pt modelId="{B3B5AE56-AD62-4D55-9DBD-49CEAA5DA0B4}" type="pres">
      <dgm:prSet presAssocID="{F9729E45-9394-4D2B-8E7D-7F8B30A1600B}" presName="space" presStyleCnt="0"/>
      <dgm:spPr/>
    </dgm:pt>
    <dgm:pt modelId="{6F3CB6EE-F925-4283-BDD7-89FC2FDE0805}" type="pres">
      <dgm:prSet presAssocID="{FB4DE2F8-BAFC-4879-8E5F-7381DAD1EBD4}" presName="composite" presStyleCnt="0"/>
      <dgm:spPr/>
    </dgm:pt>
    <dgm:pt modelId="{6DBC535D-6955-42EE-971C-6BBC4AD777CE}" type="pres">
      <dgm:prSet presAssocID="{FB4DE2F8-BAFC-4879-8E5F-7381DAD1EBD4}" presName="parTx" presStyleLbl="alignNode1" presStyleIdx="1" presStyleCnt="2">
        <dgm:presLayoutVars>
          <dgm:chMax val="0"/>
          <dgm:chPref val="0"/>
          <dgm:bulletEnabled val="1"/>
        </dgm:presLayoutVars>
      </dgm:prSet>
      <dgm:spPr/>
    </dgm:pt>
    <dgm:pt modelId="{C68D61F2-4177-4162-ABC9-85EF9F61A2A2}" type="pres">
      <dgm:prSet presAssocID="{FB4DE2F8-BAFC-4879-8E5F-7381DAD1EBD4}" presName="desTx" presStyleLbl="alignAccFollowNode1" presStyleIdx="1" presStyleCnt="2">
        <dgm:presLayoutVars>
          <dgm:bulletEnabled val="1"/>
        </dgm:presLayoutVars>
      </dgm:prSet>
      <dgm:spPr/>
    </dgm:pt>
  </dgm:ptLst>
  <dgm:cxnLst>
    <dgm:cxn modelId="{45CBF402-73FB-40C3-A4F4-1658BE84F13C}" srcId="{FB4DE2F8-BAFC-4879-8E5F-7381DAD1EBD4}" destId="{81F34759-B4BD-4ECD-BBDA-024C337E5918}" srcOrd="0" destOrd="0" parTransId="{F058B0FD-D54D-4560-ACB5-F18FE27B5581}" sibTransId="{48BAC533-D088-4900-A0E2-E98B35A45DF6}"/>
    <dgm:cxn modelId="{8E335003-32FD-4EAD-BD04-55214C16A0F0}" srcId="{A96D1234-6B15-4101-85AD-D6FDAE6AA1A7}" destId="{E0CEA6D3-D608-43B6-B1E9-7F025D1F30C6}" srcOrd="10" destOrd="0" parTransId="{B23813DC-8961-4C85-9D4A-9BE16379BBE4}" sibTransId="{F9C83815-624A-46FF-B024-591287DF7FFE}"/>
    <dgm:cxn modelId="{8631730F-A607-4240-870A-1C266FAA8E2A}" srcId="{A96D1234-6B15-4101-85AD-D6FDAE6AA1A7}" destId="{AAA9BE1C-C087-4071-BE68-2FAA21CBF8F7}" srcOrd="8" destOrd="0" parTransId="{5F131C31-C868-487E-95CA-4BF9FADC4A42}" sibTransId="{C8638F0E-31C5-414E-8B2B-D35D8DB88DE9}"/>
    <dgm:cxn modelId="{9E44182C-139B-47D4-A710-DEE77639DAC3}" srcId="{A96D1234-6B15-4101-85AD-D6FDAE6AA1A7}" destId="{53336A84-DBAF-44C3-BFB5-EB50A83E4A42}" srcOrd="2" destOrd="0" parTransId="{CE4C0970-0D18-44E6-90DB-AFF1323C4137}" sibTransId="{E95577C9-E7EA-439E-BB5E-8FEE88B6676E}"/>
    <dgm:cxn modelId="{665A7932-F93E-4721-8036-664832775508}" type="presOf" srcId="{781E725B-B368-4237-86B2-07EAAF9A3192}" destId="{8E133D6A-38D1-4E2A-BB43-97F7126CD314}" srcOrd="0" destOrd="3" presId="urn:microsoft.com/office/officeart/2005/8/layout/hList1"/>
    <dgm:cxn modelId="{17925335-9AEB-4ECF-ABFD-64049B67F994}" type="presOf" srcId="{E0C62A33-6040-46DC-B44E-5403F1AAB289}" destId="{8E133D6A-38D1-4E2A-BB43-97F7126CD314}" srcOrd="0" destOrd="9" presId="urn:microsoft.com/office/officeart/2005/8/layout/hList1"/>
    <dgm:cxn modelId="{C5DA4B3C-690D-417D-B1EA-027688B7C0ED}" srcId="{A96D1234-6B15-4101-85AD-D6FDAE6AA1A7}" destId="{8D77F3D2-A4CF-46F5-A354-C07363009BFF}" srcOrd="1" destOrd="0" parTransId="{B7972A0F-19B1-4DBA-A933-E20454766A67}" sibTransId="{09A9D04E-CE5C-40B2-B7AB-4D74795EAB25}"/>
    <dgm:cxn modelId="{B893743F-D157-4AE9-8327-3F73D0C7BAAE}" srcId="{15393B4F-B2FC-4B16-AB5C-FABB5627DA41}" destId="{FB4DE2F8-BAFC-4879-8E5F-7381DAD1EBD4}" srcOrd="1" destOrd="0" parTransId="{14DAB1DD-B642-476E-A749-13A3DE3D50FB}" sibTransId="{CA49FF68-8649-42AE-A7B2-ACE773991394}"/>
    <dgm:cxn modelId="{808D3D40-6BE1-42FD-AD4D-166EDF87C892}" type="presOf" srcId="{A96D1234-6B15-4101-85AD-D6FDAE6AA1A7}" destId="{9062D734-3EDB-4755-B322-0AE8FBEC8F0A}" srcOrd="0" destOrd="0" presId="urn:microsoft.com/office/officeart/2005/8/layout/hList1"/>
    <dgm:cxn modelId="{1D6F045D-E408-494B-A267-D509D17E6976}" srcId="{A96D1234-6B15-4101-85AD-D6FDAE6AA1A7}" destId="{E0C62A33-6040-46DC-B44E-5403F1AAB289}" srcOrd="9" destOrd="0" parTransId="{14CA757D-5126-423C-A8C8-BACE6E844CC7}" sibTransId="{03112A73-A719-4BCD-86BD-F6B92D39CBD1}"/>
    <dgm:cxn modelId="{9F6CD661-0EC8-40C5-A61C-F83AD4E3274A}" srcId="{FB4DE2F8-BAFC-4879-8E5F-7381DAD1EBD4}" destId="{48940454-39A0-442A-A2A8-1DD89819517E}" srcOrd="1" destOrd="0" parTransId="{1D4608A4-AC1A-4407-97C5-DE6C424E3407}" sibTransId="{ED5D7789-33D1-448F-87F3-2741CEEAB7B5}"/>
    <dgm:cxn modelId="{5515C842-907F-43F8-B65B-901614F18191}" srcId="{A96D1234-6B15-4101-85AD-D6FDAE6AA1A7}" destId="{E76BD628-5FE0-4B5C-91F1-A8D3FFCAB56F}" srcOrd="7" destOrd="0" parTransId="{77D2A6DD-1933-4C75-87F1-998CBCA03029}" sibTransId="{7BEF2BD9-9AC7-4717-9091-A7E10A1EA4FC}"/>
    <dgm:cxn modelId="{FE5F0467-F961-408B-973E-3C9C16CD5996}" type="presOf" srcId="{C1D48DC9-5574-4839-924A-D8E063C5BFED}" destId="{C68D61F2-4177-4162-ABC9-85EF9F61A2A2}" srcOrd="0" destOrd="2" presId="urn:microsoft.com/office/officeart/2005/8/layout/hList1"/>
    <dgm:cxn modelId="{8929A049-5B2B-4408-8DC1-53A515AD1636}" type="presOf" srcId="{AAA9BE1C-C087-4071-BE68-2FAA21CBF8F7}" destId="{8E133D6A-38D1-4E2A-BB43-97F7126CD314}" srcOrd="0" destOrd="8" presId="urn:microsoft.com/office/officeart/2005/8/layout/hList1"/>
    <dgm:cxn modelId="{D95A8954-A4E7-497B-925E-E0A1A8755F1B}" type="presOf" srcId="{666750B5-F083-43F6-AFE0-38BA6E03C903}" destId="{8E133D6A-38D1-4E2A-BB43-97F7126CD314}" srcOrd="0" destOrd="4" presId="urn:microsoft.com/office/officeart/2005/8/layout/hList1"/>
    <dgm:cxn modelId="{F4F8D054-24A0-4106-81EF-9C250FBF0BB3}" type="presOf" srcId="{8D77F3D2-A4CF-46F5-A354-C07363009BFF}" destId="{8E133D6A-38D1-4E2A-BB43-97F7126CD314}" srcOrd="0" destOrd="1" presId="urn:microsoft.com/office/officeart/2005/8/layout/hList1"/>
    <dgm:cxn modelId="{4C4C9176-010A-4B1E-AFE9-6336FF1D9418}" srcId="{15393B4F-B2FC-4B16-AB5C-FABB5627DA41}" destId="{A96D1234-6B15-4101-85AD-D6FDAE6AA1A7}" srcOrd="0" destOrd="0" parTransId="{6C8C54DC-BC71-4FE9-96F8-4A1F024D1CFD}" sibTransId="{F9729E45-9394-4D2B-8E7D-7F8B30A1600B}"/>
    <dgm:cxn modelId="{1DAD6E85-EEA9-48D7-963A-4FD5D4719CF3}" srcId="{FB4DE2F8-BAFC-4879-8E5F-7381DAD1EBD4}" destId="{C1D48DC9-5574-4839-924A-D8E063C5BFED}" srcOrd="2" destOrd="0" parTransId="{E0E7E8EB-FECE-4259-AB3F-F9F913896EFC}" sibTransId="{1E5F0C7E-4E8C-458E-89A7-676EDCB7E195}"/>
    <dgm:cxn modelId="{41B9A78B-B152-40B9-B708-AA2F1176974C}" type="presOf" srcId="{53336A84-DBAF-44C3-BFB5-EB50A83E4A42}" destId="{8E133D6A-38D1-4E2A-BB43-97F7126CD314}" srcOrd="0" destOrd="2" presId="urn:microsoft.com/office/officeart/2005/8/layout/hList1"/>
    <dgm:cxn modelId="{4198538C-0342-499F-866E-806CC6F68F14}" srcId="{A96D1234-6B15-4101-85AD-D6FDAE6AA1A7}" destId="{A08BCF83-E8E9-4148-96B5-F81FD8CC9D6E}" srcOrd="5" destOrd="0" parTransId="{49986DA3-0612-4D34-AA66-2872219C7728}" sibTransId="{113A724B-A609-4B06-A13A-9D0DE43454C7}"/>
    <dgm:cxn modelId="{9ACED48F-1623-424F-A98F-8D9F20269606}" srcId="{A96D1234-6B15-4101-85AD-D6FDAE6AA1A7}" destId="{7D36D1C3-6ABE-4A8A-8225-54FEE80D3C00}" srcOrd="0" destOrd="0" parTransId="{5EBE7895-5D86-439A-9C95-B5FB474E30DA}" sibTransId="{70CD5980-97EA-40CE-8430-BEDAB0CC75A8}"/>
    <dgm:cxn modelId="{31813A98-40D1-438B-ADC4-A9D4EBA3CF4A}" type="presOf" srcId="{FB4DE2F8-BAFC-4879-8E5F-7381DAD1EBD4}" destId="{6DBC535D-6955-42EE-971C-6BBC4AD777CE}" srcOrd="0" destOrd="0" presId="urn:microsoft.com/office/officeart/2005/8/layout/hList1"/>
    <dgm:cxn modelId="{36D0989E-4EEE-473B-9C87-7D573AF5D0B7}" type="presOf" srcId="{E0CEA6D3-D608-43B6-B1E9-7F025D1F30C6}" destId="{8E133D6A-38D1-4E2A-BB43-97F7126CD314}" srcOrd="0" destOrd="10" presId="urn:microsoft.com/office/officeart/2005/8/layout/hList1"/>
    <dgm:cxn modelId="{2C49089F-B961-4E74-9CAF-0CEFFA162BE6}" srcId="{A96D1234-6B15-4101-85AD-D6FDAE6AA1A7}" destId="{20DFE8A8-906A-4ADE-BFF7-E592FB4513C9}" srcOrd="6" destOrd="0" parTransId="{ACA93AB6-29C5-4355-9510-FD91E939F81F}" sibTransId="{24D5EE27-17A6-4671-A14D-15BD2D6F747E}"/>
    <dgm:cxn modelId="{D48773A1-2F88-45D0-80B1-EC371F065566}" srcId="{A96D1234-6B15-4101-85AD-D6FDAE6AA1A7}" destId="{781E725B-B368-4237-86B2-07EAAF9A3192}" srcOrd="3" destOrd="0" parTransId="{957D58AB-39D6-406D-ACE4-0732DA7D3F87}" sibTransId="{9FB1C700-01B2-4712-9B7B-D9B65AAB363F}"/>
    <dgm:cxn modelId="{C492A8A5-E433-42D6-AFF7-F9F5E1273657}" srcId="{A96D1234-6B15-4101-85AD-D6FDAE6AA1A7}" destId="{666750B5-F083-43F6-AFE0-38BA6E03C903}" srcOrd="4" destOrd="0" parTransId="{2E61AE8C-E9C4-4013-AF5A-4D09D4197DF1}" sibTransId="{EA88D855-DA07-4C1D-B83C-BA9E0271C34D}"/>
    <dgm:cxn modelId="{6A35F5A6-EF7C-4174-B7C6-FF083573283A}" type="presOf" srcId="{48940454-39A0-442A-A2A8-1DD89819517E}" destId="{C68D61F2-4177-4162-ABC9-85EF9F61A2A2}" srcOrd="0" destOrd="1" presId="urn:microsoft.com/office/officeart/2005/8/layout/hList1"/>
    <dgm:cxn modelId="{AB49FAAE-395F-419B-9413-5954EF861E28}" type="presOf" srcId="{20DFE8A8-906A-4ADE-BFF7-E592FB4513C9}" destId="{8E133D6A-38D1-4E2A-BB43-97F7126CD314}" srcOrd="0" destOrd="6" presId="urn:microsoft.com/office/officeart/2005/8/layout/hList1"/>
    <dgm:cxn modelId="{A990B4BE-CF0A-4440-8BF6-4A32903791AC}" type="presOf" srcId="{E76BD628-5FE0-4B5C-91F1-A8D3FFCAB56F}" destId="{8E133D6A-38D1-4E2A-BB43-97F7126CD314}" srcOrd="0" destOrd="7" presId="urn:microsoft.com/office/officeart/2005/8/layout/hList1"/>
    <dgm:cxn modelId="{7C2381C1-8142-42AC-9E14-0ADB8C832C91}" type="presOf" srcId="{A08BCF83-E8E9-4148-96B5-F81FD8CC9D6E}" destId="{8E133D6A-38D1-4E2A-BB43-97F7126CD314}" srcOrd="0" destOrd="5" presId="urn:microsoft.com/office/officeart/2005/8/layout/hList1"/>
    <dgm:cxn modelId="{589B39D1-4A13-4A05-AD4E-50F22E8287F7}" type="presOf" srcId="{7D36D1C3-6ABE-4A8A-8225-54FEE80D3C00}" destId="{8E133D6A-38D1-4E2A-BB43-97F7126CD314}" srcOrd="0" destOrd="0" presId="urn:microsoft.com/office/officeart/2005/8/layout/hList1"/>
    <dgm:cxn modelId="{ED0C75DC-38A5-489A-9B47-1235AFE53908}" type="presOf" srcId="{15393B4F-B2FC-4B16-AB5C-FABB5627DA41}" destId="{24FBD5C3-177C-447F-A781-4A67DC9C8E32}" srcOrd="0" destOrd="0" presId="urn:microsoft.com/office/officeart/2005/8/layout/hList1"/>
    <dgm:cxn modelId="{EFB030FE-D5EC-4DD9-BFAA-14C991282EB4}" type="presOf" srcId="{81F34759-B4BD-4ECD-BBDA-024C337E5918}" destId="{C68D61F2-4177-4162-ABC9-85EF9F61A2A2}" srcOrd="0" destOrd="0" presId="urn:microsoft.com/office/officeart/2005/8/layout/hList1"/>
    <dgm:cxn modelId="{981F7A88-22D4-4108-AE23-FBB3D104FC3E}" type="presParOf" srcId="{24FBD5C3-177C-447F-A781-4A67DC9C8E32}" destId="{FE6691BD-65EB-4F32-BE15-97CC526E415D}" srcOrd="0" destOrd="0" presId="urn:microsoft.com/office/officeart/2005/8/layout/hList1"/>
    <dgm:cxn modelId="{6C70E521-58BB-47E8-BC81-8582BABC1D9A}" type="presParOf" srcId="{FE6691BD-65EB-4F32-BE15-97CC526E415D}" destId="{9062D734-3EDB-4755-B322-0AE8FBEC8F0A}" srcOrd="0" destOrd="0" presId="urn:microsoft.com/office/officeart/2005/8/layout/hList1"/>
    <dgm:cxn modelId="{3D4721ED-057B-47EE-91CC-72D293EABAAA}" type="presParOf" srcId="{FE6691BD-65EB-4F32-BE15-97CC526E415D}" destId="{8E133D6A-38D1-4E2A-BB43-97F7126CD314}" srcOrd="1" destOrd="0" presId="urn:microsoft.com/office/officeart/2005/8/layout/hList1"/>
    <dgm:cxn modelId="{6D586F85-C5FF-47A3-B892-B484DB128643}" type="presParOf" srcId="{24FBD5C3-177C-447F-A781-4A67DC9C8E32}" destId="{B3B5AE56-AD62-4D55-9DBD-49CEAA5DA0B4}" srcOrd="1" destOrd="0" presId="urn:microsoft.com/office/officeart/2005/8/layout/hList1"/>
    <dgm:cxn modelId="{A39CFB1C-A900-44BE-851C-F2FA75D9A899}" type="presParOf" srcId="{24FBD5C3-177C-447F-A781-4A67DC9C8E32}" destId="{6F3CB6EE-F925-4283-BDD7-89FC2FDE0805}" srcOrd="2" destOrd="0" presId="urn:microsoft.com/office/officeart/2005/8/layout/hList1"/>
    <dgm:cxn modelId="{D811B958-0DDD-4AB7-8F72-88CD7EFF6832}" type="presParOf" srcId="{6F3CB6EE-F925-4283-BDD7-89FC2FDE0805}" destId="{6DBC535D-6955-42EE-971C-6BBC4AD777CE}" srcOrd="0" destOrd="0" presId="urn:microsoft.com/office/officeart/2005/8/layout/hList1"/>
    <dgm:cxn modelId="{56FD20B2-A10F-4D91-9160-595DF764C709}" type="presParOf" srcId="{6F3CB6EE-F925-4283-BDD7-89FC2FDE0805}" destId="{C68D61F2-4177-4162-ABC9-85EF9F61A2A2}"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5393B4F-B2FC-4B16-AB5C-FABB5627DA41}" type="doc">
      <dgm:prSet loTypeId="urn:diagrams.loki3.com/BracketList" loCatId="list" qsTypeId="urn:microsoft.com/office/officeart/2005/8/quickstyle/3d2" qsCatId="3D" csTypeId="urn:microsoft.com/office/officeart/2005/8/colors/accent1_5" csCatId="accent1" phldr="1"/>
      <dgm:spPr/>
      <dgm:t>
        <a:bodyPr/>
        <a:lstStyle/>
        <a:p>
          <a:endParaRPr lang="en-IN"/>
        </a:p>
      </dgm:t>
    </dgm:pt>
    <dgm:pt modelId="{A96D1234-6B15-4101-85AD-D6FDAE6AA1A7}">
      <dgm:prSet phldrT="[Text]" custT="1"/>
      <dgm:spPr/>
      <dgm:t>
        <a:bodyPr/>
        <a:lstStyle/>
        <a:p>
          <a:r>
            <a:rPr lang="en-IN" sz="4000" b="1" dirty="0">
              <a:solidFill>
                <a:schemeClr val="accent4"/>
              </a:solidFill>
            </a:rPr>
            <a:t>CODE</a:t>
          </a:r>
          <a:endParaRPr lang="en-IN" sz="1700" b="1" dirty="0">
            <a:solidFill>
              <a:schemeClr val="accent4"/>
            </a:solidFill>
          </a:endParaRPr>
        </a:p>
      </dgm:t>
    </dgm:pt>
    <dgm:pt modelId="{6C8C54DC-BC71-4FE9-96F8-4A1F024D1CFD}" type="parTrans" cxnId="{4C4C9176-010A-4B1E-AFE9-6336FF1D9418}">
      <dgm:prSet/>
      <dgm:spPr/>
      <dgm:t>
        <a:bodyPr/>
        <a:lstStyle/>
        <a:p>
          <a:endParaRPr lang="en-IN"/>
        </a:p>
      </dgm:t>
    </dgm:pt>
    <dgm:pt modelId="{F9729E45-9394-4D2B-8E7D-7F8B30A1600B}" type="sibTrans" cxnId="{4C4C9176-010A-4B1E-AFE9-6336FF1D9418}">
      <dgm:prSet/>
      <dgm:spPr/>
      <dgm:t>
        <a:bodyPr/>
        <a:lstStyle/>
        <a:p>
          <a:endParaRPr lang="en-IN"/>
        </a:p>
      </dgm:t>
    </dgm:pt>
    <dgm:pt modelId="{7D36D1C3-6ABE-4A8A-8225-54FEE80D3C00}">
      <dgm:prSet phldrT="[Text]" custT="1"/>
      <dgm:spPr/>
      <dgm:t>
        <a:bodyPr/>
        <a:lstStyle/>
        <a:p>
          <a:endParaRPr lang="en-IN" sz="1400" b="1" dirty="0"/>
        </a:p>
      </dgm:t>
    </dgm:pt>
    <dgm:pt modelId="{5EBE7895-5D86-439A-9C95-B5FB474E30DA}" type="parTrans" cxnId="{9ACED48F-1623-424F-A98F-8D9F20269606}">
      <dgm:prSet/>
      <dgm:spPr/>
      <dgm:t>
        <a:bodyPr/>
        <a:lstStyle/>
        <a:p>
          <a:endParaRPr lang="en-IN"/>
        </a:p>
      </dgm:t>
    </dgm:pt>
    <dgm:pt modelId="{70CD5980-97EA-40CE-8430-BEDAB0CC75A8}" type="sibTrans" cxnId="{9ACED48F-1623-424F-A98F-8D9F20269606}">
      <dgm:prSet/>
      <dgm:spPr/>
      <dgm:t>
        <a:bodyPr/>
        <a:lstStyle/>
        <a:p>
          <a:endParaRPr lang="en-IN"/>
        </a:p>
      </dgm:t>
    </dgm:pt>
    <dgm:pt modelId="{FB4DE2F8-BAFC-4879-8E5F-7381DAD1EBD4}">
      <dgm:prSet phldrT="[Text]" custT="1"/>
      <dgm:spPr/>
      <dgm:t>
        <a:bodyPr/>
        <a:lstStyle/>
        <a:p>
          <a:r>
            <a:rPr lang="en-IN" sz="3600" b="1" dirty="0">
              <a:solidFill>
                <a:schemeClr val="accent4"/>
              </a:solidFill>
            </a:rPr>
            <a:t>OUTPUT</a:t>
          </a:r>
          <a:endParaRPr lang="en-IN" sz="1700" b="1" dirty="0">
            <a:solidFill>
              <a:schemeClr val="accent4"/>
            </a:solidFill>
          </a:endParaRPr>
        </a:p>
      </dgm:t>
    </dgm:pt>
    <dgm:pt modelId="{14DAB1DD-B642-476E-A749-13A3DE3D50FB}" type="parTrans" cxnId="{B893743F-D157-4AE9-8327-3F73D0C7BAAE}">
      <dgm:prSet/>
      <dgm:spPr/>
      <dgm:t>
        <a:bodyPr/>
        <a:lstStyle/>
        <a:p>
          <a:endParaRPr lang="en-IN"/>
        </a:p>
      </dgm:t>
    </dgm:pt>
    <dgm:pt modelId="{CA49FF68-8649-42AE-A7B2-ACE773991394}" type="sibTrans" cxnId="{B893743F-D157-4AE9-8327-3F73D0C7BAAE}">
      <dgm:prSet/>
      <dgm:spPr/>
      <dgm:t>
        <a:bodyPr/>
        <a:lstStyle/>
        <a:p>
          <a:endParaRPr lang="en-IN"/>
        </a:p>
      </dgm:t>
    </dgm:pt>
    <dgm:pt modelId="{81F34759-B4BD-4ECD-BBDA-024C337E5918}">
      <dgm:prSet phldrT="[Text]" custT="1"/>
      <dgm:spPr/>
      <dgm:t>
        <a:bodyPr/>
        <a:lstStyle/>
        <a:p>
          <a:endParaRPr lang="en-IN" sz="900" b="1" dirty="0">
            <a:solidFill>
              <a:schemeClr val="bg1"/>
            </a:solidFill>
            <a:latin typeface="+mn-lt"/>
          </a:endParaRPr>
        </a:p>
      </dgm:t>
    </dgm:pt>
    <dgm:pt modelId="{F058B0FD-D54D-4560-ACB5-F18FE27B5581}" type="parTrans" cxnId="{45CBF402-73FB-40C3-A4F4-1658BE84F13C}">
      <dgm:prSet/>
      <dgm:spPr/>
      <dgm:t>
        <a:bodyPr/>
        <a:lstStyle/>
        <a:p>
          <a:endParaRPr lang="en-IN"/>
        </a:p>
      </dgm:t>
    </dgm:pt>
    <dgm:pt modelId="{48BAC533-D088-4900-A0E2-E98B35A45DF6}" type="sibTrans" cxnId="{45CBF402-73FB-40C3-A4F4-1658BE84F13C}">
      <dgm:prSet/>
      <dgm:spPr/>
      <dgm:t>
        <a:bodyPr/>
        <a:lstStyle/>
        <a:p>
          <a:endParaRPr lang="en-IN"/>
        </a:p>
      </dgm:t>
    </dgm:pt>
    <dgm:pt modelId="{C1D48DC9-5574-4839-924A-D8E063C5BFED}">
      <dgm:prSet custT="1"/>
      <dgm:spPr/>
      <dgm:t>
        <a:bodyPr/>
        <a:lstStyle/>
        <a:p>
          <a:endParaRPr lang="en-IN" sz="1400" b="1" dirty="0">
            <a:solidFill>
              <a:schemeClr val="bg1"/>
            </a:solidFill>
            <a:latin typeface="+mn-lt"/>
          </a:endParaRPr>
        </a:p>
      </dgm:t>
    </dgm:pt>
    <dgm:pt modelId="{E0E7E8EB-FECE-4259-AB3F-F9F913896EFC}" type="parTrans" cxnId="{1DAD6E85-EEA9-48D7-963A-4FD5D4719CF3}">
      <dgm:prSet/>
      <dgm:spPr/>
      <dgm:t>
        <a:bodyPr/>
        <a:lstStyle/>
        <a:p>
          <a:endParaRPr lang="en-IN"/>
        </a:p>
      </dgm:t>
    </dgm:pt>
    <dgm:pt modelId="{1E5F0C7E-4E8C-458E-89A7-676EDCB7E195}" type="sibTrans" cxnId="{1DAD6E85-EEA9-48D7-963A-4FD5D4719CF3}">
      <dgm:prSet/>
      <dgm:spPr/>
      <dgm:t>
        <a:bodyPr/>
        <a:lstStyle/>
        <a:p>
          <a:endParaRPr lang="en-IN"/>
        </a:p>
      </dgm:t>
    </dgm:pt>
    <dgm:pt modelId="{48940454-39A0-442A-A2A8-1DD89819517E}">
      <dgm:prSet phldrT="[Text]" custT="1"/>
      <dgm:spPr/>
      <dgm:t>
        <a:bodyPr/>
        <a:lstStyle/>
        <a:p>
          <a:endParaRPr lang="en-IN" sz="900" b="1" dirty="0">
            <a:solidFill>
              <a:schemeClr val="bg1"/>
            </a:solidFill>
            <a:latin typeface="+mn-lt"/>
          </a:endParaRPr>
        </a:p>
      </dgm:t>
    </dgm:pt>
    <dgm:pt modelId="{1D4608A4-AC1A-4407-97C5-DE6C424E3407}" type="parTrans" cxnId="{9F6CD661-0EC8-40C5-A61C-F83AD4E3274A}">
      <dgm:prSet/>
      <dgm:spPr/>
      <dgm:t>
        <a:bodyPr/>
        <a:lstStyle/>
        <a:p>
          <a:endParaRPr lang="en-IN"/>
        </a:p>
      </dgm:t>
    </dgm:pt>
    <dgm:pt modelId="{ED5D7789-33D1-448F-87F3-2741CEEAB7B5}" type="sibTrans" cxnId="{9F6CD661-0EC8-40C5-A61C-F83AD4E3274A}">
      <dgm:prSet/>
      <dgm:spPr/>
      <dgm:t>
        <a:bodyPr/>
        <a:lstStyle/>
        <a:p>
          <a:endParaRPr lang="en-IN"/>
        </a:p>
      </dgm:t>
    </dgm:pt>
    <dgm:pt modelId="{6D015FB0-0A50-47B5-9583-45472EFDD693}">
      <dgm:prSet custT="1"/>
      <dgm:spPr/>
      <dgm:t>
        <a:bodyPr/>
        <a:lstStyle/>
        <a:p>
          <a:r>
            <a:rPr lang="en-US" sz="1800" b="1" dirty="0"/>
            <a:t>from sklearn.linear_model import LinearRegression</a:t>
          </a:r>
          <a:endParaRPr lang="en-IN" sz="1800" b="1" dirty="0"/>
        </a:p>
      </dgm:t>
    </dgm:pt>
    <dgm:pt modelId="{6AE0B620-2E9C-4EFE-B476-B5FBF364499E}" type="parTrans" cxnId="{BCC4A59D-5F61-4739-AD79-2DB86459226F}">
      <dgm:prSet/>
      <dgm:spPr/>
      <dgm:t>
        <a:bodyPr/>
        <a:lstStyle/>
        <a:p>
          <a:endParaRPr lang="en-IN"/>
        </a:p>
      </dgm:t>
    </dgm:pt>
    <dgm:pt modelId="{C42F66A0-82DE-43F2-BB02-BA0B6BC6A905}" type="sibTrans" cxnId="{BCC4A59D-5F61-4739-AD79-2DB86459226F}">
      <dgm:prSet/>
      <dgm:spPr/>
      <dgm:t>
        <a:bodyPr/>
        <a:lstStyle/>
        <a:p>
          <a:endParaRPr lang="en-IN"/>
        </a:p>
      </dgm:t>
    </dgm:pt>
    <dgm:pt modelId="{5E18C867-8BFA-4D10-9334-D5F241F2F60A}">
      <dgm:prSet custT="1"/>
      <dgm:spPr/>
      <dgm:t>
        <a:bodyPr/>
        <a:lstStyle/>
        <a:p>
          <a:r>
            <a:rPr lang="en-IN" sz="1800" b="1" dirty="0"/>
            <a:t>lr=LinearRegression()</a:t>
          </a:r>
        </a:p>
      </dgm:t>
    </dgm:pt>
    <dgm:pt modelId="{2305F0CA-2F0C-4008-9A1E-D90C89A820AA}" type="parTrans" cxnId="{5366C033-9FD0-4C06-8911-84B568C7A9E7}">
      <dgm:prSet/>
      <dgm:spPr/>
      <dgm:t>
        <a:bodyPr/>
        <a:lstStyle/>
        <a:p>
          <a:endParaRPr lang="en-IN"/>
        </a:p>
      </dgm:t>
    </dgm:pt>
    <dgm:pt modelId="{66751A46-00B4-4B03-815E-0736BF63AE8B}" type="sibTrans" cxnId="{5366C033-9FD0-4C06-8911-84B568C7A9E7}">
      <dgm:prSet/>
      <dgm:spPr/>
      <dgm:t>
        <a:bodyPr/>
        <a:lstStyle/>
        <a:p>
          <a:endParaRPr lang="en-IN"/>
        </a:p>
      </dgm:t>
    </dgm:pt>
    <dgm:pt modelId="{B86EBF33-3B76-43A1-AEAC-34F2083995B4}">
      <dgm:prSet custT="1"/>
      <dgm:spPr/>
      <dgm:t>
        <a:bodyPr/>
        <a:lstStyle/>
        <a:p>
          <a:r>
            <a:rPr lang="en-IN" sz="1800" b="1" dirty="0"/>
            <a:t>lr.fit(xtrain,ytrain)</a:t>
          </a:r>
        </a:p>
      </dgm:t>
    </dgm:pt>
    <dgm:pt modelId="{B87B4797-7E98-4D27-B7BC-314C39BB0F29}" type="parTrans" cxnId="{EAEBCCE7-193B-4B9B-8874-18D67CA70D0B}">
      <dgm:prSet/>
      <dgm:spPr/>
      <dgm:t>
        <a:bodyPr/>
        <a:lstStyle/>
        <a:p>
          <a:endParaRPr lang="en-IN"/>
        </a:p>
      </dgm:t>
    </dgm:pt>
    <dgm:pt modelId="{1EE94494-9393-4F1B-A7CE-E128CD122F5D}" type="sibTrans" cxnId="{EAEBCCE7-193B-4B9B-8874-18D67CA70D0B}">
      <dgm:prSet/>
      <dgm:spPr/>
      <dgm:t>
        <a:bodyPr/>
        <a:lstStyle/>
        <a:p>
          <a:endParaRPr lang="en-IN"/>
        </a:p>
      </dgm:t>
    </dgm:pt>
    <dgm:pt modelId="{5A41002D-E840-4D20-BFD6-94FA1E47B95F}">
      <dgm:prSet custT="1"/>
      <dgm:spPr/>
      <dgm:t>
        <a:bodyPr/>
        <a:lstStyle/>
        <a:p>
          <a:r>
            <a:rPr lang="en-IN" sz="1800" b="1" dirty="0"/>
            <a:t>ypred=lr.predict(xtest)</a:t>
          </a:r>
        </a:p>
      </dgm:t>
    </dgm:pt>
    <dgm:pt modelId="{5C25E570-258D-477D-A88C-73DA00B95C8F}" type="parTrans" cxnId="{3E95ED84-C8E5-48C1-86E3-5115234CAD64}">
      <dgm:prSet/>
      <dgm:spPr/>
      <dgm:t>
        <a:bodyPr/>
        <a:lstStyle/>
        <a:p>
          <a:endParaRPr lang="en-IN"/>
        </a:p>
      </dgm:t>
    </dgm:pt>
    <dgm:pt modelId="{5B8FD175-075E-47D1-8581-0E59918A9F9F}" type="sibTrans" cxnId="{3E95ED84-C8E5-48C1-86E3-5115234CAD64}">
      <dgm:prSet/>
      <dgm:spPr/>
      <dgm:t>
        <a:bodyPr/>
        <a:lstStyle/>
        <a:p>
          <a:endParaRPr lang="en-IN"/>
        </a:p>
      </dgm:t>
    </dgm:pt>
    <dgm:pt modelId="{17846EDE-4935-47C5-A47D-C06C0512BDE0}">
      <dgm:prSet custT="1"/>
      <dgm:spPr/>
      <dgm:t>
        <a:bodyPr/>
        <a:lstStyle/>
        <a:p>
          <a:r>
            <a:rPr lang="en-IN" sz="1800" b="1" dirty="0"/>
            <a:t>lr.coef_</a:t>
          </a:r>
        </a:p>
      </dgm:t>
    </dgm:pt>
    <dgm:pt modelId="{83390F35-F3B7-4785-924F-C480C6A8EC5F}" type="parTrans" cxnId="{B6E08FD5-35A4-40DD-BA94-C7288E316894}">
      <dgm:prSet/>
      <dgm:spPr/>
      <dgm:t>
        <a:bodyPr/>
        <a:lstStyle/>
        <a:p>
          <a:endParaRPr lang="en-IN"/>
        </a:p>
      </dgm:t>
    </dgm:pt>
    <dgm:pt modelId="{96BEAC23-1B41-45D5-8C2C-4CD86AE61FB9}" type="sibTrans" cxnId="{B6E08FD5-35A4-40DD-BA94-C7288E316894}">
      <dgm:prSet/>
      <dgm:spPr/>
      <dgm:t>
        <a:bodyPr/>
        <a:lstStyle/>
        <a:p>
          <a:endParaRPr lang="en-IN"/>
        </a:p>
      </dgm:t>
    </dgm:pt>
    <dgm:pt modelId="{5E55D491-8D1A-4594-A0FC-236BDF5DECCC}">
      <dgm:prSet custT="1"/>
      <dgm:spPr/>
      <dgm:t>
        <a:bodyPr/>
        <a:lstStyle/>
        <a:p>
          <a:r>
            <a:rPr kumimoji="0" lang="en-US" altLang="en-US" sz="1400" b="1" i="0" u="none" strike="noStrike" cap="none" normalizeH="0" baseline="0" dirty="0">
              <a:ln>
                <a:noFill/>
              </a:ln>
              <a:solidFill>
                <a:schemeClr val="bg1"/>
              </a:solidFill>
              <a:effectLst/>
              <a:latin typeface="+mn-lt"/>
            </a:rPr>
            <a:t>array([-3.73287483e-03, 5.35279873e-02, -1.10714223e-03, -1.88908494e-02, -1.49376425e-03, -1.46092502e-01, 1.52494068e-02, 5.17870307e-02, -3.73783684e-02, -2.16698234e-02, -1.67081012e-02, -4.10360000e-02, 9.92590344e-04, 5.47605977e-03, -4.66230285e-02, 4.60809990e-02, 6.02758784e-03, 6.11011988e-03, -5.64434207e-05]) </a:t>
          </a:r>
        </a:p>
      </dgm:t>
    </dgm:pt>
    <dgm:pt modelId="{0D606705-38AA-4C32-A8AC-69C32528A598}" type="parTrans" cxnId="{9590A129-49D1-4236-B960-59E981872CBD}">
      <dgm:prSet/>
      <dgm:spPr/>
      <dgm:t>
        <a:bodyPr/>
        <a:lstStyle/>
        <a:p>
          <a:endParaRPr lang="en-IN"/>
        </a:p>
      </dgm:t>
    </dgm:pt>
    <dgm:pt modelId="{46EC1F74-D620-4893-8000-14A4AFAF3DDB}" type="sibTrans" cxnId="{9590A129-49D1-4236-B960-59E981872CBD}">
      <dgm:prSet/>
      <dgm:spPr/>
      <dgm:t>
        <a:bodyPr/>
        <a:lstStyle/>
        <a:p>
          <a:endParaRPr lang="en-IN"/>
        </a:p>
      </dgm:t>
    </dgm:pt>
    <dgm:pt modelId="{8F9D075E-2C04-4156-9E77-A645A0D251B6}" type="pres">
      <dgm:prSet presAssocID="{15393B4F-B2FC-4B16-AB5C-FABB5627DA41}" presName="Name0" presStyleCnt="0">
        <dgm:presLayoutVars>
          <dgm:dir/>
          <dgm:animLvl val="lvl"/>
          <dgm:resizeHandles val="exact"/>
        </dgm:presLayoutVars>
      </dgm:prSet>
      <dgm:spPr/>
    </dgm:pt>
    <dgm:pt modelId="{5124F7DB-5726-4777-B852-A531A087B5F1}" type="pres">
      <dgm:prSet presAssocID="{A96D1234-6B15-4101-85AD-D6FDAE6AA1A7}" presName="linNode" presStyleCnt="0"/>
      <dgm:spPr/>
    </dgm:pt>
    <dgm:pt modelId="{E60AFAD0-B518-4EB6-B9EE-7DB5ACA85D9D}" type="pres">
      <dgm:prSet presAssocID="{A96D1234-6B15-4101-85AD-D6FDAE6AA1A7}" presName="parTx" presStyleLbl="revTx" presStyleIdx="0" presStyleCnt="2">
        <dgm:presLayoutVars>
          <dgm:chMax val="1"/>
          <dgm:bulletEnabled val="1"/>
        </dgm:presLayoutVars>
      </dgm:prSet>
      <dgm:spPr/>
    </dgm:pt>
    <dgm:pt modelId="{1C333A84-061E-438D-BFB6-BC49AFAAD6FE}" type="pres">
      <dgm:prSet presAssocID="{A96D1234-6B15-4101-85AD-D6FDAE6AA1A7}" presName="bracket" presStyleLbl="parChTrans1D1" presStyleIdx="0" presStyleCnt="2"/>
      <dgm:spPr/>
    </dgm:pt>
    <dgm:pt modelId="{FC63CC05-C046-48BD-89D2-DF44825EE271}" type="pres">
      <dgm:prSet presAssocID="{A96D1234-6B15-4101-85AD-D6FDAE6AA1A7}" presName="spH" presStyleCnt="0"/>
      <dgm:spPr/>
    </dgm:pt>
    <dgm:pt modelId="{759E0D65-FBA2-455F-B554-696A690CBE68}" type="pres">
      <dgm:prSet presAssocID="{A96D1234-6B15-4101-85AD-D6FDAE6AA1A7}" presName="desTx" presStyleLbl="node1" presStyleIdx="0" presStyleCnt="2" custScaleX="64615" custScaleY="107619">
        <dgm:presLayoutVars>
          <dgm:bulletEnabled val="1"/>
        </dgm:presLayoutVars>
      </dgm:prSet>
      <dgm:spPr/>
    </dgm:pt>
    <dgm:pt modelId="{E64544BE-1EDC-4415-B464-ECB8B365B967}" type="pres">
      <dgm:prSet presAssocID="{F9729E45-9394-4D2B-8E7D-7F8B30A1600B}" presName="spV" presStyleCnt="0"/>
      <dgm:spPr/>
    </dgm:pt>
    <dgm:pt modelId="{94F4A619-344A-44B0-90FB-9A3D3F876AE5}" type="pres">
      <dgm:prSet presAssocID="{FB4DE2F8-BAFC-4879-8E5F-7381DAD1EBD4}" presName="linNode" presStyleCnt="0"/>
      <dgm:spPr/>
    </dgm:pt>
    <dgm:pt modelId="{FDE3A323-E81B-4859-8F60-6D3E076EDB04}" type="pres">
      <dgm:prSet presAssocID="{FB4DE2F8-BAFC-4879-8E5F-7381DAD1EBD4}" presName="parTx" presStyleLbl="revTx" presStyleIdx="1" presStyleCnt="2">
        <dgm:presLayoutVars>
          <dgm:chMax val="1"/>
          <dgm:bulletEnabled val="1"/>
        </dgm:presLayoutVars>
      </dgm:prSet>
      <dgm:spPr/>
    </dgm:pt>
    <dgm:pt modelId="{3F93E78A-71F9-464F-B3F6-224A6E4D3886}" type="pres">
      <dgm:prSet presAssocID="{FB4DE2F8-BAFC-4879-8E5F-7381DAD1EBD4}" presName="bracket" presStyleLbl="parChTrans1D1" presStyleIdx="1" presStyleCnt="2"/>
      <dgm:spPr/>
    </dgm:pt>
    <dgm:pt modelId="{5043E29A-06B6-4A59-A3C2-110EA362C298}" type="pres">
      <dgm:prSet presAssocID="{FB4DE2F8-BAFC-4879-8E5F-7381DAD1EBD4}" presName="spH" presStyleCnt="0"/>
      <dgm:spPr/>
    </dgm:pt>
    <dgm:pt modelId="{A1E1EA03-A3B3-43BF-A692-8CFA3F3DCF2C}" type="pres">
      <dgm:prSet presAssocID="{FB4DE2F8-BAFC-4879-8E5F-7381DAD1EBD4}" presName="desTx" presStyleLbl="node1" presStyleIdx="1" presStyleCnt="2" custScaleX="65262" custScaleY="118695">
        <dgm:presLayoutVars>
          <dgm:bulletEnabled val="1"/>
        </dgm:presLayoutVars>
      </dgm:prSet>
      <dgm:spPr/>
    </dgm:pt>
  </dgm:ptLst>
  <dgm:cxnLst>
    <dgm:cxn modelId="{45CBF402-73FB-40C3-A4F4-1658BE84F13C}" srcId="{FB4DE2F8-BAFC-4879-8E5F-7381DAD1EBD4}" destId="{81F34759-B4BD-4ECD-BBDA-024C337E5918}" srcOrd="0" destOrd="0" parTransId="{F058B0FD-D54D-4560-ACB5-F18FE27B5581}" sibTransId="{48BAC533-D088-4900-A0E2-E98B35A45DF6}"/>
    <dgm:cxn modelId="{C2C9DF0D-D574-4C8A-AC8D-1CDC686992B3}" type="presOf" srcId="{17846EDE-4935-47C5-A47D-C06C0512BDE0}" destId="{759E0D65-FBA2-455F-B554-696A690CBE68}" srcOrd="0" destOrd="5" presId="urn:diagrams.loki3.com/BracketList"/>
    <dgm:cxn modelId="{71B19618-52DF-499F-BC5B-D879694DB63C}" type="presOf" srcId="{A96D1234-6B15-4101-85AD-D6FDAE6AA1A7}" destId="{E60AFAD0-B518-4EB6-B9EE-7DB5ACA85D9D}" srcOrd="0" destOrd="0" presId="urn:diagrams.loki3.com/BracketList"/>
    <dgm:cxn modelId="{9590A129-49D1-4236-B960-59E981872CBD}" srcId="{FB4DE2F8-BAFC-4879-8E5F-7381DAD1EBD4}" destId="{5E55D491-8D1A-4594-A0FC-236BDF5DECCC}" srcOrd="1" destOrd="0" parTransId="{0D606705-38AA-4C32-A8AC-69C32528A598}" sibTransId="{46EC1F74-D620-4893-8000-14A4AFAF3DDB}"/>
    <dgm:cxn modelId="{5366C033-9FD0-4C06-8911-84B568C7A9E7}" srcId="{A96D1234-6B15-4101-85AD-D6FDAE6AA1A7}" destId="{5E18C867-8BFA-4D10-9334-D5F241F2F60A}" srcOrd="2" destOrd="0" parTransId="{2305F0CA-2F0C-4008-9A1E-D90C89A820AA}" sibTransId="{66751A46-00B4-4B03-815E-0736BF63AE8B}"/>
    <dgm:cxn modelId="{B893743F-D157-4AE9-8327-3F73D0C7BAAE}" srcId="{15393B4F-B2FC-4B16-AB5C-FABB5627DA41}" destId="{FB4DE2F8-BAFC-4879-8E5F-7381DAD1EBD4}" srcOrd="1" destOrd="0" parTransId="{14DAB1DD-B642-476E-A749-13A3DE3D50FB}" sibTransId="{CA49FF68-8649-42AE-A7B2-ACE773991394}"/>
    <dgm:cxn modelId="{9F6CD661-0EC8-40C5-A61C-F83AD4E3274A}" srcId="{FB4DE2F8-BAFC-4879-8E5F-7381DAD1EBD4}" destId="{48940454-39A0-442A-A2A8-1DD89819517E}" srcOrd="2" destOrd="0" parTransId="{1D4608A4-AC1A-4407-97C5-DE6C424E3407}" sibTransId="{ED5D7789-33D1-448F-87F3-2741CEEAB7B5}"/>
    <dgm:cxn modelId="{DD890C4D-984E-44D9-A5B7-DC3D6DBA47A4}" type="presOf" srcId="{5E18C867-8BFA-4D10-9334-D5F241F2F60A}" destId="{759E0D65-FBA2-455F-B554-696A690CBE68}" srcOrd="0" destOrd="2" presId="urn:diagrams.loki3.com/BracketList"/>
    <dgm:cxn modelId="{5296D870-CF26-4275-BB9B-AF2C1CE425A1}" type="presOf" srcId="{B86EBF33-3B76-43A1-AEAC-34F2083995B4}" destId="{759E0D65-FBA2-455F-B554-696A690CBE68}" srcOrd="0" destOrd="3" presId="urn:diagrams.loki3.com/BracketList"/>
    <dgm:cxn modelId="{4C4C9176-010A-4B1E-AFE9-6336FF1D9418}" srcId="{15393B4F-B2FC-4B16-AB5C-FABB5627DA41}" destId="{A96D1234-6B15-4101-85AD-D6FDAE6AA1A7}" srcOrd="0" destOrd="0" parTransId="{6C8C54DC-BC71-4FE9-96F8-4A1F024D1CFD}" sibTransId="{F9729E45-9394-4D2B-8E7D-7F8B30A1600B}"/>
    <dgm:cxn modelId="{D8F5AF7A-285B-4D01-878C-99D89705F1CE}" type="presOf" srcId="{7D36D1C3-6ABE-4A8A-8225-54FEE80D3C00}" destId="{759E0D65-FBA2-455F-B554-696A690CBE68}" srcOrd="0" destOrd="0" presId="urn:diagrams.loki3.com/BracketList"/>
    <dgm:cxn modelId="{3E95ED84-C8E5-48C1-86E3-5115234CAD64}" srcId="{A96D1234-6B15-4101-85AD-D6FDAE6AA1A7}" destId="{5A41002D-E840-4D20-BFD6-94FA1E47B95F}" srcOrd="4" destOrd="0" parTransId="{5C25E570-258D-477D-A88C-73DA00B95C8F}" sibTransId="{5B8FD175-075E-47D1-8581-0E59918A9F9F}"/>
    <dgm:cxn modelId="{1DAD6E85-EEA9-48D7-963A-4FD5D4719CF3}" srcId="{FB4DE2F8-BAFC-4879-8E5F-7381DAD1EBD4}" destId="{C1D48DC9-5574-4839-924A-D8E063C5BFED}" srcOrd="3" destOrd="0" parTransId="{E0E7E8EB-FECE-4259-AB3F-F9F913896EFC}" sibTransId="{1E5F0C7E-4E8C-458E-89A7-676EDCB7E195}"/>
    <dgm:cxn modelId="{02BFDE85-E326-4695-BA1D-8B88CE621F41}" type="presOf" srcId="{48940454-39A0-442A-A2A8-1DD89819517E}" destId="{A1E1EA03-A3B3-43BF-A692-8CFA3F3DCF2C}" srcOrd="0" destOrd="2" presId="urn:diagrams.loki3.com/BracketList"/>
    <dgm:cxn modelId="{C7ACD78B-DC2A-4F40-AF78-827C33C2AE7D}" type="presOf" srcId="{C1D48DC9-5574-4839-924A-D8E063C5BFED}" destId="{A1E1EA03-A3B3-43BF-A692-8CFA3F3DCF2C}" srcOrd="0" destOrd="3" presId="urn:diagrams.loki3.com/BracketList"/>
    <dgm:cxn modelId="{9ACED48F-1623-424F-A98F-8D9F20269606}" srcId="{A96D1234-6B15-4101-85AD-D6FDAE6AA1A7}" destId="{7D36D1C3-6ABE-4A8A-8225-54FEE80D3C00}" srcOrd="0" destOrd="0" parTransId="{5EBE7895-5D86-439A-9C95-B5FB474E30DA}" sibTransId="{70CD5980-97EA-40CE-8430-BEDAB0CC75A8}"/>
    <dgm:cxn modelId="{B94D4B91-6F52-4739-8B7B-94C2BA2A2890}" type="presOf" srcId="{5A41002D-E840-4D20-BFD6-94FA1E47B95F}" destId="{759E0D65-FBA2-455F-B554-696A690CBE68}" srcOrd="0" destOrd="4" presId="urn:diagrams.loki3.com/BracketList"/>
    <dgm:cxn modelId="{BCC4A59D-5F61-4739-AD79-2DB86459226F}" srcId="{A96D1234-6B15-4101-85AD-D6FDAE6AA1A7}" destId="{6D015FB0-0A50-47B5-9583-45472EFDD693}" srcOrd="1" destOrd="0" parTransId="{6AE0B620-2E9C-4EFE-B476-B5FBF364499E}" sibTransId="{C42F66A0-82DE-43F2-BB02-BA0B6BC6A905}"/>
    <dgm:cxn modelId="{FEC9D9A5-9648-4427-98AA-C8B1EA5787D5}" type="presOf" srcId="{5E55D491-8D1A-4594-A0FC-236BDF5DECCC}" destId="{A1E1EA03-A3B3-43BF-A692-8CFA3F3DCF2C}" srcOrd="0" destOrd="1" presId="urn:diagrams.loki3.com/BracketList"/>
    <dgm:cxn modelId="{23683AAA-D0F0-4C8E-8520-CA28D6571BBF}" type="presOf" srcId="{81F34759-B4BD-4ECD-BBDA-024C337E5918}" destId="{A1E1EA03-A3B3-43BF-A692-8CFA3F3DCF2C}" srcOrd="0" destOrd="0" presId="urn:diagrams.loki3.com/BracketList"/>
    <dgm:cxn modelId="{C5E516BE-414A-4FD1-820A-CED3977E4DA4}" type="presOf" srcId="{15393B4F-B2FC-4B16-AB5C-FABB5627DA41}" destId="{8F9D075E-2C04-4156-9E77-A645A0D251B6}" srcOrd="0" destOrd="0" presId="urn:diagrams.loki3.com/BracketList"/>
    <dgm:cxn modelId="{B5BB2EC2-5002-4499-BBF9-4DB0007F090F}" type="presOf" srcId="{FB4DE2F8-BAFC-4879-8E5F-7381DAD1EBD4}" destId="{FDE3A323-E81B-4859-8F60-6D3E076EDB04}" srcOrd="0" destOrd="0" presId="urn:diagrams.loki3.com/BracketList"/>
    <dgm:cxn modelId="{B6E08FD5-35A4-40DD-BA94-C7288E316894}" srcId="{A96D1234-6B15-4101-85AD-D6FDAE6AA1A7}" destId="{17846EDE-4935-47C5-A47D-C06C0512BDE0}" srcOrd="5" destOrd="0" parTransId="{83390F35-F3B7-4785-924F-C480C6A8EC5F}" sibTransId="{96BEAC23-1B41-45D5-8C2C-4CD86AE61FB9}"/>
    <dgm:cxn modelId="{EAEBCCE7-193B-4B9B-8874-18D67CA70D0B}" srcId="{A96D1234-6B15-4101-85AD-D6FDAE6AA1A7}" destId="{B86EBF33-3B76-43A1-AEAC-34F2083995B4}" srcOrd="3" destOrd="0" parTransId="{B87B4797-7E98-4D27-B7BC-314C39BB0F29}" sibTransId="{1EE94494-9393-4F1B-A7CE-E128CD122F5D}"/>
    <dgm:cxn modelId="{4DCEC4F9-EA19-4F4E-907B-56DA1FFE61CF}" type="presOf" srcId="{6D015FB0-0A50-47B5-9583-45472EFDD693}" destId="{759E0D65-FBA2-455F-B554-696A690CBE68}" srcOrd="0" destOrd="1" presId="urn:diagrams.loki3.com/BracketList"/>
    <dgm:cxn modelId="{4C2E686B-FBF4-4A2B-BF45-D0A18CFF0922}" type="presParOf" srcId="{8F9D075E-2C04-4156-9E77-A645A0D251B6}" destId="{5124F7DB-5726-4777-B852-A531A087B5F1}" srcOrd="0" destOrd="0" presId="urn:diagrams.loki3.com/BracketList"/>
    <dgm:cxn modelId="{9A74E05D-2C81-4AF0-876F-B2122B768721}" type="presParOf" srcId="{5124F7DB-5726-4777-B852-A531A087B5F1}" destId="{E60AFAD0-B518-4EB6-B9EE-7DB5ACA85D9D}" srcOrd="0" destOrd="0" presId="urn:diagrams.loki3.com/BracketList"/>
    <dgm:cxn modelId="{68702356-F82B-45E9-9176-3E5F4CE86D2D}" type="presParOf" srcId="{5124F7DB-5726-4777-B852-A531A087B5F1}" destId="{1C333A84-061E-438D-BFB6-BC49AFAAD6FE}" srcOrd="1" destOrd="0" presId="urn:diagrams.loki3.com/BracketList"/>
    <dgm:cxn modelId="{7BA1CCFC-C89F-4AD4-BF3A-D9365049BEB7}" type="presParOf" srcId="{5124F7DB-5726-4777-B852-A531A087B5F1}" destId="{FC63CC05-C046-48BD-89D2-DF44825EE271}" srcOrd="2" destOrd="0" presId="urn:diagrams.loki3.com/BracketList"/>
    <dgm:cxn modelId="{F1DEDD74-DE6C-4CF6-8897-917F994B1038}" type="presParOf" srcId="{5124F7DB-5726-4777-B852-A531A087B5F1}" destId="{759E0D65-FBA2-455F-B554-696A690CBE68}" srcOrd="3" destOrd="0" presId="urn:diagrams.loki3.com/BracketList"/>
    <dgm:cxn modelId="{3410EE71-8AD1-4A2E-A130-F08643E3FCDD}" type="presParOf" srcId="{8F9D075E-2C04-4156-9E77-A645A0D251B6}" destId="{E64544BE-1EDC-4415-B464-ECB8B365B967}" srcOrd="1" destOrd="0" presId="urn:diagrams.loki3.com/BracketList"/>
    <dgm:cxn modelId="{639CD1A5-6FF9-42AA-8E8C-C4912B428B1D}" type="presParOf" srcId="{8F9D075E-2C04-4156-9E77-A645A0D251B6}" destId="{94F4A619-344A-44B0-90FB-9A3D3F876AE5}" srcOrd="2" destOrd="0" presId="urn:diagrams.loki3.com/BracketList"/>
    <dgm:cxn modelId="{F9CD89EB-2FE5-4A4F-A5A4-3EA2CE2AB291}" type="presParOf" srcId="{94F4A619-344A-44B0-90FB-9A3D3F876AE5}" destId="{FDE3A323-E81B-4859-8F60-6D3E076EDB04}" srcOrd="0" destOrd="0" presId="urn:diagrams.loki3.com/BracketList"/>
    <dgm:cxn modelId="{B6930390-A63B-4F60-85FE-48CEFA0EC50F}" type="presParOf" srcId="{94F4A619-344A-44B0-90FB-9A3D3F876AE5}" destId="{3F93E78A-71F9-464F-B3F6-224A6E4D3886}" srcOrd="1" destOrd="0" presId="urn:diagrams.loki3.com/BracketList"/>
    <dgm:cxn modelId="{F1F6681B-DC90-4CE1-9242-1F883381D4B2}" type="presParOf" srcId="{94F4A619-344A-44B0-90FB-9A3D3F876AE5}" destId="{5043E29A-06B6-4A59-A3C2-110EA362C298}" srcOrd="2" destOrd="0" presId="urn:diagrams.loki3.com/BracketList"/>
    <dgm:cxn modelId="{9B51CDFA-8F4D-4481-9676-4819002D280A}" type="presParOf" srcId="{94F4A619-344A-44B0-90FB-9A3D3F876AE5}" destId="{A1E1EA03-A3B3-43BF-A692-8CFA3F3DCF2C}" srcOrd="3" destOrd="0" presId="urn:diagrams.loki3.com/Bracke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5393B4F-B2FC-4B16-AB5C-FABB5627DA41}" type="doc">
      <dgm:prSet loTypeId="urn:microsoft.com/office/officeart/2005/8/layout/hList1" loCatId="list" qsTypeId="urn:microsoft.com/office/officeart/2005/8/quickstyle/3d2" qsCatId="3D" csTypeId="urn:microsoft.com/office/officeart/2005/8/colors/accent1_5" csCatId="accent1" phldr="1"/>
      <dgm:spPr/>
      <dgm:t>
        <a:bodyPr/>
        <a:lstStyle/>
        <a:p>
          <a:endParaRPr lang="en-IN"/>
        </a:p>
      </dgm:t>
    </dgm:pt>
    <dgm:pt modelId="{A96D1234-6B15-4101-85AD-D6FDAE6AA1A7}">
      <dgm:prSet phldrT="[Text]" custT="1"/>
      <dgm:spPr/>
      <dgm:t>
        <a:bodyPr/>
        <a:lstStyle/>
        <a:p>
          <a:r>
            <a:rPr lang="en-IN" sz="4000" b="1" dirty="0"/>
            <a:t>CODE</a:t>
          </a:r>
          <a:endParaRPr lang="en-IN" sz="1700" b="1" dirty="0"/>
        </a:p>
      </dgm:t>
    </dgm:pt>
    <dgm:pt modelId="{6C8C54DC-BC71-4FE9-96F8-4A1F024D1CFD}" type="parTrans" cxnId="{4C4C9176-010A-4B1E-AFE9-6336FF1D9418}">
      <dgm:prSet/>
      <dgm:spPr/>
      <dgm:t>
        <a:bodyPr/>
        <a:lstStyle/>
        <a:p>
          <a:endParaRPr lang="en-IN"/>
        </a:p>
      </dgm:t>
    </dgm:pt>
    <dgm:pt modelId="{F9729E45-9394-4D2B-8E7D-7F8B30A1600B}" type="sibTrans" cxnId="{4C4C9176-010A-4B1E-AFE9-6336FF1D9418}">
      <dgm:prSet/>
      <dgm:spPr/>
      <dgm:t>
        <a:bodyPr/>
        <a:lstStyle/>
        <a:p>
          <a:endParaRPr lang="en-IN"/>
        </a:p>
      </dgm:t>
    </dgm:pt>
    <dgm:pt modelId="{7D36D1C3-6ABE-4A8A-8225-54FEE80D3C00}">
      <dgm:prSet phldrT="[Text]" custT="1"/>
      <dgm:spPr/>
      <dgm:t>
        <a:bodyPr/>
        <a:lstStyle/>
        <a:p>
          <a:r>
            <a:rPr lang="en-US" sz="1400" b="1" dirty="0"/>
            <a:t>from sklearn.linear_model import LogisticRegression</a:t>
          </a:r>
          <a:endParaRPr lang="en-IN" sz="1400" b="1" dirty="0"/>
        </a:p>
      </dgm:t>
    </dgm:pt>
    <dgm:pt modelId="{5EBE7895-5D86-439A-9C95-B5FB474E30DA}" type="parTrans" cxnId="{9ACED48F-1623-424F-A98F-8D9F20269606}">
      <dgm:prSet/>
      <dgm:spPr/>
      <dgm:t>
        <a:bodyPr/>
        <a:lstStyle/>
        <a:p>
          <a:endParaRPr lang="en-IN"/>
        </a:p>
      </dgm:t>
    </dgm:pt>
    <dgm:pt modelId="{70CD5980-97EA-40CE-8430-BEDAB0CC75A8}" type="sibTrans" cxnId="{9ACED48F-1623-424F-A98F-8D9F20269606}">
      <dgm:prSet/>
      <dgm:spPr/>
      <dgm:t>
        <a:bodyPr/>
        <a:lstStyle/>
        <a:p>
          <a:endParaRPr lang="en-IN"/>
        </a:p>
      </dgm:t>
    </dgm:pt>
    <dgm:pt modelId="{FB4DE2F8-BAFC-4879-8E5F-7381DAD1EBD4}">
      <dgm:prSet phldrT="[Text]" custT="1"/>
      <dgm:spPr/>
      <dgm:t>
        <a:bodyPr/>
        <a:lstStyle/>
        <a:p>
          <a:r>
            <a:rPr lang="en-IN" sz="3600" b="1" dirty="0"/>
            <a:t>OUTPUT</a:t>
          </a:r>
          <a:endParaRPr lang="en-IN" sz="1700" b="1" dirty="0"/>
        </a:p>
      </dgm:t>
    </dgm:pt>
    <dgm:pt modelId="{14DAB1DD-B642-476E-A749-13A3DE3D50FB}" type="parTrans" cxnId="{B893743F-D157-4AE9-8327-3F73D0C7BAAE}">
      <dgm:prSet/>
      <dgm:spPr/>
      <dgm:t>
        <a:bodyPr/>
        <a:lstStyle/>
        <a:p>
          <a:endParaRPr lang="en-IN"/>
        </a:p>
      </dgm:t>
    </dgm:pt>
    <dgm:pt modelId="{CA49FF68-8649-42AE-A7B2-ACE773991394}" type="sibTrans" cxnId="{B893743F-D157-4AE9-8327-3F73D0C7BAAE}">
      <dgm:prSet/>
      <dgm:spPr/>
      <dgm:t>
        <a:bodyPr/>
        <a:lstStyle/>
        <a:p>
          <a:endParaRPr lang="en-IN"/>
        </a:p>
      </dgm:t>
    </dgm:pt>
    <dgm:pt modelId="{81F34759-B4BD-4ECD-BBDA-024C337E5918}">
      <dgm:prSet phldrT="[Text]" custT="1"/>
      <dgm:spPr/>
      <dgm:t>
        <a:bodyPr/>
        <a:lstStyle/>
        <a:p>
          <a:endParaRPr lang="en-IN" sz="1800" b="1" dirty="0"/>
        </a:p>
      </dgm:t>
    </dgm:pt>
    <dgm:pt modelId="{F058B0FD-D54D-4560-ACB5-F18FE27B5581}" type="parTrans" cxnId="{45CBF402-73FB-40C3-A4F4-1658BE84F13C}">
      <dgm:prSet/>
      <dgm:spPr/>
      <dgm:t>
        <a:bodyPr/>
        <a:lstStyle/>
        <a:p>
          <a:endParaRPr lang="en-IN"/>
        </a:p>
      </dgm:t>
    </dgm:pt>
    <dgm:pt modelId="{48BAC533-D088-4900-A0E2-E98B35A45DF6}" type="sibTrans" cxnId="{45CBF402-73FB-40C3-A4F4-1658BE84F13C}">
      <dgm:prSet/>
      <dgm:spPr/>
      <dgm:t>
        <a:bodyPr/>
        <a:lstStyle/>
        <a:p>
          <a:endParaRPr lang="en-IN"/>
        </a:p>
      </dgm:t>
    </dgm:pt>
    <dgm:pt modelId="{C1D48DC9-5574-4839-924A-D8E063C5BFED}">
      <dgm:prSet/>
      <dgm:spPr/>
      <dgm:t>
        <a:bodyPr/>
        <a:lstStyle/>
        <a:p>
          <a:endParaRPr lang="en-IN"/>
        </a:p>
      </dgm:t>
    </dgm:pt>
    <dgm:pt modelId="{E0E7E8EB-FECE-4259-AB3F-F9F913896EFC}" type="parTrans" cxnId="{1DAD6E85-EEA9-48D7-963A-4FD5D4719CF3}">
      <dgm:prSet/>
      <dgm:spPr/>
      <dgm:t>
        <a:bodyPr/>
        <a:lstStyle/>
        <a:p>
          <a:endParaRPr lang="en-IN"/>
        </a:p>
      </dgm:t>
    </dgm:pt>
    <dgm:pt modelId="{1E5F0C7E-4E8C-458E-89A7-676EDCB7E195}" type="sibTrans" cxnId="{1DAD6E85-EEA9-48D7-963A-4FD5D4719CF3}">
      <dgm:prSet/>
      <dgm:spPr/>
      <dgm:t>
        <a:bodyPr/>
        <a:lstStyle/>
        <a:p>
          <a:endParaRPr lang="en-IN"/>
        </a:p>
      </dgm:t>
    </dgm:pt>
    <dgm:pt modelId="{48940454-39A0-442A-A2A8-1DD89819517E}">
      <dgm:prSet phldrT="[Text]" custT="1"/>
      <dgm:spPr/>
      <dgm:t>
        <a:bodyPr/>
        <a:lstStyle/>
        <a:p>
          <a:endParaRPr lang="en-IN" sz="1800" b="1" dirty="0"/>
        </a:p>
      </dgm:t>
    </dgm:pt>
    <dgm:pt modelId="{1D4608A4-AC1A-4407-97C5-DE6C424E3407}" type="parTrans" cxnId="{9F6CD661-0EC8-40C5-A61C-F83AD4E3274A}">
      <dgm:prSet/>
      <dgm:spPr/>
      <dgm:t>
        <a:bodyPr/>
        <a:lstStyle/>
        <a:p>
          <a:endParaRPr lang="en-IN"/>
        </a:p>
      </dgm:t>
    </dgm:pt>
    <dgm:pt modelId="{ED5D7789-33D1-448F-87F3-2741CEEAB7B5}" type="sibTrans" cxnId="{9F6CD661-0EC8-40C5-A61C-F83AD4E3274A}">
      <dgm:prSet/>
      <dgm:spPr/>
      <dgm:t>
        <a:bodyPr/>
        <a:lstStyle/>
        <a:p>
          <a:endParaRPr lang="en-IN"/>
        </a:p>
      </dgm:t>
    </dgm:pt>
    <dgm:pt modelId="{96BA34FB-B434-4B7F-815C-1171E42FB6CF}">
      <dgm:prSet custT="1"/>
      <dgm:spPr/>
      <dgm:t>
        <a:bodyPr/>
        <a:lstStyle/>
        <a:p>
          <a:r>
            <a:rPr lang="en-IN" sz="1400" b="1" dirty="0"/>
            <a:t>lr=LogisticRegression()</a:t>
          </a:r>
        </a:p>
      </dgm:t>
    </dgm:pt>
    <dgm:pt modelId="{842A037D-A7F0-459C-9A32-7FD1375C6E02}" type="parTrans" cxnId="{F9219FEE-AE1C-45EA-9153-B91984D6D0E7}">
      <dgm:prSet/>
      <dgm:spPr/>
      <dgm:t>
        <a:bodyPr/>
        <a:lstStyle/>
        <a:p>
          <a:endParaRPr lang="en-IN"/>
        </a:p>
      </dgm:t>
    </dgm:pt>
    <dgm:pt modelId="{90B60E6E-6A67-45AD-B322-89E122A71107}" type="sibTrans" cxnId="{F9219FEE-AE1C-45EA-9153-B91984D6D0E7}">
      <dgm:prSet/>
      <dgm:spPr/>
      <dgm:t>
        <a:bodyPr/>
        <a:lstStyle/>
        <a:p>
          <a:endParaRPr lang="en-IN"/>
        </a:p>
      </dgm:t>
    </dgm:pt>
    <dgm:pt modelId="{EC6A2B71-77F6-4889-83A1-30B97F33037B}">
      <dgm:prSet custT="1"/>
      <dgm:spPr/>
      <dgm:t>
        <a:bodyPr/>
        <a:lstStyle/>
        <a:p>
          <a:r>
            <a:rPr lang="en-IN" sz="1400" b="1" dirty="0"/>
            <a:t>lr.fit(xtrain,ytrain)</a:t>
          </a:r>
        </a:p>
      </dgm:t>
    </dgm:pt>
    <dgm:pt modelId="{A7FA7842-C83D-439D-87F6-E06D0F42FE26}" type="parTrans" cxnId="{B1FF10DC-CABC-4164-AC4B-616309E7ED4B}">
      <dgm:prSet/>
      <dgm:spPr/>
      <dgm:t>
        <a:bodyPr/>
        <a:lstStyle/>
        <a:p>
          <a:endParaRPr lang="en-IN"/>
        </a:p>
      </dgm:t>
    </dgm:pt>
    <dgm:pt modelId="{B30396CA-B060-4C9F-8B76-2A04FC9F05AF}" type="sibTrans" cxnId="{B1FF10DC-CABC-4164-AC4B-616309E7ED4B}">
      <dgm:prSet/>
      <dgm:spPr/>
      <dgm:t>
        <a:bodyPr/>
        <a:lstStyle/>
        <a:p>
          <a:endParaRPr lang="en-IN"/>
        </a:p>
      </dgm:t>
    </dgm:pt>
    <dgm:pt modelId="{C4D7C47E-FBCF-42ED-B07C-FDEC3B8384C5}">
      <dgm:prSet custT="1"/>
      <dgm:spPr/>
      <dgm:t>
        <a:bodyPr/>
        <a:lstStyle/>
        <a:p>
          <a:r>
            <a:rPr lang="en-IN" sz="1400" b="1" dirty="0"/>
            <a:t>ypred=lr.predict(xtest)</a:t>
          </a:r>
        </a:p>
      </dgm:t>
    </dgm:pt>
    <dgm:pt modelId="{6C17C05B-A90F-433A-8709-0654A7E8A9D2}" type="parTrans" cxnId="{AF68E3D9-7787-4DEA-8EA8-2B5DABEA569B}">
      <dgm:prSet/>
      <dgm:spPr/>
      <dgm:t>
        <a:bodyPr/>
        <a:lstStyle/>
        <a:p>
          <a:endParaRPr lang="en-IN"/>
        </a:p>
      </dgm:t>
    </dgm:pt>
    <dgm:pt modelId="{B9C88B73-AC3E-449A-9E84-C6DE886C3B24}" type="sibTrans" cxnId="{AF68E3D9-7787-4DEA-8EA8-2B5DABEA569B}">
      <dgm:prSet/>
      <dgm:spPr/>
      <dgm:t>
        <a:bodyPr/>
        <a:lstStyle/>
        <a:p>
          <a:endParaRPr lang="en-IN"/>
        </a:p>
      </dgm:t>
    </dgm:pt>
    <dgm:pt modelId="{3BC28BF8-837E-46D1-B44B-E6AB14798253}">
      <dgm:prSet custT="1"/>
      <dgm:spPr/>
      <dgm:t>
        <a:bodyPr/>
        <a:lstStyle/>
        <a:p>
          <a:r>
            <a:rPr lang="en-IN" sz="1400" b="1" dirty="0"/>
            <a:t>from sklearn.metrics import confusion_matrix,classification_report</a:t>
          </a:r>
        </a:p>
      </dgm:t>
    </dgm:pt>
    <dgm:pt modelId="{88106019-45F5-4D42-8857-F4DF5C0D0DAA}" type="parTrans" cxnId="{846C15C2-05B7-4AF7-ADA0-970D672D0989}">
      <dgm:prSet/>
      <dgm:spPr/>
      <dgm:t>
        <a:bodyPr/>
        <a:lstStyle/>
        <a:p>
          <a:endParaRPr lang="en-IN"/>
        </a:p>
      </dgm:t>
    </dgm:pt>
    <dgm:pt modelId="{6754FD9D-69C3-4671-9CCD-F5D7034E2E23}" type="sibTrans" cxnId="{846C15C2-05B7-4AF7-ADA0-970D672D0989}">
      <dgm:prSet/>
      <dgm:spPr/>
      <dgm:t>
        <a:bodyPr/>
        <a:lstStyle/>
        <a:p>
          <a:endParaRPr lang="en-IN"/>
        </a:p>
      </dgm:t>
    </dgm:pt>
    <dgm:pt modelId="{2C5302E5-0FBC-43F0-AA86-2FE089DEF270}">
      <dgm:prSet custT="1"/>
      <dgm:spPr/>
      <dgm:t>
        <a:bodyPr/>
        <a:lstStyle/>
        <a:p>
          <a:r>
            <a:rPr lang="fr-FR" sz="1400" b="1" dirty="0"/>
            <a:t>cm=confusion_matrix(ytest,ypred)</a:t>
          </a:r>
          <a:endParaRPr lang="en-IN" sz="1400" b="1" dirty="0"/>
        </a:p>
      </dgm:t>
    </dgm:pt>
    <dgm:pt modelId="{7C6377B3-C812-4574-8567-1FC33D29554F}" type="parTrans" cxnId="{01D8799E-BB02-4C8C-A98C-9A6973AA8F73}">
      <dgm:prSet/>
      <dgm:spPr/>
      <dgm:t>
        <a:bodyPr/>
        <a:lstStyle/>
        <a:p>
          <a:endParaRPr lang="en-IN"/>
        </a:p>
      </dgm:t>
    </dgm:pt>
    <dgm:pt modelId="{E21E4EED-90BF-4158-A204-3935731A51D8}" type="sibTrans" cxnId="{01D8799E-BB02-4C8C-A98C-9A6973AA8F73}">
      <dgm:prSet/>
      <dgm:spPr/>
      <dgm:t>
        <a:bodyPr/>
        <a:lstStyle/>
        <a:p>
          <a:endParaRPr lang="en-IN"/>
        </a:p>
      </dgm:t>
    </dgm:pt>
    <dgm:pt modelId="{B172612C-FD16-47F9-9B0A-ADF7A03AB636}">
      <dgm:prSet custT="1"/>
      <dgm:spPr/>
      <dgm:t>
        <a:bodyPr/>
        <a:lstStyle/>
        <a:p>
          <a:r>
            <a:rPr lang="en-IN" sz="1400" b="1" dirty="0"/>
            <a:t>cr=classification_report(</a:t>
          </a:r>
          <a:r>
            <a:rPr lang="en-IN" sz="1400" b="1" dirty="0" err="1"/>
            <a:t>ytest,ypred</a:t>
          </a:r>
          <a:r>
            <a:rPr lang="en-IN" sz="1400" b="1" dirty="0"/>
            <a:t>)</a:t>
          </a:r>
        </a:p>
      </dgm:t>
    </dgm:pt>
    <dgm:pt modelId="{9B08DC71-9B2B-4972-BFD8-E5738EBE9DEF}" type="parTrans" cxnId="{58111CC6-385A-4BEC-AE64-4CDA290125EE}">
      <dgm:prSet/>
      <dgm:spPr/>
      <dgm:t>
        <a:bodyPr/>
        <a:lstStyle/>
        <a:p>
          <a:endParaRPr lang="en-IN"/>
        </a:p>
      </dgm:t>
    </dgm:pt>
    <dgm:pt modelId="{D7DFB510-5DD4-4C86-88B2-6D288E6F5C8F}" type="sibTrans" cxnId="{58111CC6-385A-4BEC-AE64-4CDA290125EE}">
      <dgm:prSet/>
      <dgm:spPr/>
      <dgm:t>
        <a:bodyPr/>
        <a:lstStyle/>
        <a:p>
          <a:endParaRPr lang="en-IN"/>
        </a:p>
      </dgm:t>
    </dgm:pt>
    <dgm:pt modelId="{86197AC8-F018-45C9-9033-432ACC407126}">
      <dgm:prSet custT="1"/>
      <dgm:spPr/>
      <dgm:t>
        <a:bodyPr/>
        <a:lstStyle/>
        <a:p>
          <a:r>
            <a:rPr lang="en-IN" sz="1400" b="1" dirty="0"/>
            <a:t>print(f"CM : \ n{cm}\nCR : \n{cr}")</a:t>
          </a:r>
        </a:p>
      </dgm:t>
    </dgm:pt>
    <dgm:pt modelId="{E7004CC4-D5DC-4069-A052-7C5F53CBE3EC}" type="parTrans" cxnId="{792973E9-8A12-40BB-937E-40AE81D086CE}">
      <dgm:prSet/>
      <dgm:spPr/>
      <dgm:t>
        <a:bodyPr/>
        <a:lstStyle/>
        <a:p>
          <a:endParaRPr lang="en-IN"/>
        </a:p>
      </dgm:t>
    </dgm:pt>
    <dgm:pt modelId="{2CE857AA-3CA7-403A-AA91-5AE4341994A9}" type="sibTrans" cxnId="{792973E9-8A12-40BB-937E-40AE81D086CE}">
      <dgm:prSet/>
      <dgm:spPr/>
      <dgm:t>
        <a:bodyPr/>
        <a:lstStyle/>
        <a:p>
          <a:endParaRPr lang="en-IN"/>
        </a:p>
      </dgm:t>
    </dgm:pt>
    <dgm:pt modelId="{5FE04467-4D12-4F71-BA0C-5039BE30CAF4}">
      <dgm:prSet custT="1"/>
      <dgm:spPr/>
      <dgm:t>
        <a:bodyPr/>
        <a:lstStyle/>
        <a:p>
          <a:endParaRPr lang="en-IN" sz="1400" b="1" dirty="0"/>
        </a:p>
      </dgm:t>
    </dgm:pt>
    <dgm:pt modelId="{FD8A26EA-0F12-4696-B260-E4A7592D6C7C}" type="parTrans" cxnId="{81BF9BB8-8E37-4547-899D-7361E0B75011}">
      <dgm:prSet/>
      <dgm:spPr/>
      <dgm:t>
        <a:bodyPr/>
        <a:lstStyle/>
        <a:p>
          <a:endParaRPr lang="en-IN"/>
        </a:p>
      </dgm:t>
    </dgm:pt>
    <dgm:pt modelId="{6AC47F19-93CA-45A3-B539-35DC5D37C7B4}" type="sibTrans" cxnId="{81BF9BB8-8E37-4547-899D-7361E0B75011}">
      <dgm:prSet/>
      <dgm:spPr/>
      <dgm:t>
        <a:bodyPr/>
        <a:lstStyle/>
        <a:p>
          <a:endParaRPr lang="en-IN"/>
        </a:p>
      </dgm:t>
    </dgm:pt>
    <dgm:pt modelId="{24FBD5C3-177C-447F-A781-4A67DC9C8E32}" type="pres">
      <dgm:prSet presAssocID="{15393B4F-B2FC-4B16-AB5C-FABB5627DA41}" presName="Name0" presStyleCnt="0">
        <dgm:presLayoutVars>
          <dgm:dir/>
          <dgm:animLvl val="lvl"/>
          <dgm:resizeHandles val="exact"/>
        </dgm:presLayoutVars>
      </dgm:prSet>
      <dgm:spPr/>
    </dgm:pt>
    <dgm:pt modelId="{FE6691BD-65EB-4F32-BE15-97CC526E415D}" type="pres">
      <dgm:prSet presAssocID="{A96D1234-6B15-4101-85AD-D6FDAE6AA1A7}" presName="composite" presStyleCnt="0"/>
      <dgm:spPr/>
    </dgm:pt>
    <dgm:pt modelId="{9062D734-3EDB-4755-B322-0AE8FBEC8F0A}" type="pres">
      <dgm:prSet presAssocID="{A96D1234-6B15-4101-85AD-D6FDAE6AA1A7}" presName="parTx" presStyleLbl="alignNode1" presStyleIdx="0" presStyleCnt="2" custScaleY="98029" custLinFactNeighborX="-1" custLinFactNeighborY="3318">
        <dgm:presLayoutVars>
          <dgm:chMax val="0"/>
          <dgm:chPref val="0"/>
          <dgm:bulletEnabled val="1"/>
        </dgm:presLayoutVars>
      </dgm:prSet>
      <dgm:spPr/>
    </dgm:pt>
    <dgm:pt modelId="{8E133D6A-38D1-4E2A-BB43-97F7126CD314}" type="pres">
      <dgm:prSet presAssocID="{A96D1234-6B15-4101-85AD-D6FDAE6AA1A7}" presName="desTx" presStyleLbl="alignAccFollowNode1" presStyleIdx="0" presStyleCnt="2" custScaleY="108362" custLinFactNeighborX="260" custLinFactNeighborY="5656">
        <dgm:presLayoutVars>
          <dgm:bulletEnabled val="1"/>
        </dgm:presLayoutVars>
      </dgm:prSet>
      <dgm:spPr/>
    </dgm:pt>
    <dgm:pt modelId="{B3B5AE56-AD62-4D55-9DBD-49CEAA5DA0B4}" type="pres">
      <dgm:prSet presAssocID="{F9729E45-9394-4D2B-8E7D-7F8B30A1600B}" presName="space" presStyleCnt="0"/>
      <dgm:spPr/>
    </dgm:pt>
    <dgm:pt modelId="{6F3CB6EE-F925-4283-BDD7-89FC2FDE0805}" type="pres">
      <dgm:prSet presAssocID="{FB4DE2F8-BAFC-4879-8E5F-7381DAD1EBD4}" presName="composite" presStyleCnt="0"/>
      <dgm:spPr/>
    </dgm:pt>
    <dgm:pt modelId="{6DBC535D-6955-42EE-971C-6BBC4AD777CE}" type="pres">
      <dgm:prSet presAssocID="{FB4DE2F8-BAFC-4879-8E5F-7381DAD1EBD4}" presName="parTx" presStyleLbl="alignNode1" presStyleIdx="1" presStyleCnt="2" custScaleY="102899" custLinFactNeighborX="1" custLinFactNeighborY="1627">
        <dgm:presLayoutVars>
          <dgm:chMax val="0"/>
          <dgm:chPref val="0"/>
          <dgm:bulletEnabled val="1"/>
        </dgm:presLayoutVars>
      </dgm:prSet>
      <dgm:spPr/>
    </dgm:pt>
    <dgm:pt modelId="{C68D61F2-4177-4162-ABC9-85EF9F61A2A2}" type="pres">
      <dgm:prSet presAssocID="{FB4DE2F8-BAFC-4879-8E5F-7381DAD1EBD4}" presName="desTx" presStyleLbl="alignAccFollowNode1" presStyleIdx="1" presStyleCnt="2" custLinFactNeighborX="1" custLinFactNeighborY="-2545">
        <dgm:presLayoutVars>
          <dgm:bulletEnabled val="1"/>
        </dgm:presLayoutVars>
      </dgm:prSet>
      <dgm:spPr/>
    </dgm:pt>
  </dgm:ptLst>
  <dgm:cxnLst>
    <dgm:cxn modelId="{45CBF402-73FB-40C3-A4F4-1658BE84F13C}" srcId="{FB4DE2F8-BAFC-4879-8E5F-7381DAD1EBD4}" destId="{81F34759-B4BD-4ECD-BBDA-024C337E5918}" srcOrd="0" destOrd="0" parTransId="{F058B0FD-D54D-4560-ACB5-F18FE27B5581}" sibTransId="{48BAC533-D088-4900-A0E2-E98B35A45DF6}"/>
    <dgm:cxn modelId="{A242360B-A2FB-451C-B4F0-DD35C5AAFA28}" type="presOf" srcId="{3BC28BF8-837E-46D1-B44B-E6AB14798253}" destId="{8E133D6A-38D1-4E2A-BB43-97F7126CD314}" srcOrd="0" destOrd="5" presId="urn:microsoft.com/office/officeart/2005/8/layout/hList1"/>
    <dgm:cxn modelId="{C093142A-BAF0-41B5-BDBD-FB17144C74D0}" type="presOf" srcId="{B172612C-FD16-47F9-9B0A-ADF7A03AB636}" destId="{8E133D6A-38D1-4E2A-BB43-97F7126CD314}" srcOrd="0" destOrd="7" presId="urn:microsoft.com/office/officeart/2005/8/layout/hList1"/>
    <dgm:cxn modelId="{B893743F-D157-4AE9-8327-3F73D0C7BAAE}" srcId="{15393B4F-B2FC-4B16-AB5C-FABB5627DA41}" destId="{FB4DE2F8-BAFC-4879-8E5F-7381DAD1EBD4}" srcOrd="1" destOrd="0" parTransId="{14DAB1DD-B642-476E-A749-13A3DE3D50FB}" sibTransId="{CA49FF68-8649-42AE-A7B2-ACE773991394}"/>
    <dgm:cxn modelId="{808D3D40-6BE1-42FD-AD4D-166EDF87C892}" type="presOf" srcId="{A96D1234-6B15-4101-85AD-D6FDAE6AA1A7}" destId="{9062D734-3EDB-4755-B322-0AE8FBEC8F0A}" srcOrd="0" destOrd="0" presId="urn:microsoft.com/office/officeart/2005/8/layout/hList1"/>
    <dgm:cxn modelId="{9F6CD661-0EC8-40C5-A61C-F83AD4E3274A}" srcId="{FB4DE2F8-BAFC-4879-8E5F-7381DAD1EBD4}" destId="{48940454-39A0-442A-A2A8-1DD89819517E}" srcOrd="1" destOrd="0" parTransId="{1D4608A4-AC1A-4407-97C5-DE6C424E3407}" sibTransId="{ED5D7789-33D1-448F-87F3-2741CEEAB7B5}"/>
    <dgm:cxn modelId="{FE5F0467-F961-408B-973E-3C9C16CD5996}" type="presOf" srcId="{C1D48DC9-5574-4839-924A-D8E063C5BFED}" destId="{C68D61F2-4177-4162-ABC9-85EF9F61A2A2}" srcOrd="0" destOrd="2" presId="urn:microsoft.com/office/officeart/2005/8/layout/hList1"/>
    <dgm:cxn modelId="{D0AA4B4A-2CBB-4528-86A2-8DA0493B63A9}" type="presOf" srcId="{EC6A2B71-77F6-4889-83A1-30B97F33037B}" destId="{8E133D6A-38D1-4E2A-BB43-97F7126CD314}" srcOrd="0" destOrd="2" presId="urn:microsoft.com/office/officeart/2005/8/layout/hList1"/>
    <dgm:cxn modelId="{46C06D56-C257-4C78-B7E2-97759E270537}" type="presOf" srcId="{5FE04467-4D12-4F71-BA0C-5039BE30CAF4}" destId="{8E133D6A-38D1-4E2A-BB43-97F7126CD314}" srcOrd="0" destOrd="4" presId="urn:microsoft.com/office/officeart/2005/8/layout/hList1"/>
    <dgm:cxn modelId="{4C4C9176-010A-4B1E-AFE9-6336FF1D9418}" srcId="{15393B4F-B2FC-4B16-AB5C-FABB5627DA41}" destId="{A96D1234-6B15-4101-85AD-D6FDAE6AA1A7}" srcOrd="0" destOrd="0" parTransId="{6C8C54DC-BC71-4FE9-96F8-4A1F024D1CFD}" sibTransId="{F9729E45-9394-4D2B-8E7D-7F8B30A1600B}"/>
    <dgm:cxn modelId="{1DAD6E85-EEA9-48D7-963A-4FD5D4719CF3}" srcId="{FB4DE2F8-BAFC-4879-8E5F-7381DAD1EBD4}" destId="{C1D48DC9-5574-4839-924A-D8E063C5BFED}" srcOrd="2" destOrd="0" parTransId="{E0E7E8EB-FECE-4259-AB3F-F9F913896EFC}" sibTransId="{1E5F0C7E-4E8C-458E-89A7-676EDCB7E195}"/>
    <dgm:cxn modelId="{7F41D785-ACE6-4B67-8AC2-067C99EFDF8F}" type="presOf" srcId="{2C5302E5-0FBC-43F0-AA86-2FE089DEF270}" destId="{8E133D6A-38D1-4E2A-BB43-97F7126CD314}" srcOrd="0" destOrd="6" presId="urn:microsoft.com/office/officeart/2005/8/layout/hList1"/>
    <dgm:cxn modelId="{B40B9C89-BC7C-470C-A11A-71D6DBAA5B62}" type="presOf" srcId="{96BA34FB-B434-4B7F-815C-1171E42FB6CF}" destId="{8E133D6A-38D1-4E2A-BB43-97F7126CD314}" srcOrd="0" destOrd="1" presId="urn:microsoft.com/office/officeart/2005/8/layout/hList1"/>
    <dgm:cxn modelId="{9ACED48F-1623-424F-A98F-8D9F20269606}" srcId="{A96D1234-6B15-4101-85AD-D6FDAE6AA1A7}" destId="{7D36D1C3-6ABE-4A8A-8225-54FEE80D3C00}" srcOrd="0" destOrd="0" parTransId="{5EBE7895-5D86-439A-9C95-B5FB474E30DA}" sibTransId="{70CD5980-97EA-40CE-8430-BEDAB0CC75A8}"/>
    <dgm:cxn modelId="{31813A98-40D1-438B-ADC4-A9D4EBA3CF4A}" type="presOf" srcId="{FB4DE2F8-BAFC-4879-8E5F-7381DAD1EBD4}" destId="{6DBC535D-6955-42EE-971C-6BBC4AD777CE}" srcOrd="0" destOrd="0" presId="urn:microsoft.com/office/officeart/2005/8/layout/hList1"/>
    <dgm:cxn modelId="{01D8799E-BB02-4C8C-A98C-9A6973AA8F73}" srcId="{A96D1234-6B15-4101-85AD-D6FDAE6AA1A7}" destId="{2C5302E5-0FBC-43F0-AA86-2FE089DEF270}" srcOrd="6" destOrd="0" parTransId="{7C6377B3-C812-4574-8567-1FC33D29554F}" sibTransId="{E21E4EED-90BF-4158-A204-3935731A51D8}"/>
    <dgm:cxn modelId="{6A35F5A6-EF7C-4174-B7C6-FF083573283A}" type="presOf" srcId="{48940454-39A0-442A-A2A8-1DD89819517E}" destId="{C68D61F2-4177-4162-ABC9-85EF9F61A2A2}" srcOrd="0" destOrd="1" presId="urn:microsoft.com/office/officeart/2005/8/layout/hList1"/>
    <dgm:cxn modelId="{AAB6DCB6-924D-4490-96BB-6B2A8F765E62}" type="presOf" srcId="{86197AC8-F018-45C9-9033-432ACC407126}" destId="{8E133D6A-38D1-4E2A-BB43-97F7126CD314}" srcOrd="0" destOrd="8" presId="urn:microsoft.com/office/officeart/2005/8/layout/hList1"/>
    <dgm:cxn modelId="{81BF9BB8-8E37-4547-899D-7361E0B75011}" srcId="{A96D1234-6B15-4101-85AD-D6FDAE6AA1A7}" destId="{5FE04467-4D12-4F71-BA0C-5039BE30CAF4}" srcOrd="4" destOrd="0" parTransId="{FD8A26EA-0F12-4696-B260-E4A7592D6C7C}" sibTransId="{6AC47F19-93CA-45A3-B539-35DC5D37C7B4}"/>
    <dgm:cxn modelId="{846C15C2-05B7-4AF7-ADA0-970D672D0989}" srcId="{A96D1234-6B15-4101-85AD-D6FDAE6AA1A7}" destId="{3BC28BF8-837E-46D1-B44B-E6AB14798253}" srcOrd="5" destOrd="0" parTransId="{88106019-45F5-4D42-8857-F4DF5C0D0DAA}" sibTransId="{6754FD9D-69C3-4671-9CCD-F5D7034E2E23}"/>
    <dgm:cxn modelId="{58111CC6-385A-4BEC-AE64-4CDA290125EE}" srcId="{A96D1234-6B15-4101-85AD-D6FDAE6AA1A7}" destId="{B172612C-FD16-47F9-9B0A-ADF7A03AB636}" srcOrd="7" destOrd="0" parTransId="{9B08DC71-9B2B-4972-BFD8-E5738EBE9DEF}" sibTransId="{D7DFB510-5DD4-4C86-88B2-6D288E6F5C8F}"/>
    <dgm:cxn modelId="{589B39D1-4A13-4A05-AD4E-50F22E8287F7}" type="presOf" srcId="{7D36D1C3-6ABE-4A8A-8225-54FEE80D3C00}" destId="{8E133D6A-38D1-4E2A-BB43-97F7126CD314}" srcOrd="0" destOrd="0" presId="urn:microsoft.com/office/officeart/2005/8/layout/hList1"/>
    <dgm:cxn modelId="{AF68E3D9-7787-4DEA-8EA8-2B5DABEA569B}" srcId="{A96D1234-6B15-4101-85AD-D6FDAE6AA1A7}" destId="{C4D7C47E-FBCF-42ED-B07C-FDEC3B8384C5}" srcOrd="3" destOrd="0" parTransId="{6C17C05B-A90F-433A-8709-0654A7E8A9D2}" sibTransId="{B9C88B73-AC3E-449A-9E84-C6DE886C3B24}"/>
    <dgm:cxn modelId="{B1FF10DC-CABC-4164-AC4B-616309E7ED4B}" srcId="{A96D1234-6B15-4101-85AD-D6FDAE6AA1A7}" destId="{EC6A2B71-77F6-4889-83A1-30B97F33037B}" srcOrd="2" destOrd="0" parTransId="{A7FA7842-C83D-439D-87F6-E06D0F42FE26}" sibTransId="{B30396CA-B060-4C9F-8B76-2A04FC9F05AF}"/>
    <dgm:cxn modelId="{ED0C75DC-38A5-489A-9B47-1235AFE53908}" type="presOf" srcId="{15393B4F-B2FC-4B16-AB5C-FABB5627DA41}" destId="{24FBD5C3-177C-447F-A781-4A67DC9C8E32}" srcOrd="0" destOrd="0" presId="urn:microsoft.com/office/officeart/2005/8/layout/hList1"/>
    <dgm:cxn modelId="{2834C9E7-EBA3-4152-8D73-03EE4B5EFAC9}" type="presOf" srcId="{C4D7C47E-FBCF-42ED-B07C-FDEC3B8384C5}" destId="{8E133D6A-38D1-4E2A-BB43-97F7126CD314}" srcOrd="0" destOrd="3" presId="urn:microsoft.com/office/officeart/2005/8/layout/hList1"/>
    <dgm:cxn modelId="{792973E9-8A12-40BB-937E-40AE81D086CE}" srcId="{A96D1234-6B15-4101-85AD-D6FDAE6AA1A7}" destId="{86197AC8-F018-45C9-9033-432ACC407126}" srcOrd="8" destOrd="0" parTransId="{E7004CC4-D5DC-4069-A052-7C5F53CBE3EC}" sibTransId="{2CE857AA-3CA7-403A-AA91-5AE4341994A9}"/>
    <dgm:cxn modelId="{F9219FEE-AE1C-45EA-9153-B91984D6D0E7}" srcId="{A96D1234-6B15-4101-85AD-D6FDAE6AA1A7}" destId="{96BA34FB-B434-4B7F-815C-1171E42FB6CF}" srcOrd="1" destOrd="0" parTransId="{842A037D-A7F0-459C-9A32-7FD1375C6E02}" sibTransId="{90B60E6E-6A67-45AD-B322-89E122A71107}"/>
    <dgm:cxn modelId="{EFB030FE-D5EC-4DD9-BFAA-14C991282EB4}" type="presOf" srcId="{81F34759-B4BD-4ECD-BBDA-024C337E5918}" destId="{C68D61F2-4177-4162-ABC9-85EF9F61A2A2}" srcOrd="0" destOrd="0" presId="urn:microsoft.com/office/officeart/2005/8/layout/hList1"/>
    <dgm:cxn modelId="{981F7A88-22D4-4108-AE23-FBB3D104FC3E}" type="presParOf" srcId="{24FBD5C3-177C-447F-A781-4A67DC9C8E32}" destId="{FE6691BD-65EB-4F32-BE15-97CC526E415D}" srcOrd="0" destOrd="0" presId="urn:microsoft.com/office/officeart/2005/8/layout/hList1"/>
    <dgm:cxn modelId="{6C70E521-58BB-47E8-BC81-8582BABC1D9A}" type="presParOf" srcId="{FE6691BD-65EB-4F32-BE15-97CC526E415D}" destId="{9062D734-3EDB-4755-B322-0AE8FBEC8F0A}" srcOrd="0" destOrd="0" presId="urn:microsoft.com/office/officeart/2005/8/layout/hList1"/>
    <dgm:cxn modelId="{3D4721ED-057B-47EE-91CC-72D293EABAAA}" type="presParOf" srcId="{FE6691BD-65EB-4F32-BE15-97CC526E415D}" destId="{8E133D6A-38D1-4E2A-BB43-97F7126CD314}" srcOrd="1" destOrd="0" presId="urn:microsoft.com/office/officeart/2005/8/layout/hList1"/>
    <dgm:cxn modelId="{6D586F85-C5FF-47A3-B892-B484DB128643}" type="presParOf" srcId="{24FBD5C3-177C-447F-A781-4A67DC9C8E32}" destId="{B3B5AE56-AD62-4D55-9DBD-49CEAA5DA0B4}" srcOrd="1" destOrd="0" presId="urn:microsoft.com/office/officeart/2005/8/layout/hList1"/>
    <dgm:cxn modelId="{A39CFB1C-A900-44BE-851C-F2FA75D9A899}" type="presParOf" srcId="{24FBD5C3-177C-447F-A781-4A67DC9C8E32}" destId="{6F3CB6EE-F925-4283-BDD7-89FC2FDE0805}" srcOrd="2" destOrd="0" presId="urn:microsoft.com/office/officeart/2005/8/layout/hList1"/>
    <dgm:cxn modelId="{D811B958-0DDD-4AB7-8F72-88CD7EFF6832}" type="presParOf" srcId="{6F3CB6EE-F925-4283-BDD7-89FC2FDE0805}" destId="{6DBC535D-6955-42EE-971C-6BBC4AD777CE}" srcOrd="0" destOrd="0" presId="urn:microsoft.com/office/officeart/2005/8/layout/hList1"/>
    <dgm:cxn modelId="{56FD20B2-A10F-4D91-9160-595DF764C709}" type="presParOf" srcId="{6F3CB6EE-F925-4283-BDD7-89FC2FDE0805}" destId="{C68D61F2-4177-4162-ABC9-85EF9F61A2A2}"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5393B4F-B2FC-4B16-AB5C-FABB5627DA41}" type="doc">
      <dgm:prSet loTypeId="urn:microsoft.com/office/officeart/2005/8/layout/hList1" loCatId="list" qsTypeId="urn:microsoft.com/office/officeart/2005/8/quickstyle/3d2" qsCatId="3D" csTypeId="urn:microsoft.com/office/officeart/2005/8/colors/accent1_5" csCatId="accent1" phldr="1"/>
      <dgm:spPr/>
      <dgm:t>
        <a:bodyPr/>
        <a:lstStyle/>
        <a:p>
          <a:endParaRPr lang="en-IN"/>
        </a:p>
      </dgm:t>
    </dgm:pt>
    <dgm:pt modelId="{A96D1234-6B15-4101-85AD-D6FDAE6AA1A7}">
      <dgm:prSet phldrT="[Text]" custT="1"/>
      <dgm:spPr/>
      <dgm:t>
        <a:bodyPr/>
        <a:lstStyle/>
        <a:p>
          <a:r>
            <a:rPr lang="en-IN" sz="4000" b="1" dirty="0"/>
            <a:t>CODE</a:t>
          </a:r>
          <a:endParaRPr lang="en-IN" sz="1700" b="1" dirty="0"/>
        </a:p>
      </dgm:t>
    </dgm:pt>
    <dgm:pt modelId="{6C8C54DC-BC71-4FE9-96F8-4A1F024D1CFD}" type="parTrans" cxnId="{4C4C9176-010A-4B1E-AFE9-6336FF1D9418}">
      <dgm:prSet/>
      <dgm:spPr/>
      <dgm:t>
        <a:bodyPr/>
        <a:lstStyle/>
        <a:p>
          <a:endParaRPr lang="en-IN"/>
        </a:p>
      </dgm:t>
    </dgm:pt>
    <dgm:pt modelId="{F9729E45-9394-4D2B-8E7D-7F8B30A1600B}" type="sibTrans" cxnId="{4C4C9176-010A-4B1E-AFE9-6336FF1D9418}">
      <dgm:prSet/>
      <dgm:spPr/>
      <dgm:t>
        <a:bodyPr/>
        <a:lstStyle/>
        <a:p>
          <a:endParaRPr lang="en-IN"/>
        </a:p>
      </dgm:t>
    </dgm:pt>
    <dgm:pt modelId="{7D36D1C3-6ABE-4A8A-8225-54FEE80D3C00}">
      <dgm:prSet phldrT="[Text]" custT="1"/>
      <dgm:spPr/>
      <dgm:t>
        <a:bodyPr/>
        <a:lstStyle/>
        <a:p>
          <a:r>
            <a:rPr lang="en-US" sz="1600" b="1"/>
            <a:t>from sklearn.svm import SVC</a:t>
          </a:r>
          <a:endParaRPr lang="en-IN" sz="1600" b="1" dirty="0"/>
        </a:p>
      </dgm:t>
    </dgm:pt>
    <dgm:pt modelId="{5EBE7895-5D86-439A-9C95-B5FB474E30DA}" type="parTrans" cxnId="{9ACED48F-1623-424F-A98F-8D9F20269606}">
      <dgm:prSet/>
      <dgm:spPr/>
      <dgm:t>
        <a:bodyPr/>
        <a:lstStyle/>
        <a:p>
          <a:endParaRPr lang="en-IN"/>
        </a:p>
      </dgm:t>
    </dgm:pt>
    <dgm:pt modelId="{70CD5980-97EA-40CE-8430-BEDAB0CC75A8}" type="sibTrans" cxnId="{9ACED48F-1623-424F-A98F-8D9F20269606}">
      <dgm:prSet/>
      <dgm:spPr/>
      <dgm:t>
        <a:bodyPr/>
        <a:lstStyle/>
        <a:p>
          <a:endParaRPr lang="en-IN"/>
        </a:p>
      </dgm:t>
    </dgm:pt>
    <dgm:pt modelId="{FB4DE2F8-BAFC-4879-8E5F-7381DAD1EBD4}">
      <dgm:prSet phldrT="[Text]" custT="1"/>
      <dgm:spPr/>
      <dgm:t>
        <a:bodyPr/>
        <a:lstStyle/>
        <a:p>
          <a:r>
            <a:rPr lang="en-IN" sz="3600" b="1" dirty="0"/>
            <a:t>OUTPUT</a:t>
          </a:r>
          <a:endParaRPr lang="en-IN" sz="1700" b="1" dirty="0"/>
        </a:p>
      </dgm:t>
    </dgm:pt>
    <dgm:pt modelId="{14DAB1DD-B642-476E-A749-13A3DE3D50FB}" type="parTrans" cxnId="{B893743F-D157-4AE9-8327-3F73D0C7BAAE}">
      <dgm:prSet/>
      <dgm:spPr/>
      <dgm:t>
        <a:bodyPr/>
        <a:lstStyle/>
        <a:p>
          <a:endParaRPr lang="en-IN"/>
        </a:p>
      </dgm:t>
    </dgm:pt>
    <dgm:pt modelId="{CA49FF68-8649-42AE-A7B2-ACE773991394}" type="sibTrans" cxnId="{B893743F-D157-4AE9-8327-3F73D0C7BAAE}">
      <dgm:prSet/>
      <dgm:spPr/>
      <dgm:t>
        <a:bodyPr/>
        <a:lstStyle/>
        <a:p>
          <a:endParaRPr lang="en-IN"/>
        </a:p>
      </dgm:t>
    </dgm:pt>
    <dgm:pt modelId="{81F34759-B4BD-4ECD-BBDA-024C337E5918}">
      <dgm:prSet phldrT="[Text]" custT="1"/>
      <dgm:spPr/>
      <dgm:t>
        <a:bodyPr/>
        <a:lstStyle/>
        <a:p>
          <a:endParaRPr lang="en-IN" sz="1800" b="1" dirty="0"/>
        </a:p>
      </dgm:t>
    </dgm:pt>
    <dgm:pt modelId="{F058B0FD-D54D-4560-ACB5-F18FE27B5581}" type="parTrans" cxnId="{45CBF402-73FB-40C3-A4F4-1658BE84F13C}">
      <dgm:prSet/>
      <dgm:spPr/>
      <dgm:t>
        <a:bodyPr/>
        <a:lstStyle/>
        <a:p>
          <a:endParaRPr lang="en-IN"/>
        </a:p>
      </dgm:t>
    </dgm:pt>
    <dgm:pt modelId="{48BAC533-D088-4900-A0E2-E98B35A45DF6}" type="sibTrans" cxnId="{45CBF402-73FB-40C3-A4F4-1658BE84F13C}">
      <dgm:prSet/>
      <dgm:spPr/>
      <dgm:t>
        <a:bodyPr/>
        <a:lstStyle/>
        <a:p>
          <a:endParaRPr lang="en-IN"/>
        </a:p>
      </dgm:t>
    </dgm:pt>
    <dgm:pt modelId="{C1D48DC9-5574-4839-924A-D8E063C5BFED}">
      <dgm:prSet/>
      <dgm:spPr/>
      <dgm:t>
        <a:bodyPr/>
        <a:lstStyle/>
        <a:p>
          <a:endParaRPr lang="en-IN"/>
        </a:p>
      </dgm:t>
    </dgm:pt>
    <dgm:pt modelId="{E0E7E8EB-FECE-4259-AB3F-F9F913896EFC}" type="parTrans" cxnId="{1DAD6E85-EEA9-48D7-963A-4FD5D4719CF3}">
      <dgm:prSet/>
      <dgm:spPr/>
      <dgm:t>
        <a:bodyPr/>
        <a:lstStyle/>
        <a:p>
          <a:endParaRPr lang="en-IN"/>
        </a:p>
      </dgm:t>
    </dgm:pt>
    <dgm:pt modelId="{1E5F0C7E-4E8C-458E-89A7-676EDCB7E195}" type="sibTrans" cxnId="{1DAD6E85-EEA9-48D7-963A-4FD5D4719CF3}">
      <dgm:prSet/>
      <dgm:spPr/>
      <dgm:t>
        <a:bodyPr/>
        <a:lstStyle/>
        <a:p>
          <a:endParaRPr lang="en-IN"/>
        </a:p>
      </dgm:t>
    </dgm:pt>
    <dgm:pt modelId="{48940454-39A0-442A-A2A8-1DD89819517E}">
      <dgm:prSet phldrT="[Text]" custT="1"/>
      <dgm:spPr/>
      <dgm:t>
        <a:bodyPr/>
        <a:lstStyle/>
        <a:p>
          <a:endParaRPr lang="en-IN" sz="1800" b="1" dirty="0"/>
        </a:p>
      </dgm:t>
    </dgm:pt>
    <dgm:pt modelId="{1D4608A4-AC1A-4407-97C5-DE6C424E3407}" type="parTrans" cxnId="{9F6CD661-0EC8-40C5-A61C-F83AD4E3274A}">
      <dgm:prSet/>
      <dgm:spPr/>
      <dgm:t>
        <a:bodyPr/>
        <a:lstStyle/>
        <a:p>
          <a:endParaRPr lang="en-IN"/>
        </a:p>
      </dgm:t>
    </dgm:pt>
    <dgm:pt modelId="{ED5D7789-33D1-448F-87F3-2741CEEAB7B5}" type="sibTrans" cxnId="{9F6CD661-0EC8-40C5-A61C-F83AD4E3274A}">
      <dgm:prSet/>
      <dgm:spPr/>
      <dgm:t>
        <a:bodyPr/>
        <a:lstStyle/>
        <a:p>
          <a:endParaRPr lang="en-IN"/>
        </a:p>
      </dgm:t>
    </dgm:pt>
    <dgm:pt modelId="{8DF65765-BB53-4AAA-86DE-4DFAC396AEA2}">
      <dgm:prSet custT="1"/>
      <dgm:spPr/>
      <dgm:t>
        <a:bodyPr/>
        <a:lstStyle/>
        <a:p>
          <a:r>
            <a:rPr lang="en-IN" sz="1600" b="1" dirty="0"/>
            <a:t>svc=SVC()</a:t>
          </a:r>
        </a:p>
      </dgm:t>
    </dgm:pt>
    <dgm:pt modelId="{EA1900BC-8394-4BC6-989E-04E4F4D58DB3}" type="parTrans" cxnId="{D24879CF-62E1-45FB-AF9F-19313D3F3D58}">
      <dgm:prSet/>
      <dgm:spPr/>
      <dgm:t>
        <a:bodyPr/>
        <a:lstStyle/>
        <a:p>
          <a:endParaRPr lang="en-IN"/>
        </a:p>
      </dgm:t>
    </dgm:pt>
    <dgm:pt modelId="{0392F083-087A-4810-8240-45EE3589FC08}" type="sibTrans" cxnId="{D24879CF-62E1-45FB-AF9F-19313D3F3D58}">
      <dgm:prSet/>
      <dgm:spPr/>
      <dgm:t>
        <a:bodyPr/>
        <a:lstStyle/>
        <a:p>
          <a:endParaRPr lang="en-IN"/>
        </a:p>
      </dgm:t>
    </dgm:pt>
    <dgm:pt modelId="{735969FD-B8BB-4E4B-9FAE-FD20ADBD7625}">
      <dgm:prSet custT="1"/>
      <dgm:spPr/>
      <dgm:t>
        <a:bodyPr/>
        <a:lstStyle/>
        <a:p>
          <a:r>
            <a:rPr lang="en-IN" sz="1600" b="1" dirty="0"/>
            <a:t>svc.fit(xtrain,ytrain)</a:t>
          </a:r>
        </a:p>
      </dgm:t>
    </dgm:pt>
    <dgm:pt modelId="{50B45281-E3CA-4AD6-9283-BEDD2DB3BEF7}" type="parTrans" cxnId="{7FF2573A-AAB2-4A9D-8109-3BF61706A134}">
      <dgm:prSet/>
      <dgm:spPr/>
      <dgm:t>
        <a:bodyPr/>
        <a:lstStyle/>
        <a:p>
          <a:endParaRPr lang="en-IN"/>
        </a:p>
      </dgm:t>
    </dgm:pt>
    <dgm:pt modelId="{F2DC9E55-8DA1-4456-BCB3-6F434472E9CA}" type="sibTrans" cxnId="{7FF2573A-AAB2-4A9D-8109-3BF61706A134}">
      <dgm:prSet/>
      <dgm:spPr/>
      <dgm:t>
        <a:bodyPr/>
        <a:lstStyle/>
        <a:p>
          <a:endParaRPr lang="en-IN"/>
        </a:p>
      </dgm:t>
    </dgm:pt>
    <dgm:pt modelId="{460B42C7-43A3-4DCC-AF9A-23E245BBCAD3}">
      <dgm:prSet custT="1"/>
      <dgm:spPr/>
      <dgm:t>
        <a:bodyPr/>
        <a:lstStyle/>
        <a:p>
          <a:r>
            <a:rPr lang="en-IN" sz="1600" b="1" dirty="0"/>
            <a:t>ypred=svc.predict(xtest)</a:t>
          </a:r>
        </a:p>
      </dgm:t>
    </dgm:pt>
    <dgm:pt modelId="{00830C6B-8C71-4E8A-8356-6364D30F81CA}" type="parTrans" cxnId="{44459742-9ACB-44C6-8619-3A68D177052F}">
      <dgm:prSet/>
      <dgm:spPr/>
      <dgm:t>
        <a:bodyPr/>
        <a:lstStyle/>
        <a:p>
          <a:endParaRPr lang="en-IN"/>
        </a:p>
      </dgm:t>
    </dgm:pt>
    <dgm:pt modelId="{D217CDB9-0CA9-419D-9AA4-242C9A5CA5D4}" type="sibTrans" cxnId="{44459742-9ACB-44C6-8619-3A68D177052F}">
      <dgm:prSet/>
      <dgm:spPr/>
      <dgm:t>
        <a:bodyPr/>
        <a:lstStyle/>
        <a:p>
          <a:endParaRPr lang="en-IN"/>
        </a:p>
      </dgm:t>
    </dgm:pt>
    <dgm:pt modelId="{67FE3382-36BE-49B7-91E7-AE82FA48C547}">
      <dgm:prSet custT="1"/>
      <dgm:spPr/>
      <dgm:t>
        <a:bodyPr/>
        <a:lstStyle/>
        <a:p>
          <a:endParaRPr lang="en-IN" sz="1600" b="1" dirty="0"/>
        </a:p>
      </dgm:t>
    </dgm:pt>
    <dgm:pt modelId="{ECE45C6E-2832-4223-97BB-E5CE59E8FEFB}" type="parTrans" cxnId="{3D65706B-482B-4421-BBAF-380F99ADFDB4}">
      <dgm:prSet/>
      <dgm:spPr/>
      <dgm:t>
        <a:bodyPr/>
        <a:lstStyle/>
        <a:p>
          <a:endParaRPr lang="en-IN"/>
        </a:p>
      </dgm:t>
    </dgm:pt>
    <dgm:pt modelId="{C1C17C58-ADF2-4B3F-930F-0E19E8170B74}" type="sibTrans" cxnId="{3D65706B-482B-4421-BBAF-380F99ADFDB4}">
      <dgm:prSet/>
      <dgm:spPr/>
      <dgm:t>
        <a:bodyPr/>
        <a:lstStyle/>
        <a:p>
          <a:endParaRPr lang="en-IN"/>
        </a:p>
      </dgm:t>
    </dgm:pt>
    <dgm:pt modelId="{4DD8BCBF-AEF7-4ACE-865B-D34377A9C1C4}">
      <dgm:prSet custT="1"/>
      <dgm:spPr/>
      <dgm:t>
        <a:bodyPr/>
        <a:lstStyle/>
        <a:p>
          <a:r>
            <a:rPr lang="en-IN" sz="1600" b="1" dirty="0"/>
            <a:t>from sklearn.metrics import classification_report,confusion_matrix</a:t>
          </a:r>
        </a:p>
      </dgm:t>
    </dgm:pt>
    <dgm:pt modelId="{B84647B0-E147-49F2-BD34-F868F155D06D}" type="parTrans" cxnId="{609AA42B-3A61-4F79-9465-61E081A244EC}">
      <dgm:prSet/>
      <dgm:spPr/>
      <dgm:t>
        <a:bodyPr/>
        <a:lstStyle/>
        <a:p>
          <a:endParaRPr lang="en-IN"/>
        </a:p>
      </dgm:t>
    </dgm:pt>
    <dgm:pt modelId="{BA09B824-3B67-47A2-A07D-CAB5479BC2F8}" type="sibTrans" cxnId="{609AA42B-3A61-4F79-9465-61E081A244EC}">
      <dgm:prSet/>
      <dgm:spPr/>
      <dgm:t>
        <a:bodyPr/>
        <a:lstStyle/>
        <a:p>
          <a:endParaRPr lang="en-IN"/>
        </a:p>
      </dgm:t>
    </dgm:pt>
    <dgm:pt modelId="{DAD424BE-BA58-4BB3-90B0-A6785AEB33E2}">
      <dgm:prSet custT="1"/>
      <dgm:spPr/>
      <dgm:t>
        <a:bodyPr/>
        <a:lstStyle/>
        <a:p>
          <a:r>
            <a:rPr lang="fr-FR" sz="1600" b="1" dirty="0"/>
            <a:t>cm=confusion_matrix(ytest,ypred)</a:t>
          </a:r>
          <a:endParaRPr lang="en-IN" sz="1600" b="1" dirty="0"/>
        </a:p>
      </dgm:t>
    </dgm:pt>
    <dgm:pt modelId="{7E33412A-90C8-40C6-9142-C3FC2FB21ECF}" type="parTrans" cxnId="{9BAD1010-7D63-4E05-8C22-19A357362E6C}">
      <dgm:prSet/>
      <dgm:spPr/>
      <dgm:t>
        <a:bodyPr/>
        <a:lstStyle/>
        <a:p>
          <a:endParaRPr lang="en-IN"/>
        </a:p>
      </dgm:t>
    </dgm:pt>
    <dgm:pt modelId="{E2ABFE71-154F-4846-BEB2-BFCC0C021E36}" type="sibTrans" cxnId="{9BAD1010-7D63-4E05-8C22-19A357362E6C}">
      <dgm:prSet/>
      <dgm:spPr/>
      <dgm:t>
        <a:bodyPr/>
        <a:lstStyle/>
        <a:p>
          <a:endParaRPr lang="en-IN"/>
        </a:p>
      </dgm:t>
    </dgm:pt>
    <dgm:pt modelId="{E8452F61-665F-4653-8A16-94D89BB0BAA2}">
      <dgm:prSet custT="1"/>
      <dgm:spPr/>
      <dgm:t>
        <a:bodyPr/>
        <a:lstStyle/>
        <a:p>
          <a:r>
            <a:rPr lang="en-IN" sz="1600" b="1" dirty="0"/>
            <a:t>cr=classification_report(</a:t>
          </a:r>
          <a:r>
            <a:rPr lang="en-IN" sz="1600" b="1" dirty="0" err="1"/>
            <a:t>ytest,ypred</a:t>
          </a:r>
          <a:r>
            <a:rPr lang="en-IN" sz="1600" b="1" dirty="0"/>
            <a:t>)</a:t>
          </a:r>
        </a:p>
      </dgm:t>
    </dgm:pt>
    <dgm:pt modelId="{DF12B5C0-0A75-44B1-B200-A458968F0DB6}" type="parTrans" cxnId="{84399566-A7D9-43E6-9F25-217610354514}">
      <dgm:prSet/>
      <dgm:spPr/>
      <dgm:t>
        <a:bodyPr/>
        <a:lstStyle/>
        <a:p>
          <a:endParaRPr lang="en-IN"/>
        </a:p>
      </dgm:t>
    </dgm:pt>
    <dgm:pt modelId="{FC9BF001-1104-4AD7-8D03-0E950B31D016}" type="sibTrans" cxnId="{84399566-A7D9-43E6-9F25-217610354514}">
      <dgm:prSet/>
      <dgm:spPr/>
      <dgm:t>
        <a:bodyPr/>
        <a:lstStyle/>
        <a:p>
          <a:endParaRPr lang="en-IN"/>
        </a:p>
      </dgm:t>
    </dgm:pt>
    <dgm:pt modelId="{E8B50479-1A45-4C59-8DD4-C1E2B5A6A676}">
      <dgm:prSet custT="1"/>
      <dgm:spPr/>
      <dgm:t>
        <a:bodyPr/>
        <a:lstStyle/>
        <a:p>
          <a:endParaRPr lang="en-IN" sz="1600" b="1" dirty="0"/>
        </a:p>
      </dgm:t>
    </dgm:pt>
    <dgm:pt modelId="{E962BB62-BA24-4C85-B6BD-47EA96B475C7}" type="parTrans" cxnId="{350A4D91-86AA-45CC-A861-361AB604A679}">
      <dgm:prSet/>
      <dgm:spPr/>
      <dgm:t>
        <a:bodyPr/>
        <a:lstStyle/>
        <a:p>
          <a:endParaRPr lang="en-IN"/>
        </a:p>
      </dgm:t>
    </dgm:pt>
    <dgm:pt modelId="{14002422-4E1E-4C67-93C2-F20CAB2E5300}" type="sibTrans" cxnId="{350A4D91-86AA-45CC-A861-361AB604A679}">
      <dgm:prSet/>
      <dgm:spPr/>
      <dgm:t>
        <a:bodyPr/>
        <a:lstStyle/>
        <a:p>
          <a:endParaRPr lang="en-IN"/>
        </a:p>
      </dgm:t>
    </dgm:pt>
    <dgm:pt modelId="{384469C6-D3B2-475E-BF5D-2217F2B62346}">
      <dgm:prSet custT="1"/>
      <dgm:spPr/>
      <dgm:t>
        <a:bodyPr/>
        <a:lstStyle/>
        <a:p>
          <a:r>
            <a:rPr lang="fr-FR" sz="1600" b="1" dirty="0"/>
            <a:t>print("Confusion Matrix : \n",cm)</a:t>
          </a:r>
          <a:endParaRPr lang="en-IN" sz="1600" b="1" dirty="0"/>
        </a:p>
      </dgm:t>
    </dgm:pt>
    <dgm:pt modelId="{2D57E00C-7392-4983-843A-BDE5503BB076}" type="parTrans" cxnId="{86F35BAD-FC22-40FA-921B-0AFA3DFD994B}">
      <dgm:prSet/>
      <dgm:spPr/>
      <dgm:t>
        <a:bodyPr/>
        <a:lstStyle/>
        <a:p>
          <a:endParaRPr lang="en-IN"/>
        </a:p>
      </dgm:t>
    </dgm:pt>
    <dgm:pt modelId="{EC3E41C6-2FD9-42D2-B819-98F647A53ED0}" type="sibTrans" cxnId="{86F35BAD-FC22-40FA-921B-0AFA3DFD994B}">
      <dgm:prSet/>
      <dgm:spPr/>
      <dgm:t>
        <a:bodyPr/>
        <a:lstStyle/>
        <a:p>
          <a:endParaRPr lang="en-IN"/>
        </a:p>
      </dgm:t>
    </dgm:pt>
    <dgm:pt modelId="{DB47C6E3-85FC-410C-8317-76FA551B9D9B}">
      <dgm:prSet custT="1"/>
      <dgm:spPr/>
      <dgm:t>
        <a:bodyPr/>
        <a:lstStyle/>
        <a:p>
          <a:r>
            <a:rPr lang="fr-FR" sz="1600" b="1" dirty="0"/>
            <a:t>print("Classification Report : \n",cr)</a:t>
          </a:r>
          <a:endParaRPr lang="en-IN" sz="1600" b="1" dirty="0"/>
        </a:p>
      </dgm:t>
    </dgm:pt>
    <dgm:pt modelId="{8E3CA035-5A7E-49C9-99DE-43AE205B22BD}" type="parTrans" cxnId="{64350A87-8EDA-4901-B451-AEAA5B39A142}">
      <dgm:prSet/>
      <dgm:spPr/>
      <dgm:t>
        <a:bodyPr/>
        <a:lstStyle/>
        <a:p>
          <a:endParaRPr lang="en-IN"/>
        </a:p>
      </dgm:t>
    </dgm:pt>
    <dgm:pt modelId="{5D57B719-ECA0-4CF0-A308-833083E11D30}" type="sibTrans" cxnId="{64350A87-8EDA-4901-B451-AEAA5B39A142}">
      <dgm:prSet/>
      <dgm:spPr/>
      <dgm:t>
        <a:bodyPr/>
        <a:lstStyle/>
        <a:p>
          <a:endParaRPr lang="en-IN"/>
        </a:p>
      </dgm:t>
    </dgm:pt>
    <dgm:pt modelId="{24FBD5C3-177C-447F-A781-4A67DC9C8E32}" type="pres">
      <dgm:prSet presAssocID="{15393B4F-B2FC-4B16-AB5C-FABB5627DA41}" presName="Name0" presStyleCnt="0">
        <dgm:presLayoutVars>
          <dgm:dir/>
          <dgm:animLvl val="lvl"/>
          <dgm:resizeHandles val="exact"/>
        </dgm:presLayoutVars>
      </dgm:prSet>
      <dgm:spPr/>
    </dgm:pt>
    <dgm:pt modelId="{FE6691BD-65EB-4F32-BE15-97CC526E415D}" type="pres">
      <dgm:prSet presAssocID="{A96D1234-6B15-4101-85AD-D6FDAE6AA1A7}" presName="composite" presStyleCnt="0"/>
      <dgm:spPr/>
    </dgm:pt>
    <dgm:pt modelId="{9062D734-3EDB-4755-B322-0AE8FBEC8F0A}" type="pres">
      <dgm:prSet presAssocID="{A96D1234-6B15-4101-85AD-D6FDAE6AA1A7}" presName="parTx" presStyleLbl="alignNode1" presStyleIdx="0" presStyleCnt="2" custScaleY="98029" custLinFactNeighborX="246" custLinFactNeighborY="-1252">
        <dgm:presLayoutVars>
          <dgm:chMax val="0"/>
          <dgm:chPref val="0"/>
          <dgm:bulletEnabled val="1"/>
        </dgm:presLayoutVars>
      </dgm:prSet>
      <dgm:spPr/>
    </dgm:pt>
    <dgm:pt modelId="{8E133D6A-38D1-4E2A-BB43-97F7126CD314}" type="pres">
      <dgm:prSet presAssocID="{A96D1234-6B15-4101-85AD-D6FDAE6AA1A7}" presName="desTx" presStyleLbl="alignAccFollowNode1" presStyleIdx="0" presStyleCnt="2" custScaleY="103764" custLinFactNeighborX="246" custLinFactNeighborY="5627">
        <dgm:presLayoutVars>
          <dgm:bulletEnabled val="1"/>
        </dgm:presLayoutVars>
      </dgm:prSet>
      <dgm:spPr/>
    </dgm:pt>
    <dgm:pt modelId="{B3B5AE56-AD62-4D55-9DBD-49CEAA5DA0B4}" type="pres">
      <dgm:prSet presAssocID="{F9729E45-9394-4D2B-8E7D-7F8B30A1600B}" presName="space" presStyleCnt="0"/>
      <dgm:spPr/>
    </dgm:pt>
    <dgm:pt modelId="{6F3CB6EE-F925-4283-BDD7-89FC2FDE0805}" type="pres">
      <dgm:prSet presAssocID="{FB4DE2F8-BAFC-4879-8E5F-7381DAD1EBD4}" presName="composite" presStyleCnt="0"/>
      <dgm:spPr/>
    </dgm:pt>
    <dgm:pt modelId="{6DBC535D-6955-42EE-971C-6BBC4AD777CE}" type="pres">
      <dgm:prSet presAssocID="{FB4DE2F8-BAFC-4879-8E5F-7381DAD1EBD4}" presName="parTx" presStyleLbl="alignNode1" presStyleIdx="1" presStyleCnt="2" custScaleY="102899" custLinFactNeighborX="1" custLinFactNeighborY="1627">
        <dgm:presLayoutVars>
          <dgm:chMax val="0"/>
          <dgm:chPref val="0"/>
          <dgm:bulletEnabled val="1"/>
        </dgm:presLayoutVars>
      </dgm:prSet>
      <dgm:spPr/>
    </dgm:pt>
    <dgm:pt modelId="{C68D61F2-4177-4162-ABC9-85EF9F61A2A2}" type="pres">
      <dgm:prSet presAssocID="{FB4DE2F8-BAFC-4879-8E5F-7381DAD1EBD4}" presName="desTx" presStyleLbl="alignAccFollowNode1" presStyleIdx="1" presStyleCnt="2" custLinFactNeighborX="1477" custLinFactNeighborY="-2091">
        <dgm:presLayoutVars>
          <dgm:bulletEnabled val="1"/>
        </dgm:presLayoutVars>
      </dgm:prSet>
      <dgm:spPr/>
    </dgm:pt>
  </dgm:ptLst>
  <dgm:cxnLst>
    <dgm:cxn modelId="{45CBF402-73FB-40C3-A4F4-1658BE84F13C}" srcId="{FB4DE2F8-BAFC-4879-8E5F-7381DAD1EBD4}" destId="{81F34759-B4BD-4ECD-BBDA-024C337E5918}" srcOrd="0" destOrd="0" parTransId="{F058B0FD-D54D-4560-ACB5-F18FE27B5581}" sibTransId="{48BAC533-D088-4900-A0E2-E98B35A45DF6}"/>
    <dgm:cxn modelId="{FF9C230F-E739-446F-A06D-02E35FE5D9F8}" type="presOf" srcId="{E8452F61-665F-4653-8A16-94D89BB0BAA2}" destId="{8E133D6A-38D1-4E2A-BB43-97F7126CD314}" srcOrd="0" destOrd="7" presId="urn:microsoft.com/office/officeart/2005/8/layout/hList1"/>
    <dgm:cxn modelId="{9BAD1010-7D63-4E05-8C22-19A357362E6C}" srcId="{A96D1234-6B15-4101-85AD-D6FDAE6AA1A7}" destId="{DAD424BE-BA58-4BB3-90B0-A6785AEB33E2}" srcOrd="6" destOrd="0" parTransId="{7E33412A-90C8-40C6-9142-C3FC2FB21ECF}" sibTransId="{E2ABFE71-154F-4846-BEB2-BFCC0C021E36}"/>
    <dgm:cxn modelId="{E285F227-A026-492B-9C3A-1C31D2A27AD4}" type="presOf" srcId="{460B42C7-43A3-4DCC-AF9A-23E245BBCAD3}" destId="{8E133D6A-38D1-4E2A-BB43-97F7126CD314}" srcOrd="0" destOrd="3" presId="urn:microsoft.com/office/officeart/2005/8/layout/hList1"/>
    <dgm:cxn modelId="{609AA42B-3A61-4F79-9465-61E081A244EC}" srcId="{A96D1234-6B15-4101-85AD-D6FDAE6AA1A7}" destId="{4DD8BCBF-AEF7-4ACE-865B-D34377A9C1C4}" srcOrd="5" destOrd="0" parTransId="{B84647B0-E147-49F2-BD34-F868F155D06D}" sibTransId="{BA09B824-3B67-47A2-A07D-CAB5479BC2F8}"/>
    <dgm:cxn modelId="{AF1C2A2E-D57C-4891-800E-926DF624C9F4}" type="presOf" srcId="{4DD8BCBF-AEF7-4ACE-865B-D34377A9C1C4}" destId="{8E133D6A-38D1-4E2A-BB43-97F7126CD314}" srcOrd="0" destOrd="5" presId="urn:microsoft.com/office/officeart/2005/8/layout/hList1"/>
    <dgm:cxn modelId="{DE3C383A-37CD-4911-8357-8C8E06CA754A}" type="presOf" srcId="{E8B50479-1A45-4C59-8DD4-C1E2B5A6A676}" destId="{8E133D6A-38D1-4E2A-BB43-97F7126CD314}" srcOrd="0" destOrd="8" presId="urn:microsoft.com/office/officeart/2005/8/layout/hList1"/>
    <dgm:cxn modelId="{63533E3A-0119-44AF-AE47-15D6B6E0A02C}" type="presOf" srcId="{384469C6-D3B2-475E-BF5D-2217F2B62346}" destId="{8E133D6A-38D1-4E2A-BB43-97F7126CD314}" srcOrd="0" destOrd="9" presId="urn:microsoft.com/office/officeart/2005/8/layout/hList1"/>
    <dgm:cxn modelId="{7FF2573A-AAB2-4A9D-8109-3BF61706A134}" srcId="{A96D1234-6B15-4101-85AD-D6FDAE6AA1A7}" destId="{735969FD-B8BB-4E4B-9FAE-FD20ADBD7625}" srcOrd="2" destOrd="0" parTransId="{50B45281-E3CA-4AD6-9283-BEDD2DB3BEF7}" sibTransId="{F2DC9E55-8DA1-4456-BCB3-6F434472E9CA}"/>
    <dgm:cxn modelId="{B893743F-D157-4AE9-8327-3F73D0C7BAAE}" srcId="{15393B4F-B2FC-4B16-AB5C-FABB5627DA41}" destId="{FB4DE2F8-BAFC-4879-8E5F-7381DAD1EBD4}" srcOrd="1" destOrd="0" parTransId="{14DAB1DD-B642-476E-A749-13A3DE3D50FB}" sibTransId="{CA49FF68-8649-42AE-A7B2-ACE773991394}"/>
    <dgm:cxn modelId="{808D3D40-6BE1-42FD-AD4D-166EDF87C892}" type="presOf" srcId="{A96D1234-6B15-4101-85AD-D6FDAE6AA1A7}" destId="{9062D734-3EDB-4755-B322-0AE8FBEC8F0A}" srcOrd="0" destOrd="0" presId="urn:microsoft.com/office/officeart/2005/8/layout/hList1"/>
    <dgm:cxn modelId="{9F6CD661-0EC8-40C5-A61C-F83AD4E3274A}" srcId="{FB4DE2F8-BAFC-4879-8E5F-7381DAD1EBD4}" destId="{48940454-39A0-442A-A2A8-1DD89819517E}" srcOrd="1" destOrd="0" parTransId="{1D4608A4-AC1A-4407-97C5-DE6C424E3407}" sibTransId="{ED5D7789-33D1-448F-87F3-2741CEEAB7B5}"/>
    <dgm:cxn modelId="{44459742-9ACB-44C6-8619-3A68D177052F}" srcId="{A96D1234-6B15-4101-85AD-D6FDAE6AA1A7}" destId="{460B42C7-43A3-4DCC-AF9A-23E245BBCAD3}" srcOrd="3" destOrd="0" parTransId="{00830C6B-8C71-4E8A-8356-6364D30F81CA}" sibTransId="{D217CDB9-0CA9-419D-9AA4-242C9A5CA5D4}"/>
    <dgm:cxn modelId="{84399566-A7D9-43E6-9F25-217610354514}" srcId="{A96D1234-6B15-4101-85AD-D6FDAE6AA1A7}" destId="{E8452F61-665F-4653-8A16-94D89BB0BAA2}" srcOrd="7" destOrd="0" parTransId="{DF12B5C0-0A75-44B1-B200-A458968F0DB6}" sibTransId="{FC9BF001-1104-4AD7-8D03-0E950B31D016}"/>
    <dgm:cxn modelId="{FE5F0467-F961-408B-973E-3C9C16CD5996}" type="presOf" srcId="{C1D48DC9-5574-4839-924A-D8E063C5BFED}" destId="{C68D61F2-4177-4162-ABC9-85EF9F61A2A2}" srcOrd="0" destOrd="2" presId="urn:microsoft.com/office/officeart/2005/8/layout/hList1"/>
    <dgm:cxn modelId="{E5DF1F6A-A925-4807-8B04-8DC4CD473E80}" type="presOf" srcId="{DAD424BE-BA58-4BB3-90B0-A6785AEB33E2}" destId="{8E133D6A-38D1-4E2A-BB43-97F7126CD314}" srcOrd="0" destOrd="6" presId="urn:microsoft.com/office/officeart/2005/8/layout/hList1"/>
    <dgm:cxn modelId="{3D65706B-482B-4421-BBAF-380F99ADFDB4}" srcId="{A96D1234-6B15-4101-85AD-D6FDAE6AA1A7}" destId="{67FE3382-36BE-49B7-91E7-AE82FA48C547}" srcOrd="4" destOrd="0" parTransId="{ECE45C6E-2832-4223-97BB-E5CE59E8FEFB}" sibTransId="{C1C17C58-ADF2-4B3F-930F-0E19E8170B74}"/>
    <dgm:cxn modelId="{4C4C9176-010A-4B1E-AFE9-6336FF1D9418}" srcId="{15393B4F-B2FC-4B16-AB5C-FABB5627DA41}" destId="{A96D1234-6B15-4101-85AD-D6FDAE6AA1A7}" srcOrd="0" destOrd="0" parTransId="{6C8C54DC-BC71-4FE9-96F8-4A1F024D1CFD}" sibTransId="{F9729E45-9394-4D2B-8E7D-7F8B30A1600B}"/>
    <dgm:cxn modelId="{1DAD6E85-EEA9-48D7-963A-4FD5D4719CF3}" srcId="{FB4DE2F8-BAFC-4879-8E5F-7381DAD1EBD4}" destId="{C1D48DC9-5574-4839-924A-D8E063C5BFED}" srcOrd="2" destOrd="0" parTransId="{E0E7E8EB-FECE-4259-AB3F-F9F913896EFC}" sibTransId="{1E5F0C7E-4E8C-458E-89A7-676EDCB7E195}"/>
    <dgm:cxn modelId="{64350A87-8EDA-4901-B451-AEAA5B39A142}" srcId="{A96D1234-6B15-4101-85AD-D6FDAE6AA1A7}" destId="{DB47C6E3-85FC-410C-8317-76FA551B9D9B}" srcOrd="10" destOrd="0" parTransId="{8E3CA035-5A7E-49C9-99DE-43AE205B22BD}" sibTransId="{5D57B719-ECA0-4CF0-A308-833083E11D30}"/>
    <dgm:cxn modelId="{9ACED48F-1623-424F-A98F-8D9F20269606}" srcId="{A96D1234-6B15-4101-85AD-D6FDAE6AA1A7}" destId="{7D36D1C3-6ABE-4A8A-8225-54FEE80D3C00}" srcOrd="0" destOrd="0" parTransId="{5EBE7895-5D86-439A-9C95-B5FB474E30DA}" sibTransId="{70CD5980-97EA-40CE-8430-BEDAB0CC75A8}"/>
    <dgm:cxn modelId="{350A4D91-86AA-45CC-A861-361AB604A679}" srcId="{A96D1234-6B15-4101-85AD-D6FDAE6AA1A7}" destId="{E8B50479-1A45-4C59-8DD4-C1E2B5A6A676}" srcOrd="8" destOrd="0" parTransId="{E962BB62-BA24-4C85-B6BD-47EA96B475C7}" sibTransId="{14002422-4E1E-4C67-93C2-F20CAB2E5300}"/>
    <dgm:cxn modelId="{31813A98-40D1-438B-ADC4-A9D4EBA3CF4A}" type="presOf" srcId="{FB4DE2F8-BAFC-4879-8E5F-7381DAD1EBD4}" destId="{6DBC535D-6955-42EE-971C-6BBC4AD777CE}" srcOrd="0" destOrd="0" presId="urn:microsoft.com/office/officeart/2005/8/layout/hList1"/>
    <dgm:cxn modelId="{6A35F5A6-EF7C-4174-B7C6-FF083573283A}" type="presOf" srcId="{48940454-39A0-442A-A2A8-1DD89819517E}" destId="{C68D61F2-4177-4162-ABC9-85EF9F61A2A2}" srcOrd="0" destOrd="1" presId="urn:microsoft.com/office/officeart/2005/8/layout/hList1"/>
    <dgm:cxn modelId="{86F35BAD-FC22-40FA-921B-0AFA3DFD994B}" srcId="{A96D1234-6B15-4101-85AD-D6FDAE6AA1A7}" destId="{384469C6-D3B2-475E-BF5D-2217F2B62346}" srcOrd="9" destOrd="0" parTransId="{2D57E00C-7392-4983-843A-BDE5503BB076}" sibTransId="{EC3E41C6-2FD9-42D2-B819-98F647A53ED0}"/>
    <dgm:cxn modelId="{B879D6B9-6B43-4948-B22B-678E7FD2E3AF}" type="presOf" srcId="{67FE3382-36BE-49B7-91E7-AE82FA48C547}" destId="{8E133D6A-38D1-4E2A-BB43-97F7126CD314}" srcOrd="0" destOrd="4" presId="urn:microsoft.com/office/officeart/2005/8/layout/hList1"/>
    <dgm:cxn modelId="{D24879CF-62E1-45FB-AF9F-19313D3F3D58}" srcId="{A96D1234-6B15-4101-85AD-D6FDAE6AA1A7}" destId="{8DF65765-BB53-4AAA-86DE-4DFAC396AEA2}" srcOrd="1" destOrd="0" parTransId="{EA1900BC-8394-4BC6-989E-04E4F4D58DB3}" sibTransId="{0392F083-087A-4810-8240-45EE3589FC08}"/>
    <dgm:cxn modelId="{12E379CF-9F59-4D22-A6BB-546276178423}" type="presOf" srcId="{8DF65765-BB53-4AAA-86DE-4DFAC396AEA2}" destId="{8E133D6A-38D1-4E2A-BB43-97F7126CD314}" srcOrd="0" destOrd="1" presId="urn:microsoft.com/office/officeart/2005/8/layout/hList1"/>
    <dgm:cxn modelId="{589B39D1-4A13-4A05-AD4E-50F22E8287F7}" type="presOf" srcId="{7D36D1C3-6ABE-4A8A-8225-54FEE80D3C00}" destId="{8E133D6A-38D1-4E2A-BB43-97F7126CD314}" srcOrd="0" destOrd="0" presId="urn:microsoft.com/office/officeart/2005/8/layout/hList1"/>
    <dgm:cxn modelId="{ED0C75DC-38A5-489A-9B47-1235AFE53908}" type="presOf" srcId="{15393B4F-B2FC-4B16-AB5C-FABB5627DA41}" destId="{24FBD5C3-177C-447F-A781-4A67DC9C8E32}" srcOrd="0" destOrd="0" presId="urn:microsoft.com/office/officeart/2005/8/layout/hList1"/>
    <dgm:cxn modelId="{0C6A9CE8-0164-4157-88D2-E0AC96887E69}" type="presOf" srcId="{735969FD-B8BB-4E4B-9FAE-FD20ADBD7625}" destId="{8E133D6A-38D1-4E2A-BB43-97F7126CD314}" srcOrd="0" destOrd="2" presId="urn:microsoft.com/office/officeart/2005/8/layout/hList1"/>
    <dgm:cxn modelId="{D98136F5-031C-4970-BCBD-D37A30300E67}" type="presOf" srcId="{DB47C6E3-85FC-410C-8317-76FA551B9D9B}" destId="{8E133D6A-38D1-4E2A-BB43-97F7126CD314}" srcOrd="0" destOrd="10" presId="urn:microsoft.com/office/officeart/2005/8/layout/hList1"/>
    <dgm:cxn modelId="{EFB030FE-D5EC-4DD9-BFAA-14C991282EB4}" type="presOf" srcId="{81F34759-B4BD-4ECD-BBDA-024C337E5918}" destId="{C68D61F2-4177-4162-ABC9-85EF9F61A2A2}" srcOrd="0" destOrd="0" presId="urn:microsoft.com/office/officeart/2005/8/layout/hList1"/>
    <dgm:cxn modelId="{981F7A88-22D4-4108-AE23-FBB3D104FC3E}" type="presParOf" srcId="{24FBD5C3-177C-447F-A781-4A67DC9C8E32}" destId="{FE6691BD-65EB-4F32-BE15-97CC526E415D}" srcOrd="0" destOrd="0" presId="urn:microsoft.com/office/officeart/2005/8/layout/hList1"/>
    <dgm:cxn modelId="{6C70E521-58BB-47E8-BC81-8582BABC1D9A}" type="presParOf" srcId="{FE6691BD-65EB-4F32-BE15-97CC526E415D}" destId="{9062D734-3EDB-4755-B322-0AE8FBEC8F0A}" srcOrd="0" destOrd="0" presId="urn:microsoft.com/office/officeart/2005/8/layout/hList1"/>
    <dgm:cxn modelId="{3D4721ED-057B-47EE-91CC-72D293EABAAA}" type="presParOf" srcId="{FE6691BD-65EB-4F32-BE15-97CC526E415D}" destId="{8E133D6A-38D1-4E2A-BB43-97F7126CD314}" srcOrd="1" destOrd="0" presId="urn:microsoft.com/office/officeart/2005/8/layout/hList1"/>
    <dgm:cxn modelId="{6D586F85-C5FF-47A3-B892-B484DB128643}" type="presParOf" srcId="{24FBD5C3-177C-447F-A781-4A67DC9C8E32}" destId="{B3B5AE56-AD62-4D55-9DBD-49CEAA5DA0B4}" srcOrd="1" destOrd="0" presId="urn:microsoft.com/office/officeart/2005/8/layout/hList1"/>
    <dgm:cxn modelId="{A39CFB1C-A900-44BE-851C-F2FA75D9A899}" type="presParOf" srcId="{24FBD5C3-177C-447F-A781-4A67DC9C8E32}" destId="{6F3CB6EE-F925-4283-BDD7-89FC2FDE0805}" srcOrd="2" destOrd="0" presId="urn:microsoft.com/office/officeart/2005/8/layout/hList1"/>
    <dgm:cxn modelId="{D811B958-0DDD-4AB7-8F72-88CD7EFF6832}" type="presParOf" srcId="{6F3CB6EE-F925-4283-BDD7-89FC2FDE0805}" destId="{6DBC535D-6955-42EE-971C-6BBC4AD777CE}" srcOrd="0" destOrd="0" presId="urn:microsoft.com/office/officeart/2005/8/layout/hList1"/>
    <dgm:cxn modelId="{56FD20B2-A10F-4D91-9160-595DF764C709}" type="presParOf" srcId="{6F3CB6EE-F925-4283-BDD7-89FC2FDE0805}" destId="{C68D61F2-4177-4162-ABC9-85EF9F61A2A2}"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48C2E4-0689-44EC-A10D-9B857658A2AA}">
      <dsp:nvSpPr>
        <dsp:cNvPr id="0" name=""/>
        <dsp:cNvSpPr/>
      </dsp:nvSpPr>
      <dsp:spPr>
        <a:xfrm>
          <a:off x="82" y="530321"/>
          <a:ext cx="2164465" cy="762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4480" tIns="101600" rIns="284480" bIns="101600" numCol="1" spcCol="1270" anchor="ctr" anchorCtr="0">
          <a:noAutofit/>
        </a:bodyPr>
        <a:lstStyle/>
        <a:p>
          <a:pPr marL="0" lvl="0" indent="0" algn="r" defTabSz="1778000">
            <a:lnSpc>
              <a:spcPct val="90000"/>
            </a:lnSpc>
            <a:spcBef>
              <a:spcPct val="0"/>
            </a:spcBef>
            <a:spcAft>
              <a:spcPct val="35000"/>
            </a:spcAft>
            <a:buNone/>
          </a:pPr>
          <a:r>
            <a:rPr lang="en-IN" sz="4000" b="1" kern="1200" dirty="0">
              <a:solidFill>
                <a:schemeClr val="accent4"/>
              </a:solidFill>
            </a:rPr>
            <a:t>CODE</a:t>
          </a:r>
          <a:endParaRPr lang="en-IN" sz="1700" b="1" kern="1200" dirty="0">
            <a:solidFill>
              <a:schemeClr val="accent4"/>
            </a:solidFill>
          </a:endParaRPr>
        </a:p>
      </dsp:txBody>
      <dsp:txXfrm>
        <a:off x="82" y="530321"/>
        <a:ext cx="2164465" cy="762300"/>
      </dsp:txXfrm>
    </dsp:sp>
    <dsp:sp modelId="{4F643999-344E-4796-8947-729A436C8DE0}">
      <dsp:nvSpPr>
        <dsp:cNvPr id="0" name=""/>
        <dsp:cNvSpPr/>
      </dsp:nvSpPr>
      <dsp:spPr>
        <a:xfrm>
          <a:off x="2164547" y="161082"/>
          <a:ext cx="283706" cy="1500778"/>
        </a:xfrm>
        <a:prstGeom prst="leftBrace">
          <a:avLst>
            <a:gd name="adj1" fmla="val 35000"/>
            <a:gd name="adj2" fmla="val 50000"/>
          </a:avLst>
        </a:prstGeom>
        <a:noFill/>
        <a:ln w="12700" cap="flat" cmpd="sng" algn="ctr">
          <a:solidFill>
            <a:schemeClr val="accent1">
              <a:shade val="80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FD62CDB3-51DC-48F2-AFC3-91B2B2C64767}">
      <dsp:nvSpPr>
        <dsp:cNvPr id="0" name=""/>
        <dsp:cNvSpPr/>
      </dsp:nvSpPr>
      <dsp:spPr>
        <a:xfrm>
          <a:off x="2561736" y="30867"/>
          <a:ext cx="3858403" cy="1761208"/>
        </a:xfrm>
        <a:prstGeom prst="rect">
          <a:avLst/>
        </a:prstGeom>
        <a:gradFill rotWithShape="0">
          <a:gsLst>
            <a:gs pos="0">
              <a:schemeClr val="accent1">
                <a:alpha val="90000"/>
                <a:hueOff val="0"/>
                <a:satOff val="0"/>
                <a:lumOff val="0"/>
                <a:alphaOff val="0"/>
                <a:satMod val="103000"/>
                <a:lumMod val="102000"/>
                <a:tint val="94000"/>
              </a:schemeClr>
            </a:gs>
            <a:gs pos="50000">
              <a:schemeClr val="accent1">
                <a:alpha val="90000"/>
                <a:hueOff val="0"/>
                <a:satOff val="0"/>
                <a:lumOff val="0"/>
                <a:alphaOff val="0"/>
                <a:satMod val="110000"/>
                <a:lumMod val="100000"/>
                <a:shade val="100000"/>
              </a:schemeClr>
            </a:gs>
            <a:gs pos="100000">
              <a:schemeClr val="accent1">
                <a:alpha val="9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US" sz="2000" b="1" kern="1200" dirty="0"/>
            <a:t>from sklearn.preprocessing import OrdinalEncoder</a:t>
          </a:r>
          <a:endParaRPr lang="en-IN" sz="2000" b="1" kern="1200" dirty="0"/>
        </a:p>
        <a:p>
          <a:pPr marL="228600" lvl="1" indent="-228600" algn="l" defTabSz="889000">
            <a:lnSpc>
              <a:spcPct val="90000"/>
            </a:lnSpc>
            <a:spcBef>
              <a:spcPct val="0"/>
            </a:spcBef>
            <a:spcAft>
              <a:spcPct val="15000"/>
            </a:spcAft>
            <a:buChar char="•"/>
          </a:pPr>
          <a:r>
            <a:rPr lang="en-IN" sz="2000" b="1" kern="1200" dirty="0"/>
            <a:t>oe=OrdinalEncoder()</a:t>
          </a:r>
        </a:p>
        <a:p>
          <a:pPr marL="228600" lvl="1" indent="-228600" algn="l" defTabSz="889000">
            <a:lnSpc>
              <a:spcPct val="90000"/>
            </a:lnSpc>
            <a:spcBef>
              <a:spcPct val="0"/>
            </a:spcBef>
            <a:spcAft>
              <a:spcPct val="15000"/>
            </a:spcAft>
            <a:buChar char="•"/>
          </a:pPr>
          <a:r>
            <a:rPr lang="en-IN" sz="2000" b="1" kern="1200" dirty="0"/>
            <a:t>oe.fit_transform(df[cols])</a:t>
          </a:r>
        </a:p>
      </dsp:txBody>
      <dsp:txXfrm>
        <a:off x="2561736" y="30867"/>
        <a:ext cx="3858403" cy="1761208"/>
      </dsp:txXfrm>
    </dsp:sp>
    <dsp:sp modelId="{EB7A4279-D4C1-4126-AF45-3CA9B093349F}">
      <dsp:nvSpPr>
        <dsp:cNvPr id="0" name=""/>
        <dsp:cNvSpPr/>
      </dsp:nvSpPr>
      <dsp:spPr>
        <a:xfrm>
          <a:off x="82" y="2717377"/>
          <a:ext cx="2225918" cy="6942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032" tIns="91440" rIns="256032" bIns="91440" numCol="1" spcCol="1270" anchor="ctr" anchorCtr="0">
          <a:noAutofit/>
        </a:bodyPr>
        <a:lstStyle/>
        <a:p>
          <a:pPr marL="0" lvl="0" indent="0" algn="r" defTabSz="1600200">
            <a:lnSpc>
              <a:spcPct val="90000"/>
            </a:lnSpc>
            <a:spcBef>
              <a:spcPct val="0"/>
            </a:spcBef>
            <a:spcAft>
              <a:spcPct val="35000"/>
            </a:spcAft>
            <a:buNone/>
          </a:pPr>
          <a:r>
            <a:rPr lang="en-IN" sz="3600" b="1" kern="1200" dirty="0">
              <a:solidFill>
                <a:schemeClr val="accent4"/>
              </a:solidFill>
            </a:rPr>
            <a:t>OUTPUT</a:t>
          </a:r>
          <a:endParaRPr lang="en-IN" sz="1700" b="1" kern="1200" dirty="0">
            <a:solidFill>
              <a:schemeClr val="accent4"/>
            </a:solidFill>
          </a:endParaRPr>
        </a:p>
      </dsp:txBody>
      <dsp:txXfrm>
        <a:off x="82" y="2717377"/>
        <a:ext cx="2225918" cy="694237"/>
      </dsp:txXfrm>
    </dsp:sp>
    <dsp:sp modelId="{A7F25846-760F-4FD7-BD3A-1619C87C9A30}">
      <dsp:nvSpPr>
        <dsp:cNvPr id="0" name=""/>
        <dsp:cNvSpPr/>
      </dsp:nvSpPr>
      <dsp:spPr>
        <a:xfrm>
          <a:off x="2226000" y="1871275"/>
          <a:ext cx="239504" cy="2386441"/>
        </a:xfrm>
        <a:prstGeom prst="leftBrace">
          <a:avLst>
            <a:gd name="adj1" fmla="val 35000"/>
            <a:gd name="adj2" fmla="val 50000"/>
          </a:avLst>
        </a:prstGeom>
        <a:noFill/>
        <a:ln w="12700" cap="flat" cmpd="sng" algn="ctr">
          <a:solidFill>
            <a:schemeClr val="accent1">
              <a:shade val="80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3469D0D5-A966-4E04-8772-9EB07619121B}">
      <dsp:nvSpPr>
        <dsp:cNvPr id="0" name=""/>
        <dsp:cNvSpPr/>
      </dsp:nvSpPr>
      <dsp:spPr>
        <a:xfrm>
          <a:off x="2565874" y="2102760"/>
          <a:ext cx="3854348" cy="1923471"/>
        </a:xfrm>
        <a:prstGeom prst="rect">
          <a:avLst/>
        </a:prstGeom>
        <a:gradFill rotWithShape="0">
          <a:gsLst>
            <a:gs pos="0">
              <a:schemeClr val="accent1">
                <a:alpha val="90000"/>
                <a:hueOff val="0"/>
                <a:satOff val="0"/>
                <a:lumOff val="0"/>
                <a:alphaOff val="-40000"/>
                <a:satMod val="103000"/>
                <a:lumMod val="102000"/>
                <a:tint val="94000"/>
              </a:schemeClr>
            </a:gs>
            <a:gs pos="50000">
              <a:schemeClr val="accent1">
                <a:alpha val="90000"/>
                <a:hueOff val="0"/>
                <a:satOff val="0"/>
                <a:lumOff val="0"/>
                <a:alphaOff val="-40000"/>
                <a:satMod val="110000"/>
                <a:lumMod val="100000"/>
                <a:shade val="100000"/>
              </a:schemeClr>
            </a:gs>
            <a:gs pos="100000">
              <a:schemeClr val="accent1">
                <a:alpha val="90000"/>
                <a:hueOff val="0"/>
                <a:satOff val="0"/>
                <a:lumOff val="0"/>
                <a:alphaOff val="-4000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endParaRPr lang="en-IN" sz="2000" b="1" kern="1200" dirty="0"/>
        </a:p>
        <a:p>
          <a:pPr marL="228600" lvl="1" indent="-228600" algn="l" defTabSz="889000">
            <a:lnSpc>
              <a:spcPct val="90000"/>
            </a:lnSpc>
            <a:spcBef>
              <a:spcPct val="0"/>
            </a:spcBef>
            <a:spcAft>
              <a:spcPct val="15000"/>
            </a:spcAft>
            <a:buChar char="•"/>
          </a:pPr>
          <a:r>
            <a:rPr lang="en-US" sz="2000" b="1" i="0" kern="1200" dirty="0"/>
            <a:t>array([[0., 1., 0., ..., 1., 2., 0.], [1., 0., 0., ..., 0., 3., 0.], [1., 0., 0., ..., 1., 3., 1.], ..., [0., 1., 1., ..., 1., 2., 0.], [1., 1., 0., ..., 1., 3., 1.], [1., 0., 0., ..., 1., 0., 0.]])</a:t>
          </a:r>
        </a:p>
      </dsp:txBody>
      <dsp:txXfrm>
        <a:off x="2565874" y="2102760"/>
        <a:ext cx="3854348" cy="1923471"/>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62D734-3EDB-4755-B322-0AE8FBEC8F0A}">
      <dsp:nvSpPr>
        <dsp:cNvPr id="0" name=""/>
        <dsp:cNvSpPr/>
      </dsp:nvSpPr>
      <dsp:spPr>
        <a:xfrm>
          <a:off x="10426" y="7925"/>
          <a:ext cx="4064862" cy="807555"/>
        </a:xfrm>
        <a:prstGeom prst="rect">
          <a:avLst/>
        </a:prstGeom>
        <a:gradFill rotWithShape="0">
          <a:gsLst>
            <a:gs pos="0">
              <a:schemeClr val="accent1">
                <a:alpha val="90000"/>
                <a:hueOff val="0"/>
                <a:satOff val="0"/>
                <a:lumOff val="0"/>
                <a:alphaOff val="0"/>
                <a:satMod val="103000"/>
                <a:lumMod val="102000"/>
                <a:tint val="94000"/>
              </a:schemeClr>
            </a:gs>
            <a:gs pos="50000">
              <a:schemeClr val="accent1">
                <a:alpha val="90000"/>
                <a:hueOff val="0"/>
                <a:satOff val="0"/>
                <a:lumOff val="0"/>
                <a:alphaOff val="0"/>
                <a:satMod val="110000"/>
                <a:lumMod val="100000"/>
                <a:shade val="100000"/>
              </a:schemeClr>
            </a:gs>
            <a:gs pos="100000">
              <a:schemeClr val="accent1">
                <a:alpha val="9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84480" tIns="162560" rIns="284480" bIns="162560" numCol="1" spcCol="1270" anchor="ctr" anchorCtr="0">
          <a:noAutofit/>
        </a:bodyPr>
        <a:lstStyle/>
        <a:p>
          <a:pPr marL="0" lvl="0" indent="0" algn="ctr" defTabSz="1778000">
            <a:lnSpc>
              <a:spcPct val="90000"/>
            </a:lnSpc>
            <a:spcBef>
              <a:spcPct val="0"/>
            </a:spcBef>
            <a:spcAft>
              <a:spcPct val="35000"/>
            </a:spcAft>
            <a:buNone/>
          </a:pPr>
          <a:r>
            <a:rPr lang="en-IN" sz="4000" b="1" kern="1200" dirty="0"/>
            <a:t>CODE</a:t>
          </a:r>
          <a:endParaRPr lang="en-IN" sz="1700" b="1" kern="1200" dirty="0"/>
        </a:p>
      </dsp:txBody>
      <dsp:txXfrm>
        <a:off x="10426" y="7925"/>
        <a:ext cx="4064862" cy="807555"/>
      </dsp:txXfrm>
    </dsp:sp>
    <dsp:sp modelId="{8E133D6A-38D1-4E2A-BB43-97F7126CD314}">
      <dsp:nvSpPr>
        <dsp:cNvPr id="0" name=""/>
        <dsp:cNvSpPr/>
      </dsp:nvSpPr>
      <dsp:spPr>
        <a:xfrm>
          <a:off x="10426" y="668325"/>
          <a:ext cx="4064862" cy="3432112"/>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b="1" kern="1200" dirty="0"/>
            <a:t>from sklearn.tree import DecisionTreeClassifier</a:t>
          </a:r>
          <a:endParaRPr lang="en-IN" sz="1600" b="1" kern="1200" dirty="0"/>
        </a:p>
        <a:p>
          <a:pPr marL="171450" lvl="1" indent="-171450" algn="l" defTabSz="711200">
            <a:lnSpc>
              <a:spcPct val="90000"/>
            </a:lnSpc>
            <a:spcBef>
              <a:spcPct val="0"/>
            </a:spcBef>
            <a:spcAft>
              <a:spcPct val="15000"/>
            </a:spcAft>
            <a:buChar char="•"/>
          </a:pPr>
          <a:r>
            <a:rPr lang="en-IN" sz="1600" b="1" kern="1200" dirty="0"/>
            <a:t>from sklearn.metrics import classification_report</a:t>
          </a:r>
        </a:p>
        <a:p>
          <a:pPr marL="171450" lvl="1" indent="-171450" algn="l" defTabSz="711200">
            <a:lnSpc>
              <a:spcPct val="90000"/>
            </a:lnSpc>
            <a:spcBef>
              <a:spcPct val="0"/>
            </a:spcBef>
            <a:spcAft>
              <a:spcPct val="15000"/>
            </a:spcAft>
            <a:buChar char="•"/>
          </a:pPr>
          <a:r>
            <a:rPr lang="en-IN" sz="1600" b="1" kern="1200" dirty="0"/>
            <a:t>dt=DecisionTreeClassifier()</a:t>
          </a:r>
        </a:p>
        <a:p>
          <a:pPr marL="171450" lvl="1" indent="-171450" algn="l" defTabSz="711200">
            <a:lnSpc>
              <a:spcPct val="90000"/>
            </a:lnSpc>
            <a:spcBef>
              <a:spcPct val="0"/>
            </a:spcBef>
            <a:spcAft>
              <a:spcPct val="15000"/>
            </a:spcAft>
            <a:buChar char="•"/>
          </a:pPr>
          <a:r>
            <a:rPr lang="en-IN" sz="1600" b="1" kern="1200" dirty="0"/>
            <a:t>dt.fit(xtrain,ytrain)</a:t>
          </a:r>
        </a:p>
        <a:p>
          <a:pPr marL="171450" lvl="1" indent="-171450" algn="l" defTabSz="711200">
            <a:lnSpc>
              <a:spcPct val="90000"/>
            </a:lnSpc>
            <a:spcBef>
              <a:spcPct val="0"/>
            </a:spcBef>
            <a:spcAft>
              <a:spcPct val="15000"/>
            </a:spcAft>
            <a:buChar char="•"/>
          </a:pPr>
          <a:r>
            <a:rPr lang="en-IN" sz="1600" b="1" kern="1200" dirty="0"/>
            <a:t>ypred=dt.predict(xtest)</a:t>
          </a:r>
        </a:p>
        <a:p>
          <a:pPr marL="171450" lvl="1" indent="-171450" algn="l" defTabSz="711200">
            <a:lnSpc>
              <a:spcPct val="90000"/>
            </a:lnSpc>
            <a:spcBef>
              <a:spcPct val="0"/>
            </a:spcBef>
            <a:spcAft>
              <a:spcPct val="15000"/>
            </a:spcAft>
            <a:buChar char="•"/>
          </a:pPr>
          <a:endParaRPr lang="en-IN" sz="1600" b="1" kern="1200" dirty="0"/>
        </a:p>
        <a:p>
          <a:pPr marL="171450" lvl="1" indent="-171450" algn="l" defTabSz="711200">
            <a:lnSpc>
              <a:spcPct val="90000"/>
            </a:lnSpc>
            <a:spcBef>
              <a:spcPct val="0"/>
            </a:spcBef>
            <a:spcAft>
              <a:spcPct val="15000"/>
            </a:spcAft>
            <a:buChar char="•"/>
          </a:pPr>
          <a:r>
            <a:rPr lang="en-IN" sz="1600" b="1" kern="1200" dirty="0"/>
            <a:t>cr=classification_report(ytest,ypred)</a:t>
          </a:r>
        </a:p>
        <a:p>
          <a:pPr marL="171450" lvl="1" indent="-171450" algn="l" defTabSz="711200">
            <a:lnSpc>
              <a:spcPct val="90000"/>
            </a:lnSpc>
            <a:spcBef>
              <a:spcPct val="0"/>
            </a:spcBef>
            <a:spcAft>
              <a:spcPct val="15000"/>
            </a:spcAft>
            <a:buChar char="•"/>
          </a:pPr>
          <a:r>
            <a:rPr lang="en-IN" sz="1600" b="1" kern="1200" dirty="0"/>
            <a:t>print(cr)</a:t>
          </a:r>
        </a:p>
      </dsp:txBody>
      <dsp:txXfrm>
        <a:off x="10426" y="668325"/>
        <a:ext cx="4064862" cy="3432112"/>
      </dsp:txXfrm>
    </dsp:sp>
    <dsp:sp modelId="{6DBC535D-6955-42EE-971C-6BBC4AD777CE}">
      <dsp:nvSpPr>
        <dsp:cNvPr id="0" name=""/>
        <dsp:cNvSpPr/>
      </dsp:nvSpPr>
      <dsp:spPr>
        <a:xfrm>
          <a:off x="4634411" y="55827"/>
          <a:ext cx="4473340" cy="889785"/>
        </a:xfrm>
        <a:prstGeom prst="rect">
          <a:avLst/>
        </a:prstGeom>
        <a:gradFill rotWithShape="0">
          <a:gsLst>
            <a:gs pos="0">
              <a:schemeClr val="accent1">
                <a:alpha val="90000"/>
                <a:hueOff val="0"/>
                <a:satOff val="0"/>
                <a:lumOff val="0"/>
                <a:alphaOff val="-40000"/>
                <a:satMod val="103000"/>
                <a:lumMod val="102000"/>
                <a:tint val="94000"/>
              </a:schemeClr>
            </a:gs>
            <a:gs pos="50000">
              <a:schemeClr val="accent1">
                <a:alpha val="90000"/>
                <a:hueOff val="0"/>
                <a:satOff val="0"/>
                <a:lumOff val="0"/>
                <a:alphaOff val="-40000"/>
                <a:satMod val="110000"/>
                <a:lumMod val="100000"/>
                <a:shade val="100000"/>
              </a:schemeClr>
            </a:gs>
            <a:gs pos="100000">
              <a:schemeClr val="accent1">
                <a:alpha val="90000"/>
                <a:hueOff val="0"/>
                <a:satOff val="0"/>
                <a:lumOff val="0"/>
                <a:alphaOff val="-4000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56032" tIns="146304" rIns="256032" bIns="146304" numCol="1" spcCol="1270" anchor="ctr" anchorCtr="0">
          <a:noAutofit/>
        </a:bodyPr>
        <a:lstStyle/>
        <a:p>
          <a:pPr marL="0" lvl="0" indent="0" algn="ctr" defTabSz="1600200">
            <a:lnSpc>
              <a:spcPct val="90000"/>
            </a:lnSpc>
            <a:spcBef>
              <a:spcPct val="0"/>
            </a:spcBef>
            <a:spcAft>
              <a:spcPct val="35000"/>
            </a:spcAft>
            <a:buNone/>
          </a:pPr>
          <a:r>
            <a:rPr lang="en-IN" sz="3600" b="1" kern="1200" dirty="0"/>
            <a:t>OUTPUT</a:t>
          </a:r>
          <a:endParaRPr lang="en-IN" sz="1700" b="1" kern="1200" dirty="0"/>
        </a:p>
      </dsp:txBody>
      <dsp:txXfrm>
        <a:off x="4634411" y="55827"/>
        <a:ext cx="4473340" cy="889785"/>
      </dsp:txXfrm>
    </dsp:sp>
    <dsp:sp modelId="{C68D61F2-4177-4162-ABC9-85EF9F61A2A2}">
      <dsp:nvSpPr>
        <dsp:cNvPr id="0" name=""/>
        <dsp:cNvSpPr/>
      </dsp:nvSpPr>
      <dsp:spPr>
        <a:xfrm>
          <a:off x="4670609" y="918031"/>
          <a:ext cx="4427123" cy="3182406"/>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endParaRPr lang="en-IN" sz="1800" b="1" kern="1200" dirty="0"/>
        </a:p>
        <a:p>
          <a:pPr marL="171450" lvl="1" indent="-171450" algn="l" defTabSz="800100">
            <a:lnSpc>
              <a:spcPct val="90000"/>
            </a:lnSpc>
            <a:spcBef>
              <a:spcPct val="0"/>
            </a:spcBef>
            <a:spcAft>
              <a:spcPct val="15000"/>
            </a:spcAft>
            <a:buChar char="•"/>
          </a:pPr>
          <a:endParaRPr lang="en-IN" sz="1800" b="1" kern="1200" dirty="0"/>
        </a:p>
        <a:p>
          <a:pPr marL="285750" lvl="1" indent="-285750" algn="l" defTabSz="1600200">
            <a:lnSpc>
              <a:spcPct val="90000"/>
            </a:lnSpc>
            <a:spcBef>
              <a:spcPct val="0"/>
            </a:spcBef>
            <a:spcAft>
              <a:spcPct val="15000"/>
            </a:spcAft>
            <a:buChar char="•"/>
          </a:pPr>
          <a:endParaRPr lang="en-IN" sz="3600" kern="1200"/>
        </a:p>
      </dsp:txBody>
      <dsp:txXfrm>
        <a:off x="4670609" y="918031"/>
        <a:ext cx="4427123" cy="318240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62D734-3EDB-4755-B322-0AE8FBEC8F0A}">
      <dsp:nvSpPr>
        <dsp:cNvPr id="0" name=""/>
        <dsp:cNvSpPr/>
      </dsp:nvSpPr>
      <dsp:spPr>
        <a:xfrm>
          <a:off x="15141" y="59499"/>
          <a:ext cx="4060893" cy="737103"/>
        </a:xfrm>
        <a:prstGeom prst="rect">
          <a:avLst/>
        </a:prstGeom>
        <a:gradFill rotWithShape="0">
          <a:gsLst>
            <a:gs pos="0">
              <a:schemeClr val="accent1">
                <a:alpha val="90000"/>
                <a:hueOff val="0"/>
                <a:satOff val="0"/>
                <a:lumOff val="0"/>
                <a:alphaOff val="0"/>
                <a:satMod val="103000"/>
                <a:lumMod val="102000"/>
                <a:tint val="94000"/>
              </a:schemeClr>
            </a:gs>
            <a:gs pos="50000">
              <a:schemeClr val="accent1">
                <a:alpha val="90000"/>
                <a:hueOff val="0"/>
                <a:satOff val="0"/>
                <a:lumOff val="0"/>
                <a:alphaOff val="0"/>
                <a:satMod val="110000"/>
                <a:lumMod val="100000"/>
                <a:shade val="100000"/>
              </a:schemeClr>
            </a:gs>
            <a:gs pos="100000">
              <a:schemeClr val="accent1">
                <a:alpha val="9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84480" tIns="162560" rIns="284480" bIns="162560" numCol="1" spcCol="1270" anchor="ctr" anchorCtr="0">
          <a:noAutofit/>
        </a:bodyPr>
        <a:lstStyle/>
        <a:p>
          <a:pPr marL="0" lvl="0" indent="0" algn="ctr" defTabSz="1778000">
            <a:lnSpc>
              <a:spcPct val="90000"/>
            </a:lnSpc>
            <a:spcBef>
              <a:spcPct val="0"/>
            </a:spcBef>
            <a:spcAft>
              <a:spcPct val="35000"/>
            </a:spcAft>
            <a:buNone/>
          </a:pPr>
          <a:r>
            <a:rPr lang="en-IN" sz="4000" b="1" kern="1200" dirty="0"/>
            <a:t>CODE</a:t>
          </a:r>
          <a:endParaRPr lang="en-IN" sz="1700" b="1" kern="1200" dirty="0"/>
        </a:p>
      </dsp:txBody>
      <dsp:txXfrm>
        <a:off x="15141" y="59499"/>
        <a:ext cx="4060893" cy="737103"/>
      </dsp:txXfrm>
    </dsp:sp>
    <dsp:sp modelId="{8E133D6A-38D1-4E2A-BB43-97F7126CD314}">
      <dsp:nvSpPr>
        <dsp:cNvPr id="0" name=""/>
        <dsp:cNvSpPr/>
      </dsp:nvSpPr>
      <dsp:spPr>
        <a:xfrm>
          <a:off x="15141" y="717133"/>
          <a:ext cx="4060893" cy="3383304"/>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IN" sz="1600" b="1" kern="1200" dirty="0"/>
            <a:t>from sklearn.ensemble import RandomForestClassifier</a:t>
          </a:r>
        </a:p>
        <a:p>
          <a:pPr marL="171450" lvl="1" indent="-171450" algn="l" defTabSz="711200">
            <a:lnSpc>
              <a:spcPct val="90000"/>
            </a:lnSpc>
            <a:spcBef>
              <a:spcPct val="0"/>
            </a:spcBef>
            <a:spcAft>
              <a:spcPct val="15000"/>
            </a:spcAft>
            <a:buChar char="•"/>
          </a:pPr>
          <a:r>
            <a:rPr lang="en-IN" sz="1600" b="1" kern="1200" dirty="0"/>
            <a:t>rf=RandomForestClassifier(n_estimators=70,max_depth=15)</a:t>
          </a:r>
        </a:p>
        <a:p>
          <a:pPr marL="171450" lvl="1" indent="-171450" algn="l" defTabSz="711200">
            <a:lnSpc>
              <a:spcPct val="90000"/>
            </a:lnSpc>
            <a:spcBef>
              <a:spcPct val="0"/>
            </a:spcBef>
            <a:spcAft>
              <a:spcPct val="15000"/>
            </a:spcAft>
            <a:buChar char="•"/>
          </a:pPr>
          <a:r>
            <a:rPr lang="en-IN" sz="1600" b="1" kern="1200"/>
            <a:t>rf.fit(xtrain,ytrain)</a:t>
          </a:r>
        </a:p>
        <a:p>
          <a:pPr marL="171450" lvl="1" indent="-171450" algn="l" defTabSz="711200">
            <a:lnSpc>
              <a:spcPct val="90000"/>
            </a:lnSpc>
            <a:spcBef>
              <a:spcPct val="0"/>
            </a:spcBef>
            <a:spcAft>
              <a:spcPct val="15000"/>
            </a:spcAft>
            <a:buChar char="•"/>
          </a:pPr>
          <a:r>
            <a:rPr lang="en-IN" sz="1600" b="1" kern="1200" dirty="0"/>
            <a:t>ypred=rf.predict(xtest)</a:t>
          </a:r>
        </a:p>
        <a:p>
          <a:pPr marL="171450" lvl="1" indent="-171450" algn="l" defTabSz="711200">
            <a:lnSpc>
              <a:spcPct val="90000"/>
            </a:lnSpc>
            <a:spcBef>
              <a:spcPct val="0"/>
            </a:spcBef>
            <a:spcAft>
              <a:spcPct val="15000"/>
            </a:spcAft>
            <a:buChar char="•"/>
          </a:pPr>
          <a:r>
            <a:rPr lang="en-IN" sz="1600" b="1" kern="1200" dirty="0"/>
            <a:t>cr=classification_report(ytest,ypred)</a:t>
          </a:r>
        </a:p>
        <a:p>
          <a:pPr marL="171450" lvl="1" indent="-171450" algn="l" defTabSz="711200">
            <a:lnSpc>
              <a:spcPct val="90000"/>
            </a:lnSpc>
            <a:spcBef>
              <a:spcPct val="0"/>
            </a:spcBef>
            <a:spcAft>
              <a:spcPct val="15000"/>
            </a:spcAft>
            <a:buChar char="•"/>
          </a:pPr>
          <a:endParaRPr lang="en-IN" sz="1600" b="1" kern="1200"/>
        </a:p>
        <a:p>
          <a:pPr marL="171450" lvl="1" indent="-171450" algn="l" defTabSz="711200">
            <a:lnSpc>
              <a:spcPct val="90000"/>
            </a:lnSpc>
            <a:spcBef>
              <a:spcPct val="0"/>
            </a:spcBef>
            <a:spcAft>
              <a:spcPct val="15000"/>
            </a:spcAft>
            <a:buChar char="•"/>
          </a:pPr>
          <a:r>
            <a:rPr lang="en-IN" sz="1600" b="1" kern="1200" dirty="0"/>
            <a:t>print(cr)</a:t>
          </a:r>
        </a:p>
      </dsp:txBody>
      <dsp:txXfrm>
        <a:off x="15141" y="717133"/>
        <a:ext cx="4060893" cy="3383304"/>
      </dsp:txXfrm>
    </dsp:sp>
    <dsp:sp modelId="{6DBC535D-6955-42EE-971C-6BBC4AD777CE}">
      <dsp:nvSpPr>
        <dsp:cNvPr id="0" name=""/>
        <dsp:cNvSpPr/>
      </dsp:nvSpPr>
      <dsp:spPr>
        <a:xfrm>
          <a:off x="4634055" y="-8873"/>
          <a:ext cx="4468972" cy="796152"/>
        </a:xfrm>
        <a:prstGeom prst="rect">
          <a:avLst/>
        </a:prstGeom>
        <a:gradFill rotWithShape="0">
          <a:gsLst>
            <a:gs pos="0">
              <a:schemeClr val="accent1">
                <a:alpha val="90000"/>
                <a:hueOff val="0"/>
                <a:satOff val="0"/>
                <a:lumOff val="0"/>
                <a:alphaOff val="-40000"/>
                <a:satMod val="103000"/>
                <a:lumMod val="102000"/>
                <a:tint val="94000"/>
              </a:schemeClr>
            </a:gs>
            <a:gs pos="50000">
              <a:schemeClr val="accent1">
                <a:alpha val="90000"/>
                <a:hueOff val="0"/>
                <a:satOff val="0"/>
                <a:lumOff val="0"/>
                <a:alphaOff val="-40000"/>
                <a:satMod val="110000"/>
                <a:lumMod val="100000"/>
                <a:shade val="100000"/>
              </a:schemeClr>
            </a:gs>
            <a:gs pos="100000">
              <a:schemeClr val="accent1">
                <a:alpha val="90000"/>
                <a:hueOff val="0"/>
                <a:satOff val="0"/>
                <a:lumOff val="0"/>
                <a:alphaOff val="-4000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56032" tIns="146304" rIns="256032" bIns="146304" numCol="1" spcCol="1270" anchor="ctr" anchorCtr="0">
          <a:noAutofit/>
        </a:bodyPr>
        <a:lstStyle/>
        <a:p>
          <a:pPr marL="0" lvl="0" indent="0" algn="ctr" defTabSz="1600200">
            <a:lnSpc>
              <a:spcPct val="90000"/>
            </a:lnSpc>
            <a:spcBef>
              <a:spcPct val="0"/>
            </a:spcBef>
            <a:spcAft>
              <a:spcPct val="35000"/>
            </a:spcAft>
            <a:buNone/>
          </a:pPr>
          <a:r>
            <a:rPr lang="en-IN" sz="3600" b="1" kern="1200" dirty="0"/>
            <a:t>OUTPUT</a:t>
          </a:r>
          <a:endParaRPr lang="en-IN" sz="1700" b="1" kern="1200" dirty="0"/>
        </a:p>
      </dsp:txBody>
      <dsp:txXfrm>
        <a:off x="4634055" y="-8873"/>
        <a:ext cx="4468972" cy="796152"/>
      </dsp:txXfrm>
    </dsp:sp>
    <dsp:sp modelId="{C68D61F2-4177-4162-ABC9-85EF9F61A2A2}">
      <dsp:nvSpPr>
        <dsp:cNvPr id="0" name=""/>
        <dsp:cNvSpPr/>
      </dsp:nvSpPr>
      <dsp:spPr>
        <a:xfrm>
          <a:off x="4705608" y="717759"/>
          <a:ext cx="4352018" cy="3404140"/>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endParaRPr lang="en-IN" sz="1800" b="1" kern="1200" dirty="0"/>
        </a:p>
        <a:p>
          <a:pPr marL="171450" lvl="1" indent="-171450" algn="l" defTabSz="800100">
            <a:lnSpc>
              <a:spcPct val="90000"/>
            </a:lnSpc>
            <a:spcBef>
              <a:spcPct val="0"/>
            </a:spcBef>
            <a:spcAft>
              <a:spcPct val="15000"/>
            </a:spcAft>
            <a:buChar char="•"/>
          </a:pPr>
          <a:endParaRPr lang="en-IN" sz="1800" b="1" kern="1200" dirty="0"/>
        </a:p>
        <a:p>
          <a:pPr marL="285750" lvl="1" indent="-285750" algn="l" defTabSz="1600200">
            <a:lnSpc>
              <a:spcPct val="90000"/>
            </a:lnSpc>
            <a:spcBef>
              <a:spcPct val="0"/>
            </a:spcBef>
            <a:spcAft>
              <a:spcPct val="15000"/>
            </a:spcAft>
            <a:buChar char="•"/>
          </a:pPr>
          <a:endParaRPr lang="en-IN" sz="3600" kern="1200"/>
        </a:p>
      </dsp:txBody>
      <dsp:txXfrm>
        <a:off x="4705608" y="717759"/>
        <a:ext cx="4352018" cy="34041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ED6753-B0D8-482E-AC9F-09719223541C}">
      <dsp:nvSpPr>
        <dsp:cNvPr id="0" name=""/>
        <dsp:cNvSpPr/>
      </dsp:nvSpPr>
      <dsp:spPr>
        <a:xfrm>
          <a:off x="1923" y="672520"/>
          <a:ext cx="2121045" cy="839857"/>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312928" tIns="111760" rIns="312928" bIns="111760" numCol="1" spcCol="1270" anchor="ctr" anchorCtr="0">
          <a:noAutofit/>
        </a:bodyPr>
        <a:lstStyle/>
        <a:p>
          <a:pPr marL="0" lvl="0" indent="0" algn="r" defTabSz="1955800">
            <a:lnSpc>
              <a:spcPct val="90000"/>
            </a:lnSpc>
            <a:spcBef>
              <a:spcPct val="0"/>
            </a:spcBef>
            <a:spcAft>
              <a:spcPct val="35000"/>
            </a:spcAft>
            <a:buNone/>
          </a:pPr>
          <a:r>
            <a:rPr lang="en-IN" sz="4400" b="1" kern="1200" dirty="0">
              <a:solidFill>
                <a:schemeClr val="accent4"/>
              </a:solidFill>
            </a:rPr>
            <a:t>CODE</a:t>
          </a:r>
        </a:p>
      </dsp:txBody>
      <dsp:txXfrm>
        <a:off x="1923" y="672520"/>
        <a:ext cx="2121045" cy="839857"/>
      </dsp:txXfrm>
    </dsp:sp>
    <dsp:sp modelId="{46DE4588-40D9-458A-8E50-3E97A9549A89}">
      <dsp:nvSpPr>
        <dsp:cNvPr id="0" name=""/>
        <dsp:cNvSpPr/>
      </dsp:nvSpPr>
      <dsp:spPr>
        <a:xfrm>
          <a:off x="2122969" y="226346"/>
          <a:ext cx="236129" cy="1732205"/>
        </a:xfrm>
        <a:prstGeom prst="leftBrace">
          <a:avLst>
            <a:gd name="adj1" fmla="val 35000"/>
            <a:gd name="adj2" fmla="val 50000"/>
          </a:avLst>
        </a:prstGeom>
        <a:noFill/>
        <a:ln w="12700" cap="flat" cmpd="sng" algn="ctr">
          <a:solidFill>
            <a:schemeClr val="accent1">
              <a:shade val="8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4005B334-07C1-46A0-95F0-844A8C703B6C}">
      <dsp:nvSpPr>
        <dsp:cNvPr id="0" name=""/>
        <dsp:cNvSpPr/>
      </dsp:nvSpPr>
      <dsp:spPr>
        <a:xfrm>
          <a:off x="2453550" y="2132"/>
          <a:ext cx="4097279" cy="2180632"/>
        </a:xfrm>
        <a:prstGeom prst="rect">
          <a:avLst/>
        </a:prstGeom>
        <a:solidFill>
          <a:schemeClr val="accen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from sklearn.model_selection import train_test_split</a:t>
          </a:r>
          <a:endParaRPr lang="en-IN" sz="1800" kern="1200" dirty="0"/>
        </a:p>
        <a:p>
          <a:pPr marL="171450" lvl="1" indent="-171450" algn="l" defTabSz="800100">
            <a:lnSpc>
              <a:spcPct val="90000"/>
            </a:lnSpc>
            <a:spcBef>
              <a:spcPct val="0"/>
            </a:spcBef>
            <a:spcAft>
              <a:spcPct val="15000"/>
            </a:spcAft>
            <a:buChar char="•"/>
          </a:pPr>
          <a:r>
            <a:rPr lang="en-US" sz="1800" kern="1200" dirty="0"/>
            <a:t>xtrain,xtest,ytrain,ytest=train_test_split(features,target,test_size=0.2,random_state=1)target,test_size=0.2,random_state=1)</a:t>
          </a:r>
          <a:endParaRPr lang="en-IN" sz="1800" kern="1200" dirty="0"/>
        </a:p>
      </dsp:txBody>
      <dsp:txXfrm>
        <a:off x="2453550" y="2132"/>
        <a:ext cx="4097279" cy="21806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ED6753-B0D8-482E-AC9F-09719223541C}">
      <dsp:nvSpPr>
        <dsp:cNvPr id="0" name=""/>
        <dsp:cNvSpPr/>
      </dsp:nvSpPr>
      <dsp:spPr>
        <a:xfrm>
          <a:off x="844" y="278231"/>
          <a:ext cx="2199273" cy="366867"/>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312928" tIns="111760" rIns="312928" bIns="111760" numCol="1" spcCol="1270" anchor="ctr" anchorCtr="0">
          <a:noAutofit/>
        </a:bodyPr>
        <a:lstStyle/>
        <a:p>
          <a:pPr marL="0" lvl="0" indent="0" algn="r" defTabSz="1955800">
            <a:lnSpc>
              <a:spcPct val="90000"/>
            </a:lnSpc>
            <a:spcBef>
              <a:spcPct val="0"/>
            </a:spcBef>
            <a:spcAft>
              <a:spcPct val="35000"/>
            </a:spcAft>
            <a:buNone/>
          </a:pPr>
          <a:r>
            <a:rPr lang="en-IN" sz="4400" b="1" kern="1200" dirty="0">
              <a:solidFill>
                <a:schemeClr val="accent4"/>
              </a:solidFill>
            </a:rPr>
            <a:t>CODE</a:t>
          </a:r>
        </a:p>
      </dsp:txBody>
      <dsp:txXfrm>
        <a:off x="844" y="278231"/>
        <a:ext cx="2199273" cy="366867"/>
      </dsp:txXfrm>
    </dsp:sp>
    <dsp:sp modelId="{46DE4588-40D9-458A-8E50-3E97A9549A89}">
      <dsp:nvSpPr>
        <dsp:cNvPr id="0" name=""/>
        <dsp:cNvSpPr/>
      </dsp:nvSpPr>
      <dsp:spPr>
        <a:xfrm>
          <a:off x="2200117" y="313310"/>
          <a:ext cx="196695" cy="296709"/>
        </a:xfrm>
        <a:prstGeom prst="leftBrace">
          <a:avLst>
            <a:gd name="adj1" fmla="val 35000"/>
            <a:gd name="adj2" fmla="val 50000"/>
          </a:avLst>
        </a:prstGeom>
        <a:noFill/>
        <a:ln w="12700" cap="flat" cmpd="sng" algn="ctr">
          <a:solidFill>
            <a:schemeClr val="accent1">
              <a:shade val="8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4005B334-07C1-46A0-95F0-844A8C703B6C}">
      <dsp:nvSpPr>
        <dsp:cNvPr id="0" name=""/>
        <dsp:cNvSpPr/>
      </dsp:nvSpPr>
      <dsp:spPr>
        <a:xfrm>
          <a:off x="2475491" y="450"/>
          <a:ext cx="3413028" cy="922429"/>
        </a:xfrm>
        <a:prstGeom prst="rect">
          <a:avLst/>
        </a:prstGeom>
        <a:solidFill>
          <a:schemeClr val="accen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171450" lvl="1" indent="-171450" algn="l" defTabSz="800100">
            <a:lnSpc>
              <a:spcPct val="90000"/>
            </a:lnSpc>
            <a:spcBef>
              <a:spcPct val="0"/>
            </a:spcBef>
            <a:spcAft>
              <a:spcPct val="15000"/>
            </a:spcAft>
            <a:buChar char="•"/>
          </a:pPr>
          <a:r>
            <a:rPr lang="en-IN" sz="1800" kern="1200" dirty="0"/>
            <a:t>features=df.iloc[ : , : -1]</a:t>
          </a:r>
        </a:p>
      </dsp:txBody>
      <dsp:txXfrm>
        <a:off x="2475491" y="450"/>
        <a:ext cx="3413028" cy="92242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ED6753-B0D8-482E-AC9F-09719223541C}">
      <dsp:nvSpPr>
        <dsp:cNvPr id="0" name=""/>
        <dsp:cNvSpPr/>
      </dsp:nvSpPr>
      <dsp:spPr>
        <a:xfrm>
          <a:off x="844" y="278231"/>
          <a:ext cx="2199273" cy="366867"/>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312928" tIns="111760" rIns="312928" bIns="111760" numCol="1" spcCol="1270" anchor="ctr" anchorCtr="0">
          <a:noAutofit/>
        </a:bodyPr>
        <a:lstStyle/>
        <a:p>
          <a:pPr marL="0" lvl="0" indent="0" algn="r" defTabSz="1955800">
            <a:lnSpc>
              <a:spcPct val="90000"/>
            </a:lnSpc>
            <a:spcBef>
              <a:spcPct val="0"/>
            </a:spcBef>
            <a:spcAft>
              <a:spcPct val="35000"/>
            </a:spcAft>
            <a:buNone/>
          </a:pPr>
          <a:r>
            <a:rPr lang="en-IN" sz="4400" b="1" kern="1200" dirty="0">
              <a:solidFill>
                <a:schemeClr val="accent4"/>
              </a:solidFill>
            </a:rPr>
            <a:t>CODE</a:t>
          </a:r>
        </a:p>
      </dsp:txBody>
      <dsp:txXfrm>
        <a:off x="844" y="278231"/>
        <a:ext cx="2199273" cy="366867"/>
      </dsp:txXfrm>
    </dsp:sp>
    <dsp:sp modelId="{46DE4588-40D9-458A-8E50-3E97A9549A89}">
      <dsp:nvSpPr>
        <dsp:cNvPr id="0" name=""/>
        <dsp:cNvSpPr/>
      </dsp:nvSpPr>
      <dsp:spPr>
        <a:xfrm>
          <a:off x="2200117" y="313310"/>
          <a:ext cx="196695" cy="296709"/>
        </a:xfrm>
        <a:prstGeom prst="leftBrace">
          <a:avLst>
            <a:gd name="adj1" fmla="val 35000"/>
            <a:gd name="adj2" fmla="val 50000"/>
          </a:avLst>
        </a:prstGeom>
        <a:noFill/>
        <a:ln w="12700" cap="flat" cmpd="sng" algn="ctr">
          <a:solidFill>
            <a:schemeClr val="accent1">
              <a:shade val="8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4005B334-07C1-46A0-95F0-844A8C703B6C}">
      <dsp:nvSpPr>
        <dsp:cNvPr id="0" name=""/>
        <dsp:cNvSpPr/>
      </dsp:nvSpPr>
      <dsp:spPr>
        <a:xfrm>
          <a:off x="2475491" y="450"/>
          <a:ext cx="3413028" cy="922429"/>
        </a:xfrm>
        <a:prstGeom prst="rect">
          <a:avLst/>
        </a:prstGeom>
        <a:solidFill>
          <a:schemeClr val="accen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171450" lvl="1" indent="-171450" algn="l" defTabSz="800100">
            <a:lnSpc>
              <a:spcPct val="90000"/>
            </a:lnSpc>
            <a:spcBef>
              <a:spcPct val="0"/>
            </a:spcBef>
            <a:spcAft>
              <a:spcPct val="15000"/>
            </a:spcAft>
            <a:buChar char="•"/>
          </a:pPr>
          <a:r>
            <a:rPr lang="en-IN" sz="1800" kern="1200" dirty="0"/>
            <a:t>target=df.iloc[ : , -1]</a:t>
          </a:r>
        </a:p>
      </dsp:txBody>
      <dsp:txXfrm>
        <a:off x="2475491" y="450"/>
        <a:ext cx="3413028" cy="92242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48C2E4-0689-44EC-A10D-9B857658A2AA}">
      <dsp:nvSpPr>
        <dsp:cNvPr id="0" name=""/>
        <dsp:cNvSpPr/>
      </dsp:nvSpPr>
      <dsp:spPr>
        <a:xfrm>
          <a:off x="14" y="742404"/>
          <a:ext cx="1782828" cy="910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4480" tIns="101600" rIns="284480" bIns="101600" numCol="1" spcCol="1270" anchor="ctr" anchorCtr="0">
          <a:noAutofit/>
        </a:bodyPr>
        <a:lstStyle/>
        <a:p>
          <a:pPr marL="0" lvl="0" indent="0" algn="r" defTabSz="1778000">
            <a:lnSpc>
              <a:spcPct val="90000"/>
            </a:lnSpc>
            <a:spcBef>
              <a:spcPct val="0"/>
            </a:spcBef>
            <a:spcAft>
              <a:spcPct val="35000"/>
            </a:spcAft>
            <a:buNone/>
          </a:pPr>
          <a:r>
            <a:rPr lang="en-IN" sz="4000" b="1" kern="1200" dirty="0">
              <a:solidFill>
                <a:schemeClr val="accent4"/>
              </a:solidFill>
            </a:rPr>
            <a:t>CODE</a:t>
          </a:r>
          <a:endParaRPr lang="en-IN" sz="1700" b="1" kern="1200" dirty="0">
            <a:solidFill>
              <a:schemeClr val="accent4"/>
            </a:solidFill>
          </a:endParaRPr>
        </a:p>
      </dsp:txBody>
      <dsp:txXfrm>
        <a:off x="14" y="742404"/>
        <a:ext cx="1782828" cy="910800"/>
      </dsp:txXfrm>
    </dsp:sp>
    <dsp:sp modelId="{4F643999-344E-4796-8947-729A436C8DE0}">
      <dsp:nvSpPr>
        <dsp:cNvPr id="0" name=""/>
        <dsp:cNvSpPr/>
      </dsp:nvSpPr>
      <dsp:spPr>
        <a:xfrm>
          <a:off x="1782842" y="116229"/>
          <a:ext cx="233683" cy="2163150"/>
        </a:xfrm>
        <a:prstGeom prst="leftBrace">
          <a:avLst>
            <a:gd name="adj1" fmla="val 35000"/>
            <a:gd name="adj2" fmla="val 50000"/>
          </a:avLst>
        </a:prstGeom>
        <a:noFill/>
        <a:ln w="12700" cap="flat" cmpd="sng" algn="ctr">
          <a:solidFill>
            <a:schemeClr val="accent1">
              <a:shade val="80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FD62CDB3-51DC-48F2-AFC3-91B2B2C64767}">
      <dsp:nvSpPr>
        <dsp:cNvPr id="0" name=""/>
        <dsp:cNvSpPr/>
      </dsp:nvSpPr>
      <dsp:spPr>
        <a:xfrm>
          <a:off x="2110013" y="0"/>
          <a:ext cx="4121542" cy="2373321"/>
        </a:xfrm>
        <a:prstGeom prst="rect">
          <a:avLst/>
        </a:prstGeom>
        <a:gradFill rotWithShape="0">
          <a:gsLst>
            <a:gs pos="0">
              <a:schemeClr val="accent1">
                <a:alpha val="90000"/>
                <a:hueOff val="0"/>
                <a:satOff val="0"/>
                <a:lumOff val="0"/>
                <a:alphaOff val="0"/>
                <a:satMod val="103000"/>
                <a:lumMod val="102000"/>
                <a:tint val="94000"/>
              </a:schemeClr>
            </a:gs>
            <a:gs pos="50000">
              <a:schemeClr val="accent1">
                <a:alpha val="90000"/>
                <a:hueOff val="0"/>
                <a:satOff val="0"/>
                <a:lumOff val="0"/>
                <a:alphaOff val="0"/>
                <a:satMod val="110000"/>
                <a:lumMod val="100000"/>
                <a:shade val="100000"/>
              </a:schemeClr>
            </a:gs>
            <a:gs pos="100000">
              <a:schemeClr val="accent1">
                <a:alpha val="9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171450" lvl="1" indent="-171450" algn="l" defTabSz="711200">
            <a:lnSpc>
              <a:spcPct val="90000"/>
            </a:lnSpc>
            <a:spcBef>
              <a:spcPct val="0"/>
            </a:spcBef>
            <a:spcAft>
              <a:spcPct val="15000"/>
            </a:spcAft>
            <a:buChar char="•"/>
          </a:pPr>
          <a:r>
            <a:rPr lang="en-US" sz="1600" b="1" kern="1200" dirty="0"/>
            <a:t>from sklearn.neighbors import KNeighborsRegressor</a:t>
          </a:r>
          <a:endParaRPr lang="en-IN" sz="1600" b="1" kern="1200" dirty="0"/>
        </a:p>
        <a:p>
          <a:pPr marL="171450" lvl="1" indent="-171450" algn="l" defTabSz="711200">
            <a:lnSpc>
              <a:spcPct val="90000"/>
            </a:lnSpc>
            <a:spcBef>
              <a:spcPct val="0"/>
            </a:spcBef>
            <a:spcAft>
              <a:spcPct val="15000"/>
            </a:spcAft>
            <a:buChar char="•"/>
          </a:pPr>
          <a:r>
            <a:rPr lang="en-US" sz="1600" b="1" kern="1200" dirty="0"/>
            <a:t>neigh= KNeighborsRegressor(n_neighbors=7)</a:t>
          </a:r>
          <a:endParaRPr lang="en-IN" sz="1600" b="1" kern="1200" dirty="0"/>
        </a:p>
        <a:p>
          <a:pPr marL="171450" lvl="1" indent="-171450" algn="l" defTabSz="711200">
            <a:lnSpc>
              <a:spcPct val="90000"/>
            </a:lnSpc>
            <a:spcBef>
              <a:spcPct val="0"/>
            </a:spcBef>
            <a:spcAft>
              <a:spcPct val="15000"/>
            </a:spcAft>
            <a:buChar char="•"/>
          </a:pPr>
          <a:r>
            <a:rPr lang="en-IN" sz="1600" b="1" kern="1200" dirty="0"/>
            <a:t>neigh.fit(xtrain,ytrain)</a:t>
          </a:r>
        </a:p>
        <a:p>
          <a:pPr marL="171450" lvl="1" indent="-171450" algn="l" defTabSz="711200">
            <a:lnSpc>
              <a:spcPct val="90000"/>
            </a:lnSpc>
            <a:spcBef>
              <a:spcPct val="0"/>
            </a:spcBef>
            <a:spcAft>
              <a:spcPct val="15000"/>
            </a:spcAft>
            <a:buChar char="•"/>
          </a:pPr>
          <a:r>
            <a:rPr lang="en-IN" sz="1600" b="1" kern="1200" dirty="0"/>
            <a:t>ypred=neigh.predict(xtest)</a:t>
          </a:r>
        </a:p>
        <a:p>
          <a:pPr marL="171450" lvl="1" indent="-171450" algn="l" defTabSz="711200">
            <a:lnSpc>
              <a:spcPct val="90000"/>
            </a:lnSpc>
            <a:spcBef>
              <a:spcPct val="0"/>
            </a:spcBef>
            <a:spcAft>
              <a:spcPct val="15000"/>
            </a:spcAft>
            <a:buChar char="•"/>
          </a:pPr>
          <a:r>
            <a:rPr lang="en-US" sz="1600" b="1" kern="1200" dirty="0"/>
            <a:t>mse=mean_squared_error(ytest,ypred)</a:t>
          </a:r>
          <a:endParaRPr lang="en-IN" sz="1600" b="1" kern="1200" dirty="0"/>
        </a:p>
        <a:p>
          <a:pPr marL="171450" lvl="1" indent="-171450" algn="l" defTabSz="711200">
            <a:lnSpc>
              <a:spcPct val="90000"/>
            </a:lnSpc>
            <a:spcBef>
              <a:spcPct val="0"/>
            </a:spcBef>
            <a:spcAft>
              <a:spcPct val="15000"/>
            </a:spcAft>
            <a:buChar char="•"/>
          </a:pPr>
          <a:r>
            <a:rPr lang="pt-BR" sz="1600" b="1" kern="1200" dirty="0"/>
            <a:t>r2=r2_score(ytest,ypred)</a:t>
          </a:r>
          <a:endParaRPr lang="en-IN" sz="1600" b="1" kern="1200" dirty="0"/>
        </a:p>
        <a:p>
          <a:pPr marL="171450" lvl="1" indent="-171450" algn="l" defTabSz="711200">
            <a:lnSpc>
              <a:spcPct val="90000"/>
            </a:lnSpc>
            <a:spcBef>
              <a:spcPct val="0"/>
            </a:spcBef>
            <a:spcAft>
              <a:spcPct val="15000"/>
            </a:spcAft>
            <a:buChar char="•"/>
          </a:pPr>
          <a:r>
            <a:rPr lang="en-IN" sz="1600" b="1" kern="1200" dirty="0"/>
            <a:t>print(mse,r2)</a:t>
          </a:r>
        </a:p>
      </dsp:txBody>
      <dsp:txXfrm>
        <a:off x="2110013" y="0"/>
        <a:ext cx="4121542" cy="2373321"/>
      </dsp:txXfrm>
    </dsp:sp>
    <dsp:sp modelId="{EB7A4279-D4C1-4126-AF45-3CA9B093349F}">
      <dsp:nvSpPr>
        <dsp:cNvPr id="0" name=""/>
        <dsp:cNvSpPr/>
      </dsp:nvSpPr>
      <dsp:spPr>
        <a:xfrm>
          <a:off x="14" y="2845419"/>
          <a:ext cx="2337861" cy="910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032" tIns="91440" rIns="256032" bIns="91440" numCol="1" spcCol="1270" anchor="ctr" anchorCtr="0">
          <a:noAutofit/>
        </a:bodyPr>
        <a:lstStyle/>
        <a:p>
          <a:pPr marL="0" lvl="0" indent="0" algn="r" defTabSz="1600200">
            <a:lnSpc>
              <a:spcPct val="90000"/>
            </a:lnSpc>
            <a:spcBef>
              <a:spcPct val="0"/>
            </a:spcBef>
            <a:spcAft>
              <a:spcPct val="35000"/>
            </a:spcAft>
            <a:buNone/>
          </a:pPr>
          <a:r>
            <a:rPr lang="en-IN" sz="3600" b="1" kern="1200" dirty="0">
              <a:solidFill>
                <a:schemeClr val="accent4"/>
              </a:solidFill>
            </a:rPr>
            <a:t>OUTPUT</a:t>
          </a:r>
          <a:endParaRPr lang="en-IN" sz="1700" b="1" kern="1200" dirty="0">
            <a:solidFill>
              <a:schemeClr val="accent4"/>
            </a:solidFill>
          </a:endParaRPr>
        </a:p>
      </dsp:txBody>
      <dsp:txXfrm>
        <a:off x="14" y="2845419"/>
        <a:ext cx="2337861" cy="910800"/>
      </dsp:txXfrm>
    </dsp:sp>
    <dsp:sp modelId="{A7F25846-760F-4FD7-BD3A-1619C87C9A30}">
      <dsp:nvSpPr>
        <dsp:cNvPr id="0" name=""/>
        <dsp:cNvSpPr/>
      </dsp:nvSpPr>
      <dsp:spPr>
        <a:xfrm>
          <a:off x="2337875" y="2845419"/>
          <a:ext cx="199300" cy="910800"/>
        </a:xfrm>
        <a:prstGeom prst="leftBrace">
          <a:avLst>
            <a:gd name="adj1" fmla="val 35000"/>
            <a:gd name="adj2" fmla="val 50000"/>
          </a:avLst>
        </a:prstGeom>
        <a:noFill/>
        <a:ln w="12700" cap="flat" cmpd="sng" algn="ctr">
          <a:solidFill>
            <a:schemeClr val="accent1">
              <a:shade val="80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3469D0D5-A966-4E04-8772-9EB07619121B}">
      <dsp:nvSpPr>
        <dsp:cNvPr id="0" name=""/>
        <dsp:cNvSpPr/>
      </dsp:nvSpPr>
      <dsp:spPr>
        <a:xfrm>
          <a:off x="2618414" y="2549081"/>
          <a:ext cx="3611637" cy="1501508"/>
        </a:xfrm>
        <a:prstGeom prst="rect">
          <a:avLst/>
        </a:prstGeom>
        <a:gradFill rotWithShape="0">
          <a:gsLst>
            <a:gs pos="0">
              <a:schemeClr val="accent1">
                <a:alpha val="90000"/>
                <a:hueOff val="0"/>
                <a:satOff val="0"/>
                <a:lumOff val="0"/>
                <a:alphaOff val="-40000"/>
                <a:satMod val="103000"/>
                <a:lumMod val="102000"/>
                <a:tint val="94000"/>
              </a:schemeClr>
            </a:gs>
            <a:gs pos="50000">
              <a:schemeClr val="accent1">
                <a:alpha val="90000"/>
                <a:hueOff val="0"/>
                <a:satOff val="0"/>
                <a:lumOff val="0"/>
                <a:alphaOff val="-40000"/>
                <a:satMod val="110000"/>
                <a:lumMod val="100000"/>
                <a:shade val="100000"/>
              </a:schemeClr>
            </a:gs>
            <a:gs pos="100000">
              <a:schemeClr val="accent1">
                <a:alpha val="90000"/>
                <a:hueOff val="0"/>
                <a:satOff val="0"/>
                <a:lumOff val="0"/>
                <a:alphaOff val="-4000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171450" lvl="1" indent="-171450" algn="l" defTabSz="800100">
            <a:lnSpc>
              <a:spcPct val="90000"/>
            </a:lnSpc>
            <a:spcBef>
              <a:spcPct val="0"/>
            </a:spcBef>
            <a:spcAft>
              <a:spcPct val="15000"/>
            </a:spcAft>
            <a:buChar char="•"/>
          </a:pPr>
          <a:r>
            <a:rPr lang="en-IN" sz="1800" b="1" kern="1200" dirty="0"/>
            <a:t>mse=0.16014678792625794</a:t>
          </a:r>
        </a:p>
        <a:p>
          <a:pPr marL="171450" lvl="1" indent="-171450" algn="l" defTabSz="800100">
            <a:lnSpc>
              <a:spcPct val="90000"/>
            </a:lnSpc>
            <a:spcBef>
              <a:spcPct val="0"/>
            </a:spcBef>
            <a:spcAft>
              <a:spcPct val="15000"/>
            </a:spcAft>
            <a:buChar char="•"/>
          </a:pPr>
          <a:r>
            <a:rPr lang="en-IN" sz="1800" b="1" kern="1200" dirty="0"/>
            <a:t>R2=0.167901174282969672</a:t>
          </a:r>
        </a:p>
      </dsp:txBody>
      <dsp:txXfrm>
        <a:off x="2618414" y="2549081"/>
        <a:ext cx="3611637" cy="150150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62D734-3EDB-4755-B322-0AE8FBEC8F0A}">
      <dsp:nvSpPr>
        <dsp:cNvPr id="0" name=""/>
        <dsp:cNvSpPr/>
      </dsp:nvSpPr>
      <dsp:spPr>
        <a:xfrm>
          <a:off x="4814" y="56301"/>
          <a:ext cx="4307010" cy="913435"/>
        </a:xfrm>
        <a:prstGeom prst="rect">
          <a:avLst/>
        </a:prstGeom>
        <a:gradFill rotWithShape="0">
          <a:gsLst>
            <a:gs pos="0">
              <a:schemeClr val="accent1">
                <a:alpha val="90000"/>
                <a:hueOff val="0"/>
                <a:satOff val="0"/>
                <a:lumOff val="0"/>
                <a:alphaOff val="0"/>
                <a:satMod val="103000"/>
                <a:lumMod val="102000"/>
                <a:tint val="94000"/>
              </a:schemeClr>
            </a:gs>
            <a:gs pos="50000">
              <a:schemeClr val="accent1">
                <a:alpha val="90000"/>
                <a:hueOff val="0"/>
                <a:satOff val="0"/>
                <a:lumOff val="0"/>
                <a:alphaOff val="0"/>
                <a:satMod val="110000"/>
                <a:lumMod val="100000"/>
                <a:shade val="100000"/>
              </a:schemeClr>
            </a:gs>
            <a:gs pos="100000">
              <a:schemeClr val="accent1">
                <a:alpha val="9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84480" tIns="162560" rIns="284480" bIns="162560" numCol="1" spcCol="1270" anchor="ctr" anchorCtr="0">
          <a:noAutofit/>
        </a:bodyPr>
        <a:lstStyle/>
        <a:p>
          <a:pPr marL="0" lvl="0" indent="0" algn="ctr" defTabSz="1778000">
            <a:lnSpc>
              <a:spcPct val="90000"/>
            </a:lnSpc>
            <a:spcBef>
              <a:spcPct val="0"/>
            </a:spcBef>
            <a:spcAft>
              <a:spcPct val="35000"/>
            </a:spcAft>
            <a:buNone/>
          </a:pPr>
          <a:r>
            <a:rPr lang="en-IN" sz="4000" b="1" kern="1200" dirty="0"/>
            <a:t>CODE</a:t>
          </a:r>
          <a:endParaRPr lang="en-IN" sz="1700" b="1" kern="1200" dirty="0"/>
        </a:p>
      </dsp:txBody>
      <dsp:txXfrm>
        <a:off x="4814" y="56301"/>
        <a:ext cx="4307010" cy="913435"/>
      </dsp:txXfrm>
    </dsp:sp>
    <dsp:sp modelId="{8E133D6A-38D1-4E2A-BB43-97F7126CD314}">
      <dsp:nvSpPr>
        <dsp:cNvPr id="0" name=""/>
        <dsp:cNvSpPr/>
      </dsp:nvSpPr>
      <dsp:spPr>
        <a:xfrm>
          <a:off x="10930" y="969736"/>
          <a:ext cx="4294779" cy="3074399"/>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b="1" kern="1200" dirty="0"/>
            <a:t>from sklearn.neighbors import KNeighborsClassifier</a:t>
          </a:r>
          <a:endParaRPr lang="en-IN" sz="1400" b="1" kern="1200" dirty="0"/>
        </a:p>
        <a:p>
          <a:pPr marL="114300" lvl="1" indent="-114300" algn="l" defTabSz="622300">
            <a:lnSpc>
              <a:spcPct val="90000"/>
            </a:lnSpc>
            <a:spcBef>
              <a:spcPct val="0"/>
            </a:spcBef>
            <a:spcAft>
              <a:spcPct val="15000"/>
            </a:spcAft>
            <a:buChar char="•"/>
          </a:pPr>
          <a:r>
            <a:rPr lang="en-US" sz="1400" b="1" kern="1200" dirty="0"/>
            <a:t>knn=KNeighborsClassifier(n_neighbors=7)</a:t>
          </a:r>
          <a:endParaRPr lang="en-IN" sz="1400" b="1" kern="1200" dirty="0"/>
        </a:p>
        <a:p>
          <a:pPr marL="114300" lvl="1" indent="-114300" algn="l" defTabSz="622300">
            <a:lnSpc>
              <a:spcPct val="90000"/>
            </a:lnSpc>
            <a:spcBef>
              <a:spcPct val="0"/>
            </a:spcBef>
            <a:spcAft>
              <a:spcPct val="15000"/>
            </a:spcAft>
            <a:buChar char="•"/>
          </a:pPr>
          <a:r>
            <a:rPr lang="en-IN" sz="1400" b="1" kern="1200" dirty="0"/>
            <a:t>knn.fit(xtrain,ytrain)</a:t>
          </a:r>
        </a:p>
        <a:p>
          <a:pPr marL="114300" lvl="1" indent="-114300" algn="l" defTabSz="622300">
            <a:lnSpc>
              <a:spcPct val="90000"/>
            </a:lnSpc>
            <a:spcBef>
              <a:spcPct val="0"/>
            </a:spcBef>
            <a:spcAft>
              <a:spcPct val="15000"/>
            </a:spcAft>
            <a:buChar char="•"/>
          </a:pPr>
          <a:r>
            <a:rPr lang="en-IN" sz="1400" b="1" kern="1200" dirty="0"/>
            <a:t>ypred=knn.predict(xtest)</a:t>
          </a:r>
        </a:p>
        <a:p>
          <a:pPr marL="114300" lvl="1" indent="-114300" algn="l" defTabSz="622300">
            <a:lnSpc>
              <a:spcPct val="90000"/>
            </a:lnSpc>
            <a:spcBef>
              <a:spcPct val="0"/>
            </a:spcBef>
            <a:spcAft>
              <a:spcPct val="15000"/>
            </a:spcAft>
            <a:buChar char="•"/>
          </a:pPr>
          <a:endParaRPr lang="en-IN" sz="1400" b="1" kern="1200" dirty="0"/>
        </a:p>
        <a:p>
          <a:pPr marL="114300" lvl="1" indent="-114300" algn="l" defTabSz="622300">
            <a:lnSpc>
              <a:spcPct val="90000"/>
            </a:lnSpc>
            <a:spcBef>
              <a:spcPct val="0"/>
            </a:spcBef>
            <a:spcAft>
              <a:spcPct val="15000"/>
            </a:spcAft>
            <a:buChar char="•"/>
          </a:pPr>
          <a:r>
            <a:rPr lang="en-IN" sz="1400" b="1" kern="1200" dirty="0"/>
            <a:t>from sklearn.metrics import accuracy_score,confusion_matrix,classification_report</a:t>
          </a:r>
        </a:p>
        <a:p>
          <a:pPr marL="114300" lvl="1" indent="-114300" algn="l" defTabSz="622300">
            <a:lnSpc>
              <a:spcPct val="90000"/>
            </a:lnSpc>
            <a:spcBef>
              <a:spcPct val="0"/>
            </a:spcBef>
            <a:spcAft>
              <a:spcPct val="15000"/>
            </a:spcAft>
            <a:buChar char="•"/>
          </a:pPr>
          <a:r>
            <a:rPr lang="en-US" sz="1400" b="1" kern="1200" dirty="0"/>
            <a:t>ac=accuracy_score(ytest,ypred)</a:t>
          </a:r>
          <a:endParaRPr lang="en-IN" sz="1400" b="1" kern="1200" dirty="0"/>
        </a:p>
        <a:p>
          <a:pPr marL="114300" lvl="1" indent="-114300" algn="l" defTabSz="622300">
            <a:lnSpc>
              <a:spcPct val="90000"/>
            </a:lnSpc>
            <a:spcBef>
              <a:spcPct val="0"/>
            </a:spcBef>
            <a:spcAft>
              <a:spcPct val="15000"/>
            </a:spcAft>
            <a:buChar char="•"/>
          </a:pPr>
          <a:r>
            <a:rPr lang="fr-FR" sz="1400" b="1" kern="1200" dirty="0"/>
            <a:t>cm=confusion_matrix(ytest,ypred)</a:t>
          </a:r>
          <a:endParaRPr lang="en-IN" sz="1400" b="1" kern="1200" dirty="0"/>
        </a:p>
        <a:p>
          <a:pPr marL="114300" lvl="1" indent="-114300" algn="l" defTabSz="622300">
            <a:lnSpc>
              <a:spcPct val="90000"/>
            </a:lnSpc>
            <a:spcBef>
              <a:spcPct val="0"/>
            </a:spcBef>
            <a:spcAft>
              <a:spcPct val="15000"/>
            </a:spcAft>
            <a:buChar char="•"/>
          </a:pPr>
          <a:r>
            <a:rPr lang="en-IN" sz="1400" b="1" kern="1200" dirty="0"/>
            <a:t>cr=classification_report(</a:t>
          </a:r>
          <a:r>
            <a:rPr lang="en-IN" sz="1400" b="1" kern="1200" dirty="0" err="1"/>
            <a:t>ytest,ypred</a:t>
          </a:r>
          <a:r>
            <a:rPr lang="en-IN" sz="1400" b="1" kern="1200" dirty="0"/>
            <a:t>)</a:t>
          </a:r>
        </a:p>
        <a:p>
          <a:pPr marL="114300" lvl="1" indent="-114300" algn="l" defTabSz="622300">
            <a:lnSpc>
              <a:spcPct val="90000"/>
            </a:lnSpc>
            <a:spcBef>
              <a:spcPct val="0"/>
            </a:spcBef>
            <a:spcAft>
              <a:spcPct val="15000"/>
            </a:spcAft>
            <a:buChar char="•"/>
          </a:pPr>
          <a:endParaRPr lang="en-IN" sz="1400" b="1" kern="1200" dirty="0"/>
        </a:p>
        <a:p>
          <a:pPr marL="114300" lvl="1" indent="-114300" algn="l" defTabSz="622300">
            <a:lnSpc>
              <a:spcPct val="90000"/>
            </a:lnSpc>
            <a:spcBef>
              <a:spcPct val="0"/>
            </a:spcBef>
            <a:spcAft>
              <a:spcPct val="15000"/>
            </a:spcAft>
            <a:buChar char="•"/>
          </a:pPr>
          <a:r>
            <a:rPr lang="en-IN" sz="1400" b="1" kern="1200" dirty="0"/>
            <a:t>print(f"Acc Score : {ac}\nCM : \n{cm}\nCR : \n{cr}")</a:t>
          </a:r>
        </a:p>
      </dsp:txBody>
      <dsp:txXfrm>
        <a:off x="10930" y="969736"/>
        <a:ext cx="4294779" cy="3074399"/>
      </dsp:txXfrm>
    </dsp:sp>
    <dsp:sp modelId="{6DBC535D-6955-42EE-971C-6BBC4AD777CE}">
      <dsp:nvSpPr>
        <dsp:cNvPr id="0" name=""/>
        <dsp:cNvSpPr/>
      </dsp:nvSpPr>
      <dsp:spPr>
        <a:xfrm>
          <a:off x="4900255" y="56301"/>
          <a:ext cx="4203068" cy="913435"/>
        </a:xfrm>
        <a:prstGeom prst="rect">
          <a:avLst/>
        </a:prstGeom>
        <a:gradFill rotWithShape="0">
          <a:gsLst>
            <a:gs pos="0">
              <a:schemeClr val="accent1">
                <a:alpha val="90000"/>
                <a:hueOff val="0"/>
                <a:satOff val="0"/>
                <a:lumOff val="0"/>
                <a:alphaOff val="-40000"/>
                <a:satMod val="103000"/>
                <a:lumMod val="102000"/>
                <a:tint val="94000"/>
              </a:schemeClr>
            </a:gs>
            <a:gs pos="50000">
              <a:schemeClr val="accent1">
                <a:alpha val="90000"/>
                <a:hueOff val="0"/>
                <a:satOff val="0"/>
                <a:lumOff val="0"/>
                <a:alphaOff val="-40000"/>
                <a:satMod val="110000"/>
                <a:lumMod val="100000"/>
                <a:shade val="100000"/>
              </a:schemeClr>
            </a:gs>
            <a:gs pos="100000">
              <a:schemeClr val="accent1">
                <a:alpha val="90000"/>
                <a:hueOff val="0"/>
                <a:satOff val="0"/>
                <a:lumOff val="0"/>
                <a:alphaOff val="-4000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56032" tIns="146304" rIns="256032" bIns="146304" numCol="1" spcCol="1270" anchor="ctr" anchorCtr="0">
          <a:noAutofit/>
        </a:bodyPr>
        <a:lstStyle/>
        <a:p>
          <a:pPr marL="0" lvl="0" indent="0" algn="ctr" defTabSz="1600200">
            <a:lnSpc>
              <a:spcPct val="90000"/>
            </a:lnSpc>
            <a:spcBef>
              <a:spcPct val="0"/>
            </a:spcBef>
            <a:spcAft>
              <a:spcPct val="35000"/>
            </a:spcAft>
            <a:buNone/>
          </a:pPr>
          <a:r>
            <a:rPr lang="en-IN" sz="3600" b="1" kern="1200"/>
            <a:t>OUTPUT</a:t>
          </a:r>
          <a:endParaRPr lang="en-IN" sz="1700" b="1" kern="1200" dirty="0"/>
        </a:p>
      </dsp:txBody>
      <dsp:txXfrm>
        <a:off x="4900255" y="56301"/>
        <a:ext cx="4203068" cy="913435"/>
      </dsp:txXfrm>
    </dsp:sp>
    <dsp:sp modelId="{C68D61F2-4177-4162-ABC9-85EF9F61A2A2}">
      <dsp:nvSpPr>
        <dsp:cNvPr id="0" name=""/>
        <dsp:cNvSpPr/>
      </dsp:nvSpPr>
      <dsp:spPr>
        <a:xfrm>
          <a:off x="4900255" y="969736"/>
          <a:ext cx="4203068" cy="3074399"/>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endParaRPr lang="en-IN" sz="1800" b="1" kern="1200" dirty="0"/>
        </a:p>
        <a:p>
          <a:pPr marL="171450" lvl="1" indent="-171450" algn="l" defTabSz="800100">
            <a:lnSpc>
              <a:spcPct val="90000"/>
            </a:lnSpc>
            <a:spcBef>
              <a:spcPct val="0"/>
            </a:spcBef>
            <a:spcAft>
              <a:spcPct val="15000"/>
            </a:spcAft>
            <a:buChar char="•"/>
          </a:pPr>
          <a:endParaRPr lang="en-IN" sz="1800" b="1" kern="1200" dirty="0"/>
        </a:p>
        <a:p>
          <a:pPr marL="285750" lvl="1" indent="-285750" algn="l" defTabSz="1600200">
            <a:lnSpc>
              <a:spcPct val="90000"/>
            </a:lnSpc>
            <a:spcBef>
              <a:spcPct val="0"/>
            </a:spcBef>
            <a:spcAft>
              <a:spcPct val="15000"/>
            </a:spcAft>
            <a:buChar char="•"/>
          </a:pPr>
          <a:endParaRPr lang="en-IN" sz="3600" kern="1200"/>
        </a:p>
      </dsp:txBody>
      <dsp:txXfrm>
        <a:off x="4900255" y="969736"/>
        <a:ext cx="4203068" cy="307439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0AFAD0-B518-4EB6-B9EE-7DB5ACA85D9D}">
      <dsp:nvSpPr>
        <dsp:cNvPr id="0" name=""/>
        <dsp:cNvSpPr/>
      </dsp:nvSpPr>
      <dsp:spPr>
        <a:xfrm>
          <a:off x="1023873" y="360519"/>
          <a:ext cx="2167217" cy="1226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4480" tIns="101600" rIns="284480" bIns="101600" numCol="1" spcCol="1270" anchor="ctr" anchorCtr="0">
          <a:noAutofit/>
        </a:bodyPr>
        <a:lstStyle/>
        <a:p>
          <a:pPr marL="0" lvl="0" indent="0" algn="r" defTabSz="1778000">
            <a:lnSpc>
              <a:spcPct val="90000"/>
            </a:lnSpc>
            <a:spcBef>
              <a:spcPct val="0"/>
            </a:spcBef>
            <a:spcAft>
              <a:spcPct val="35000"/>
            </a:spcAft>
            <a:buNone/>
          </a:pPr>
          <a:r>
            <a:rPr lang="en-IN" sz="4000" b="1" kern="1200" dirty="0">
              <a:solidFill>
                <a:schemeClr val="accent4"/>
              </a:solidFill>
            </a:rPr>
            <a:t>CODE</a:t>
          </a:r>
          <a:endParaRPr lang="en-IN" sz="1700" b="1" kern="1200" dirty="0">
            <a:solidFill>
              <a:schemeClr val="accent4"/>
            </a:solidFill>
          </a:endParaRPr>
        </a:p>
      </dsp:txBody>
      <dsp:txXfrm>
        <a:off x="1023873" y="360519"/>
        <a:ext cx="2167217" cy="1226401"/>
      </dsp:txXfrm>
    </dsp:sp>
    <dsp:sp modelId="{1C333A84-061E-438D-BFB6-BC49AFAAD6FE}">
      <dsp:nvSpPr>
        <dsp:cNvPr id="0" name=""/>
        <dsp:cNvSpPr/>
      </dsp:nvSpPr>
      <dsp:spPr>
        <a:xfrm>
          <a:off x="3191091" y="92244"/>
          <a:ext cx="433443" cy="1762951"/>
        </a:xfrm>
        <a:prstGeom prst="leftBrace">
          <a:avLst>
            <a:gd name="adj1" fmla="val 35000"/>
            <a:gd name="adj2" fmla="val 50000"/>
          </a:avLst>
        </a:prstGeom>
        <a:noFill/>
        <a:ln w="12700" cap="flat" cmpd="sng" algn="ctr">
          <a:solidFill>
            <a:schemeClr val="accent1">
              <a:shade val="80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759E0D65-FBA2-455F-B554-696A690CBE68}">
      <dsp:nvSpPr>
        <dsp:cNvPr id="0" name=""/>
        <dsp:cNvSpPr/>
      </dsp:nvSpPr>
      <dsp:spPr>
        <a:xfrm>
          <a:off x="3797912" y="25084"/>
          <a:ext cx="3808945" cy="1897270"/>
        </a:xfrm>
        <a:prstGeom prst="rect">
          <a:avLst/>
        </a:prstGeom>
        <a:gradFill rotWithShape="0">
          <a:gsLst>
            <a:gs pos="0">
              <a:schemeClr val="accent1">
                <a:alpha val="90000"/>
                <a:hueOff val="0"/>
                <a:satOff val="0"/>
                <a:lumOff val="0"/>
                <a:alphaOff val="0"/>
                <a:satMod val="103000"/>
                <a:lumMod val="102000"/>
                <a:tint val="94000"/>
              </a:schemeClr>
            </a:gs>
            <a:gs pos="50000">
              <a:schemeClr val="accent1">
                <a:alpha val="90000"/>
                <a:hueOff val="0"/>
                <a:satOff val="0"/>
                <a:lumOff val="0"/>
                <a:alphaOff val="0"/>
                <a:satMod val="110000"/>
                <a:lumMod val="100000"/>
                <a:shade val="100000"/>
              </a:schemeClr>
            </a:gs>
            <a:gs pos="100000">
              <a:schemeClr val="accent1">
                <a:alpha val="9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Char char="•"/>
          </a:pPr>
          <a:endParaRPr lang="en-IN" sz="1400" b="1" kern="1200" dirty="0"/>
        </a:p>
        <a:p>
          <a:pPr marL="171450" lvl="1" indent="-171450" algn="l" defTabSz="800100">
            <a:lnSpc>
              <a:spcPct val="90000"/>
            </a:lnSpc>
            <a:spcBef>
              <a:spcPct val="0"/>
            </a:spcBef>
            <a:spcAft>
              <a:spcPct val="15000"/>
            </a:spcAft>
            <a:buChar char="•"/>
          </a:pPr>
          <a:r>
            <a:rPr lang="en-US" sz="1800" b="1" kern="1200" dirty="0"/>
            <a:t>from sklearn.linear_model import LinearRegression</a:t>
          </a:r>
          <a:endParaRPr lang="en-IN" sz="1800" b="1" kern="1200" dirty="0"/>
        </a:p>
        <a:p>
          <a:pPr marL="171450" lvl="1" indent="-171450" algn="l" defTabSz="800100">
            <a:lnSpc>
              <a:spcPct val="90000"/>
            </a:lnSpc>
            <a:spcBef>
              <a:spcPct val="0"/>
            </a:spcBef>
            <a:spcAft>
              <a:spcPct val="15000"/>
            </a:spcAft>
            <a:buChar char="•"/>
          </a:pPr>
          <a:r>
            <a:rPr lang="en-IN" sz="1800" b="1" kern="1200" dirty="0"/>
            <a:t>lr=LinearRegression()</a:t>
          </a:r>
        </a:p>
        <a:p>
          <a:pPr marL="171450" lvl="1" indent="-171450" algn="l" defTabSz="800100">
            <a:lnSpc>
              <a:spcPct val="90000"/>
            </a:lnSpc>
            <a:spcBef>
              <a:spcPct val="0"/>
            </a:spcBef>
            <a:spcAft>
              <a:spcPct val="15000"/>
            </a:spcAft>
            <a:buChar char="•"/>
          </a:pPr>
          <a:r>
            <a:rPr lang="en-IN" sz="1800" b="1" kern="1200" dirty="0"/>
            <a:t>lr.fit(xtrain,ytrain)</a:t>
          </a:r>
        </a:p>
        <a:p>
          <a:pPr marL="171450" lvl="1" indent="-171450" algn="l" defTabSz="800100">
            <a:lnSpc>
              <a:spcPct val="90000"/>
            </a:lnSpc>
            <a:spcBef>
              <a:spcPct val="0"/>
            </a:spcBef>
            <a:spcAft>
              <a:spcPct val="15000"/>
            </a:spcAft>
            <a:buChar char="•"/>
          </a:pPr>
          <a:r>
            <a:rPr lang="en-IN" sz="1800" b="1" kern="1200" dirty="0"/>
            <a:t>ypred=lr.predict(xtest)</a:t>
          </a:r>
        </a:p>
        <a:p>
          <a:pPr marL="171450" lvl="1" indent="-171450" algn="l" defTabSz="800100">
            <a:lnSpc>
              <a:spcPct val="90000"/>
            </a:lnSpc>
            <a:spcBef>
              <a:spcPct val="0"/>
            </a:spcBef>
            <a:spcAft>
              <a:spcPct val="15000"/>
            </a:spcAft>
            <a:buChar char="•"/>
          </a:pPr>
          <a:r>
            <a:rPr lang="en-IN" sz="1800" b="1" kern="1200" dirty="0"/>
            <a:t>lr.coef_</a:t>
          </a:r>
        </a:p>
      </dsp:txBody>
      <dsp:txXfrm>
        <a:off x="3797912" y="25084"/>
        <a:ext cx="3808945" cy="1897270"/>
      </dsp:txXfrm>
    </dsp:sp>
    <dsp:sp modelId="{FDE3A323-E81B-4859-8F60-6D3E076EDB04}">
      <dsp:nvSpPr>
        <dsp:cNvPr id="0" name=""/>
        <dsp:cNvSpPr/>
      </dsp:nvSpPr>
      <dsp:spPr>
        <a:xfrm>
          <a:off x="1023873" y="2464679"/>
          <a:ext cx="2167217" cy="1226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032" tIns="91440" rIns="256032" bIns="91440" numCol="1" spcCol="1270" anchor="ctr" anchorCtr="0">
          <a:noAutofit/>
        </a:bodyPr>
        <a:lstStyle/>
        <a:p>
          <a:pPr marL="0" lvl="0" indent="0" algn="r" defTabSz="1600200">
            <a:lnSpc>
              <a:spcPct val="90000"/>
            </a:lnSpc>
            <a:spcBef>
              <a:spcPct val="0"/>
            </a:spcBef>
            <a:spcAft>
              <a:spcPct val="35000"/>
            </a:spcAft>
            <a:buNone/>
          </a:pPr>
          <a:r>
            <a:rPr lang="en-IN" sz="3600" b="1" kern="1200" dirty="0">
              <a:solidFill>
                <a:schemeClr val="accent4"/>
              </a:solidFill>
            </a:rPr>
            <a:t>OUTPUT</a:t>
          </a:r>
          <a:endParaRPr lang="en-IN" sz="1700" b="1" kern="1200" dirty="0">
            <a:solidFill>
              <a:schemeClr val="accent4"/>
            </a:solidFill>
          </a:endParaRPr>
        </a:p>
      </dsp:txBody>
      <dsp:txXfrm>
        <a:off x="1023873" y="2464679"/>
        <a:ext cx="2167217" cy="1226401"/>
      </dsp:txXfrm>
    </dsp:sp>
    <dsp:sp modelId="{3F93E78A-71F9-464F-B3F6-224A6E4D3886}">
      <dsp:nvSpPr>
        <dsp:cNvPr id="0" name=""/>
        <dsp:cNvSpPr/>
      </dsp:nvSpPr>
      <dsp:spPr>
        <a:xfrm>
          <a:off x="3191091" y="2292217"/>
          <a:ext cx="433443" cy="1571326"/>
        </a:xfrm>
        <a:prstGeom prst="leftBrace">
          <a:avLst>
            <a:gd name="adj1" fmla="val 35000"/>
            <a:gd name="adj2" fmla="val 50000"/>
          </a:avLst>
        </a:prstGeom>
        <a:noFill/>
        <a:ln w="12700" cap="flat" cmpd="sng" algn="ctr">
          <a:solidFill>
            <a:schemeClr val="accent1">
              <a:shade val="80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A1E1EA03-A3B3-43BF-A692-8CFA3F3DCF2C}">
      <dsp:nvSpPr>
        <dsp:cNvPr id="0" name=""/>
        <dsp:cNvSpPr/>
      </dsp:nvSpPr>
      <dsp:spPr>
        <a:xfrm>
          <a:off x="3797912" y="2145337"/>
          <a:ext cx="3847085" cy="1865085"/>
        </a:xfrm>
        <a:prstGeom prst="rect">
          <a:avLst/>
        </a:prstGeom>
        <a:gradFill rotWithShape="0">
          <a:gsLst>
            <a:gs pos="0">
              <a:schemeClr val="accent1">
                <a:alpha val="90000"/>
                <a:hueOff val="0"/>
                <a:satOff val="0"/>
                <a:lumOff val="0"/>
                <a:alphaOff val="-40000"/>
                <a:satMod val="103000"/>
                <a:lumMod val="102000"/>
                <a:tint val="94000"/>
              </a:schemeClr>
            </a:gs>
            <a:gs pos="50000">
              <a:schemeClr val="accent1">
                <a:alpha val="90000"/>
                <a:hueOff val="0"/>
                <a:satOff val="0"/>
                <a:lumOff val="0"/>
                <a:alphaOff val="-40000"/>
                <a:satMod val="110000"/>
                <a:lumMod val="100000"/>
                <a:shade val="100000"/>
              </a:schemeClr>
            </a:gs>
            <a:gs pos="100000">
              <a:schemeClr val="accent1">
                <a:alpha val="90000"/>
                <a:hueOff val="0"/>
                <a:satOff val="0"/>
                <a:lumOff val="0"/>
                <a:alphaOff val="-4000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57150" lvl="1" indent="-57150" algn="l" defTabSz="400050">
            <a:lnSpc>
              <a:spcPct val="90000"/>
            </a:lnSpc>
            <a:spcBef>
              <a:spcPct val="0"/>
            </a:spcBef>
            <a:spcAft>
              <a:spcPct val="15000"/>
            </a:spcAft>
            <a:buChar char="•"/>
          </a:pPr>
          <a:endParaRPr lang="en-IN" sz="900" b="1" kern="1200" dirty="0">
            <a:solidFill>
              <a:schemeClr val="bg1"/>
            </a:solidFill>
            <a:latin typeface="+mn-lt"/>
          </a:endParaRPr>
        </a:p>
        <a:p>
          <a:pPr marL="114300" lvl="1" indent="-114300" algn="l" defTabSz="622300">
            <a:lnSpc>
              <a:spcPct val="90000"/>
            </a:lnSpc>
            <a:spcBef>
              <a:spcPct val="0"/>
            </a:spcBef>
            <a:spcAft>
              <a:spcPct val="15000"/>
            </a:spcAft>
            <a:buChar char="•"/>
          </a:pPr>
          <a:r>
            <a:rPr kumimoji="0" lang="en-US" altLang="en-US" sz="1400" b="1" i="0" u="none" strike="noStrike" kern="1200" cap="none" normalizeH="0" baseline="0" dirty="0">
              <a:ln>
                <a:noFill/>
              </a:ln>
              <a:solidFill>
                <a:schemeClr val="bg1"/>
              </a:solidFill>
              <a:effectLst/>
              <a:latin typeface="+mn-lt"/>
            </a:rPr>
            <a:t>array([-3.73287483e-03, 5.35279873e-02, -1.10714223e-03, -1.88908494e-02, -1.49376425e-03, -1.46092502e-01, 1.52494068e-02, 5.17870307e-02, -3.73783684e-02, -2.16698234e-02, -1.67081012e-02, -4.10360000e-02, 9.92590344e-04, 5.47605977e-03, -4.66230285e-02, 4.60809990e-02, 6.02758784e-03, 6.11011988e-03, -5.64434207e-05]) </a:t>
          </a:r>
        </a:p>
        <a:p>
          <a:pPr marL="57150" lvl="1" indent="-57150" algn="l" defTabSz="400050">
            <a:lnSpc>
              <a:spcPct val="90000"/>
            </a:lnSpc>
            <a:spcBef>
              <a:spcPct val="0"/>
            </a:spcBef>
            <a:spcAft>
              <a:spcPct val="15000"/>
            </a:spcAft>
            <a:buChar char="•"/>
          </a:pPr>
          <a:endParaRPr lang="en-IN" sz="900" b="1" kern="1200" dirty="0">
            <a:solidFill>
              <a:schemeClr val="bg1"/>
            </a:solidFill>
            <a:latin typeface="+mn-lt"/>
          </a:endParaRPr>
        </a:p>
        <a:p>
          <a:pPr marL="114300" lvl="1" indent="-114300" algn="l" defTabSz="622300">
            <a:lnSpc>
              <a:spcPct val="90000"/>
            </a:lnSpc>
            <a:spcBef>
              <a:spcPct val="0"/>
            </a:spcBef>
            <a:spcAft>
              <a:spcPct val="15000"/>
            </a:spcAft>
            <a:buChar char="•"/>
          </a:pPr>
          <a:endParaRPr lang="en-IN" sz="1400" b="1" kern="1200" dirty="0">
            <a:solidFill>
              <a:schemeClr val="bg1"/>
            </a:solidFill>
            <a:latin typeface="+mn-lt"/>
          </a:endParaRPr>
        </a:p>
      </dsp:txBody>
      <dsp:txXfrm>
        <a:off x="3797912" y="2145337"/>
        <a:ext cx="3847085" cy="186508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62D734-3EDB-4755-B322-0AE8FBEC8F0A}">
      <dsp:nvSpPr>
        <dsp:cNvPr id="0" name=""/>
        <dsp:cNvSpPr/>
      </dsp:nvSpPr>
      <dsp:spPr>
        <a:xfrm>
          <a:off x="1" y="84833"/>
          <a:ext cx="4256098" cy="1326920"/>
        </a:xfrm>
        <a:prstGeom prst="rect">
          <a:avLst/>
        </a:prstGeom>
        <a:gradFill rotWithShape="0">
          <a:gsLst>
            <a:gs pos="0">
              <a:schemeClr val="accent1">
                <a:alpha val="90000"/>
                <a:hueOff val="0"/>
                <a:satOff val="0"/>
                <a:lumOff val="0"/>
                <a:alphaOff val="0"/>
                <a:satMod val="103000"/>
                <a:lumMod val="102000"/>
                <a:tint val="94000"/>
              </a:schemeClr>
            </a:gs>
            <a:gs pos="50000">
              <a:schemeClr val="accent1">
                <a:alpha val="90000"/>
                <a:hueOff val="0"/>
                <a:satOff val="0"/>
                <a:lumOff val="0"/>
                <a:alphaOff val="0"/>
                <a:satMod val="110000"/>
                <a:lumMod val="100000"/>
                <a:shade val="100000"/>
              </a:schemeClr>
            </a:gs>
            <a:gs pos="100000">
              <a:schemeClr val="accent1">
                <a:alpha val="9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84480" tIns="162560" rIns="284480" bIns="162560" numCol="1" spcCol="1270" anchor="ctr" anchorCtr="0">
          <a:noAutofit/>
        </a:bodyPr>
        <a:lstStyle/>
        <a:p>
          <a:pPr marL="0" lvl="0" indent="0" algn="ctr" defTabSz="1778000">
            <a:lnSpc>
              <a:spcPct val="90000"/>
            </a:lnSpc>
            <a:spcBef>
              <a:spcPct val="0"/>
            </a:spcBef>
            <a:spcAft>
              <a:spcPct val="35000"/>
            </a:spcAft>
            <a:buNone/>
          </a:pPr>
          <a:r>
            <a:rPr lang="en-IN" sz="4000" b="1" kern="1200" dirty="0"/>
            <a:t>CODE</a:t>
          </a:r>
          <a:endParaRPr lang="en-IN" sz="1700" b="1" kern="1200" dirty="0"/>
        </a:p>
      </dsp:txBody>
      <dsp:txXfrm>
        <a:off x="1" y="84833"/>
        <a:ext cx="4256098" cy="1326920"/>
      </dsp:txXfrm>
    </dsp:sp>
    <dsp:sp modelId="{8E133D6A-38D1-4E2A-BB43-97F7126CD314}">
      <dsp:nvSpPr>
        <dsp:cNvPr id="0" name=""/>
        <dsp:cNvSpPr/>
      </dsp:nvSpPr>
      <dsp:spPr>
        <a:xfrm>
          <a:off x="11110" y="1284785"/>
          <a:ext cx="4256098" cy="2815652"/>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b="1" kern="1200" dirty="0"/>
            <a:t>from sklearn.linear_model import LogisticRegression</a:t>
          </a:r>
          <a:endParaRPr lang="en-IN" sz="1400" b="1" kern="1200" dirty="0"/>
        </a:p>
        <a:p>
          <a:pPr marL="114300" lvl="1" indent="-114300" algn="l" defTabSz="622300">
            <a:lnSpc>
              <a:spcPct val="90000"/>
            </a:lnSpc>
            <a:spcBef>
              <a:spcPct val="0"/>
            </a:spcBef>
            <a:spcAft>
              <a:spcPct val="15000"/>
            </a:spcAft>
            <a:buChar char="•"/>
          </a:pPr>
          <a:r>
            <a:rPr lang="en-IN" sz="1400" b="1" kern="1200" dirty="0"/>
            <a:t>lr=LogisticRegression()</a:t>
          </a:r>
        </a:p>
        <a:p>
          <a:pPr marL="114300" lvl="1" indent="-114300" algn="l" defTabSz="622300">
            <a:lnSpc>
              <a:spcPct val="90000"/>
            </a:lnSpc>
            <a:spcBef>
              <a:spcPct val="0"/>
            </a:spcBef>
            <a:spcAft>
              <a:spcPct val="15000"/>
            </a:spcAft>
            <a:buChar char="•"/>
          </a:pPr>
          <a:r>
            <a:rPr lang="en-IN" sz="1400" b="1" kern="1200" dirty="0"/>
            <a:t>lr.fit(xtrain,ytrain)</a:t>
          </a:r>
        </a:p>
        <a:p>
          <a:pPr marL="114300" lvl="1" indent="-114300" algn="l" defTabSz="622300">
            <a:lnSpc>
              <a:spcPct val="90000"/>
            </a:lnSpc>
            <a:spcBef>
              <a:spcPct val="0"/>
            </a:spcBef>
            <a:spcAft>
              <a:spcPct val="15000"/>
            </a:spcAft>
            <a:buChar char="•"/>
          </a:pPr>
          <a:r>
            <a:rPr lang="en-IN" sz="1400" b="1" kern="1200" dirty="0"/>
            <a:t>ypred=lr.predict(xtest)</a:t>
          </a:r>
        </a:p>
        <a:p>
          <a:pPr marL="114300" lvl="1" indent="-114300" algn="l" defTabSz="622300">
            <a:lnSpc>
              <a:spcPct val="90000"/>
            </a:lnSpc>
            <a:spcBef>
              <a:spcPct val="0"/>
            </a:spcBef>
            <a:spcAft>
              <a:spcPct val="15000"/>
            </a:spcAft>
            <a:buChar char="•"/>
          </a:pPr>
          <a:endParaRPr lang="en-IN" sz="1400" b="1" kern="1200" dirty="0"/>
        </a:p>
        <a:p>
          <a:pPr marL="114300" lvl="1" indent="-114300" algn="l" defTabSz="622300">
            <a:lnSpc>
              <a:spcPct val="90000"/>
            </a:lnSpc>
            <a:spcBef>
              <a:spcPct val="0"/>
            </a:spcBef>
            <a:spcAft>
              <a:spcPct val="15000"/>
            </a:spcAft>
            <a:buChar char="•"/>
          </a:pPr>
          <a:r>
            <a:rPr lang="en-IN" sz="1400" b="1" kern="1200" dirty="0"/>
            <a:t>from sklearn.metrics import confusion_matrix,classification_report</a:t>
          </a:r>
        </a:p>
        <a:p>
          <a:pPr marL="114300" lvl="1" indent="-114300" algn="l" defTabSz="622300">
            <a:lnSpc>
              <a:spcPct val="90000"/>
            </a:lnSpc>
            <a:spcBef>
              <a:spcPct val="0"/>
            </a:spcBef>
            <a:spcAft>
              <a:spcPct val="15000"/>
            </a:spcAft>
            <a:buChar char="•"/>
          </a:pPr>
          <a:r>
            <a:rPr lang="fr-FR" sz="1400" b="1" kern="1200" dirty="0"/>
            <a:t>cm=confusion_matrix(ytest,ypred)</a:t>
          </a:r>
          <a:endParaRPr lang="en-IN" sz="1400" b="1" kern="1200" dirty="0"/>
        </a:p>
        <a:p>
          <a:pPr marL="114300" lvl="1" indent="-114300" algn="l" defTabSz="622300">
            <a:lnSpc>
              <a:spcPct val="90000"/>
            </a:lnSpc>
            <a:spcBef>
              <a:spcPct val="0"/>
            </a:spcBef>
            <a:spcAft>
              <a:spcPct val="15000"/>
            </a:spcAft>
            <a:buChar char="•"/>
          </a:pPr>
          <a:r>
            <a:rPr lang="en-IN" sz="1400" b="1" kern="1200" dirty="0"/>
            <a:t>cr=classification_report(</a:t>
          </a:r>
          <a:r>
            <a:rPr lang="en-IN" sz="1400" b="1" kern="1200" dirty="0" err="1"/>
            <a:t>ytest,ypred</a:t>
          </a:r>
          <a:r>
            <a:rPr lang="en-IN" sz="1400" b="1" kern="1200" dirty="0"/>
            <a:t>)</a:t>
          </a:r>
        </a:p>
        <a:p>
          <a:pPr marL="114300" lvl="1" indent="-114300" algn="l" defTabSz="622300">
            <a:lnSpc>
              <a:spcPct val="90000"/>
            </a:lnSpc>
            <a:spcBef>
              <a:spcPct val="0"/>
            </a:spcBef>
            <a:spcAft>
              <a:spcPct val="15000"/>
            </a:spcAft>
            <a:buChar char="•"/>
          </a:pPr>
          <a:r>
            <a:rPr lang="en-IN" sz="1400" b="1" kern="1200" dirty="0"/>
            <a:t>print(f"CM : \ n{cm}\nCR : \n{cr}")</a:t>
          </a:r>
        </a:p>
      </dsp:txBody>
      <dsp:txXfrm>
        <a:off x="11110" y="1284785"/>
        <a:ext cx="4256098" cy="2815652"/>
      </dsp:txXfrm>
    </dsp:sp>
    <dsp:sp modelId="{6DBC535D-6955-42EE-971C-6BBC4AD777CE}">
      <dsp:nvSpPr>
        <dsp:cNvPr id="0" name=""/>
        <dsp:cNvSpPr/>
      </dsp:nvSpPr>
      <dsp:spPr>
        <a:xfrm>
          <a:off x="4852038" y="86443"/>
          <a:ext cx="4256098" cy="1392840"/>
        </a:xfrm>
        <a:prstGeom prst="rect">
          <a:avLst/>
        </a:prstGeom>
        <a:gradFill rotWithShape="0">
          <a:gsLst>
            <a:gs pos="0">
              <a:schemeClr val="accent1">
                <a:alpha val="90000"/>
                <a:hueOff val="0"/>
                <a:satOff val="0"/>
                <a:lumOff val="0"/>
                <a:alphaOff val="-40000"/>
                <a:satMod val="103000"/>
                <a:lumMod val="102000"/>
                <a:tint val="94000"/>
              </a:schemeClr>
            </a:gs>
            <a:gs pos="50000">
              <a:schemeClr val="accent1">
                <a:alpha val="90000"/>
                <a:hueOff val="0"/>
                <a:satOff val="0"/>
                <a:lumOff val="0"/>
                <a:alphaOff val="-40000"/>
                <a:satMod val="110000"/>
                <a:lumMod val="100000"/>
                <a:shade val="100000"/>
              </a:schemeClr>
            </a:gs>
            <a:gs pos="100000">
              <a:schemeClr val="accent1">
                <a:alpha val="90000"/>
                <a:hueOff val="0"/>
                <a:satOff val="0"/>
                <a:lumOff val="0"/>
                <a:alphaOff val="-4000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56032" tIns="146304" rIns="256032" bIns="146304" numCol="1" spcCol="1270" anchor="ctr" anchorCtr="0">
          <a:noAutofit/>
        </a:bodyPr>
        <a:lstStyle/>
        <a:p>
          <a:pPr marL="0" lvl="0" indent="0" algn="ctr" defTabSz="1600200">
            <a:lnSpc>
              <a:spcPct val="90000"/>
            </a:lnSpc>
            <a:spcBef>
              <a:spcPct val="0"/>
            </a:spcBef>
            <a:spcAft>
              <a:spcPct val="35000"/>
            </a:spcAft>
            <a:buNone/>
          </a:pPr>
          <a:r>
            <a:rPr lang="en-IN" sz="3600" b="1" kern="1200" dirty="0"/>
            <a:t>OUTPUT</a:t>
          </a:r>
          <a:endParaRPr lang="en-IN" sz="1700" b="1" kern="1200" dirty="0"/>
        </a:p>
      </dsp:txBody>
      <dsp:txXfrm>
        <a:off x="4852038" y="86443"/>
        <a:ext cx="4256098" cy="1392840"/>
      </dsp:txXfrm>
    </dsp:sp>
    <dsp:sp modelId="{C68D61F2-4177-4162-ABC9-85EF9F61A2A2}">
      <dsp:nvSpPr>
        <dsp:cNvPr id="0" name=""/>
        <dsp:cNvSpPr/>
      </dsp:nvSpPr>
      <dsp:spPr>
        <a:xfrm>
          <a:off x="4852038" y="1371512"/>
          <a:ext cx="4256098" cy="2598376"/>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endParaRPr lang="en-IN" sz="1800" b="1" kern="1200" dirty="0"/>
        </a:p>
        <a:p>
          <a:pPr marL="171450" lvl="1" indent="-171450" algn="l" defTabSz="800100">
            <a:lnSpc>
              <a:spcPct val="90000"/>
            </a:lnSpc>
            <a:spcBef>
              <a:spcPct val="0"/>
            </a:spcBef>
            <a:spcAft>
              <a:spcPct val="15000"/>
            </a:spcAft>
            <a:buChar char="•"/>
          </a:pPr>
          <a:endParaRPr lang="en-IN" sz="1800" b="1" kern="1200" dirty="0"/>
        </a:p>
        <a:p>
          <a:pPr marL="285750" lvl="1" indent="-285750" algn="l" defTabSz="1600200">
            <a:lnSpc>
              <a:spcPct val="90000"/>
            </a:lnSpc>
            <a:spcBef>
              <a:spcPct val="0"/>
            </a:spcBef>
            <a:spcAft>
              <a:spcPct val="15000"/>
            </a:spcAft>
            <a:buChar char="•"/>
          </a:pPr>
          <a:endParaRPr lang="en-IN" sz="3600" kern="1200"/>
        </a:p>
      </dsp:txBody>
      <dsp:txXfrm>
        <a:off x="4852038" y="1371512"/>
        <a:ext cx="4256098" cy="259837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62D734-3EDB-4755-B322-0AE8FBEC8F0A}">
      <dsp:nvSpPr>
        <dsp:cNvPr id="0" name=""/>
        <dsp:cNvSpPr/>
      </dsp:nvSpPr>
      <dsp:spPr>
        <a:xfrm>
          <a:off x="15242" y="-311663"/>
          <a:ext cx="4251941" cy="690754"/>
        </a:xfrm>
        <a:prstGeom prst="rect">
          <a:avLst/>
        </a:prstGeom>
        <a:gradFill rotWithShape="0">
          <a:gsLst>
            <a:gs pos="0">
              <a:schemeClr val="accent1">
                <a:alpha val="90000"/>
                <a:hueOff val="0"/>
                <a:satOff val="0"/>
                <a:lumOff val="0"/>
                <a:alphaOff val="0"/>
                <a:satMod val="103000"/>
                <a:lumMod val="102000"/>
                <a:tint val="94000"/>
              </a:schemeClr>
            </a:gs>
            <a:gs pos="50000">
              <a:schemeClr val="accent1">
                <a:alpha val="90000"/>
                <a:hueOff val="0"/>
                <a:satOff val="0"/>
                <a:lumOff val="0"/>
                <a:alphaOff val="0"/>
                <a:satMod val="110000"/>
                <a:lumMod val="100000"/>
                <a:shade val="100000"/>
              </a:schemeClr>
            </a:gs>
            <a:gs pos="100000">
              <a:schemeClr val="accent1">
                <a:alpha val="9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84480" tIns="162560" rIns="284480" bIns="162560" numCol="1" spcCol="1270" anchor="ctr" anchorCtr="0">
          <a:noAutofit/>
        </a:bodyPr>
        <a:lstStyle/>
        <a:p>
          <a:pPr marL="0" lvl="0" indent="0" algn="ctr" defTabSz="1778000">
            <a:lnSpc>
              <a:spcPct val="90000"/>
            </a:lnSpc>
            <a:spcBef>
              <a:spcPct val="0"/>
            </a:spcBef>
            <a:spcAft>
              <a:spcPct val="35000"/>
            </a:spcAft>
            <a:buNone/>
          </a:pPr>
          <a:r>
            <a:rPr lang="en-IN" sz="4000" b="1" kern="1200" dirty="0"/>
            <a:t>CODE</a:t>
          </a:r>
          <a:endParaRPr lang="en-IN" sz="1700" b="1" kern="1200" dirty="0"/>
        </a:p>
      </dsp:txBody>
      <dsp:txXfrm>
        <a:off x="15242" y="-311663"/>
        <a:ext cx="4251941" cy="690754"/>
      </dsp:txXfrm>
    </dsp:sp>
    <dsp:sp modelId="{8E133D6A-38D1-4E2A-BB43-97F7126CD314}">
      <dsp:nvSpPr>
        <dsp:cNvPr id="0" name=""/>
        <dsp:cNvSpPr/>
      </dsp:nvSpPr>
      <dsp:spPr>
        <a:xfrm>
          <a:off x="15242" y="311663"/>
          <a:ext cx="4251941" cy="4100438"/>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b="1" kern="1200"/>
            <a:t>from sklearn.svm import SVC</a:t>
          </a:r>
          <a:endParaRPr lang="en-IN" sz="1600" b="1" kern="1200" dirty="0"/>
        </a:p>
        <a:p>
          <a:pPr marL="171450" lvl="1" indent="-171450" algn="l" defTabSz="711200">
            <a:lnSpc>
              <a:spcPct val="90000"/>
            </a:lnSpc>
            <a:spcBef>
              <a:spcPct val="0"/>
            </a:spcBef>
            <a:spcAft>
              <a:spcPct val="15000"/>
            </a:spcAft>
            <a:buChar char="•"/>
          </a:pPr>
          <a:r>
            <a:rPr lang="en-IN" sz="1600" b="1" kern="1200" dirty="0"/>
            <a:t>svc=SVC()</a:t>
          </a:r>
        </a:p>
        <a:p>
          <a:pPr marL="171450" lvl="1" indent="-171450" algn="l" defTabSz="711200">
            <a:lnSpc>
              <a:spcPct val="90000"/>
            </a:lnSpc>
            <a:spcBef>
              <a:spcPct val="0"/>
            </a:spcBef>
            <a:spcAft>
              <a:spcPct val="15000"/>
            </a:spcAft>
            <a:buChar char="•"/>
          </a:pPr>
          <a:r>
            <a:rPr lang="en-IN" sz="1600" b="1" kern="1200" dirty="0"/>
            <a:t>svc.fit(xtrain,ytrain)</a:t>
          </a:r>
        </a:p>
        <a:p>
          <a:pPr marL="171450" lvl="1" indent="-171450" algn="l" defTabSz="711200">
            <a:lnSpc>
              <a:spcPct val="90000"/>
            </a:lnSpc>
            <a:spcBef>
              <a:spcPct val="0"/>
            </a:spcBef>
            <a:spcAft>
              <a:spcPct val="15000"/>
            </a:spcAft>
            <a:buChar char="•"/>
          </a:pPr>
          <a:r>
            <a:rPr lang="en-IN" sz="1600" b="1" kern="1200" dirty="0"/>
            <a:t>ypred=svc.predict(xtest)</a:t>
          </a:r>
        </a:p>
        <a:p>
          <a:pPr marL="171450" lvl="1" indent="-171450" algn="l" defTabSz="711200">
            <a:lnSpc>
              <a:spcPct val="90000"/>
            </a:lnSpc>
            <a:spcBef>
              <a:spcPct val="0"/>
            </a:spcBef>
            <a:spcAft>
              <a:spcPct val="15000"/>
            </a:spcAft>
            <a:buChar char="•"/>
          </a:pPr>
          <a:endParaRPr lang="en-IN" sz="1600" b="1" kern="1200" dirty="0"/>
        </a:p>
        <a:p>
          <a:pPr marL="171450" lvl="1" indent="-171450" algn="l" defTabSz="711200">
            <a:lnSpc>
              <a:spcPct val="90000"/>
            </a:lnSpc>
            <a:spcBef>
              <a:spcPct val="0"/>
            </a:spcBef>
            <a:spcAft>
              <a:spcPct val="15000"/>
            </a:spcAft>
            <a:buChar char="•"/>
          </a:pPr>
          <a:r>
            <a:rPr lang="en-IN" sz="1600" b="1" kern="1200" dirty="0"/>
            <a:t>from sklearn.metrics import classification_report,confusion_matrix</a:t>
          </a:r>
        </a:p>
        <a:p>
          <a:pPr marL="171450" lvl="1" indent="-171450" algn="l" defTabSz="711200">
            <a:lnSpc>
              <a:spcPct val="90000"/>
            </a:lnSpc>
            <a:spcBef>
              <a:spcPct val="0"/>
            </a:spcBef>
            <a:spcAft>
              <a:spcPct val="15000"/>
            </a:spcAft>
            <a:buChar char="•"/>
          </a:pPr>
          <a:r>
            <a:rPr lang="fr-FR" sz="1600" b="1" kern="1200" dirty="0"/>
            <a:t>cm=confusion_matrix(ytest,ypred)</a:t>
          </a:r>
          <a:endParaRPr lang="en-IN" sz="1600" b="1" kern="1200" dirty="0"/>
        </a:p>
        <a:p>
          <a:pPr marL="171450" lvl="1" indent="-171450" algn="l" defTabSz="711200">
            <a:lnSpc>
              <a:spcPct val="90000"/>
            </a:lnSpc>
            <a:spcBef>
              <a:spcPct val="0"/>
            </a:spcBef>
            <a:spcAft>
              <a:spcPct val="15000"/>
            </a:spcAft>
            <a:buChar char="•"/>
          </a:pPr>
          <a:r>
            <a:rPr lang="en-IN" sz="1600" b="1" kern="1200" dirty="0"/>
            <a:t>cr=classification_report(</a:t>
          </a:r>
          <a:r>
            <a:rPr lang="en-IN" sz="1600" b="1" kern="1200" dirty="0" err="1"/>
            <a:t>ytest,ypred</a:t>
          </a:r>
          <a:r>
            <a:rPr lang="en-IN" sz="1600" b="1" kern="1200" dirty="0"/>
            <a:t>)</a:t>
          </a:r>
        </a:p>
        <a:p>
          <a:pPr marL="171450" lvl="1" indent="-171450" algn="l" defTabSz="711200">
            <a:lnSpc>
              <a:spcPct val="90000"/>
            </a:lnSpc>
            <a:spcBef>
              <a:spcPct val="0"/>
            </a:spcBef>
            <a:spcAft>
              <a:spcPct val="15000"/>
            </a:spcAft>
            <a:buChar char="•"/>
          </a:pPr>
          <a:endParaRPr lang="en-IN" sz="1600" b="1" kern="1200" dirty="0"/>
        </a:p>
        <a:p>
          <a:pPr marL="171450" lvl="1" indent="-171450" algn="l" defTabSz="711200">
            <a:lnSpc>
              <a:spcPct val="90000"/>
            </a:lnSpc>
            <a:spcBef>
              <a:spcPct val="0"/>
            </a:spcBef>
            <a:spcAft>
              <a:spcPct val="15000"/>
            </a:spcAft>
            <a:buChar char="•"/>
          </a:pPr>
          <a:r>
            <a:rPr lang="fr-FR" sz="1600" b="1" kern="1200" dirty="0"/>
            <a:t>print("Confusion Matrix : \n",cm)</a:t>
          </a:r>
          <a:endParaRPr lang="en-IN" sz="1600" b="1" kern="1200" dirty="0"/>
        </a:p>
        <a:p>
          <a:pPr marL="171450" lvl="1" indent="-171450" algn="l" defTabSz="711200">
            <a:lnSpc>
              <a:spcPct val="90000"/>
            </a:lnSpc>
            <a:spcBef>
              <a:spcPct val="0"/>
            </a:spcBef>
            <a:spcAft>
              <a:spcPct val="15000"/>
            </a:spcAft>
            <a:buChar char="•"/>
          </a:pPr>
          <a:r>
            <a:rPr lang="fr-FR" sz="1600" b="1" kern="1200" dirty="0"/>
            <a:t>print("Classification Report : \n",cr)</a:t>
          </a:r>
          <a:endParaRPr lang="en-IN" sz="1600" b="1" kern="1200" dirty="0"/>
        </a:p>
      </dsp:txBody>
      <dsp:txXfrm>
        <a:off x="15242" y="311663"/>
        <a:ext cx="4251941" cy="4100438"/>
      </dsp:txXfrm>
    </dsp:sp>
    <dsp:sp modelId="{6DBC535D-6955-42EE-971C-6BBC4AD777CE}">
      <dsp:nvSpPr>
        <dsp:cNvPr id="0" name=""/>
        <dsp:cNvSpPr/>
      </dsp:nvSpPr>
      <dsp:spPr>
        <a:xfrm>
          <a:off x="4851457" y="-281622"/>
          <a:ext cx="4251941" cy="746090"/>
        </a:xfrm>
        <a:prstGeom prst="rect">
          <a:avLst/>
        </a:prstGeom>
        <a:gradFill rotWithShape="0">
          <a:gsLst>
            <a:gs pos="0">
              <a:schemeClr val="accent1">
                <a:alpha val="90000"/>
                <a:hueOff val="0"/>
                <a:satOff val="0"/>
                <a:lumOff val="0"/>
                <a:alphaOff val="-40000"/>
                <a:satMod val="103000"/>
                <a:lumMod val="102000"/>
                <a:tint val="94000"/>
              </a:schemeClr>
            </a:gs>
            <a:gs pos="50000">
              <a:schemeClr val="accent1">
                <a:alpha val="90000"/>
                <a:hueOff val="0"/>
                <a:satOff val="0"/>
                <a:lumOff val="0"/>
                <a:alphaOff val="-40000"/>
                <a:satMod val="110000"/>
                <a:lumMod val="100000"/>
                <a:shade val="100000"/>
              </a:schemeClr>
            </a:gs>
            <a:gs pos="100000">
              <a:schemeClr val="accent1">
                <a:alpha val="90000"/>
                <a:hueOff val="0"/>
                <a:satOff val="0"/>
                <a:lumOff val="0"/>
                <a:alphaOff val="-4000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56032" tIns="146304" rIns="256032" bIns="146304" numCol="1" spcCol="1270" anchor="ctr" anchorCtr="0">
          <a:noAutofit/>
        </a:bodyPr>
        <a:lstStyle/>
        <a:p>
          <a:pPr marL="0" lvl="0" indent="0" algn="ctr" defTabSz="1600200">
            <a:lnSpc>
              <a:spcPct val="90000"/>
            </a:lnSpc>
            <a:spcBef>
              <a:spcPct val="0"/>
            </a:spcBef>
            <a:spcAft>
              <a:spcPct val="35000"/>
            </a:spcAft>
            <a:buNone/>
          </a:pPr>
          <a:r>
            <a:rPr lang="en-IN" sz="3600" b="1" kern="1200" dirty="0"/>
            <a:t>OUTPUT</a:t>
          </a:r>
          <a:endParaRPr lang="en-IN" sz="1700" b="1" kern="1200" dirty="0"/>
        </a:p>
      </dsp:txBody>
      <dsp:txXfrm>
        <a:off x="4851457" y="-281622"/>
        <a:ext cx="4251941" cy="746090"/>
      </dsp:txXfrm>
    </dsp:sp>
    <dsp:sp modelId="{C68D61F2-4177-4162-ABC9-85EF9F61A2A2}">
      <dsp:nvSpPr>
        <dsp:cNvPr id="0" name=""/>
        <dsp:cNvSpPr/>
      </dsp:nvSpPr>
      <dsp:spPr>
        <a:xfrm>
          <a:off x="4856197" y="359531"/>
          <a:ext cx="4251941" cy="3951696"/>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endParaRPr lang="en-IN" sz="1800" b="1" kern="1200" dirty="0"/>
        </a:p>
        <a:p>
          <a:pPr marL="171450" lvl="1" indent="-171450" algn="l" defTabSz="800100">
            <a:lnSpc>
              <a:spcPct val="90000"/>
            </a:lnSpc>
            <a:spcBef>
              <a:spcPct val="0"/>
            </a:spcBef>
            <a:spcAft>
              <a:spcPct val="15000"/>
            </a:spcAft>
            <a:buChar char="•"/>
          </a:pPr>
          <a:endParaRPr lang="en-IN" sz="1800" b="1" kern="1200" dirty="0"/>
        </a:p>
        <a:p>
          <a:pPr marL="285750" lvl="1" indent="-285750" algn="l" defTabSz="1600200">
            <a:lnSpc>
              <a:spcPct val="90000"/>
            </a:lnSpc>
            <a:spcBef>
              <a:spcPct val="0"/>
            </a:spcBef>
            <a:spcAft>
              <a:spcPct val="15000"/>
            </a:spcAft>
            <a:buChar char="•"/>
          </a:pPr>
          <a:endParaRPr lang="en-IN" sz="3600" kern="1200"/>
        </a:p>
      </dsp:txBody>
      <dsp:txXfrm>
        <a:off x="4856197" y="359531"/>
        <a:ext cx="4251941" cy="3951696"/>
      </dsp:txXfrm>
    </dsp:sp>
  </dsp:spTree>
</dsp:drawing>
</file>

<file path=ppt/diagrams/layout1.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3.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4.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5.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71F6A-C0BD-B477-450A-C825DD51FD8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3C5E428-E5CA-E863-8C33-C5781A223B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F03C79C-662D-7F6A-ABFD-2541A256165C}"/>
              </a:ext>
            </a:extLst>
          </p:cNvPr>
          <p:cNvSpPr>
            <a:spLocks noGrp="1"/>
          </p:cNvSpPr>
          <p:nvPr>
            <p:ph type="dt" sz="half" idx="10"/>
          </p:nvPr>
        </p:nvSpPr>
        <p:spPr/>
        <p:txBody>
          <a:bodyPr/>
          <a:lstStyle/>
          <a:p>
            <a:fld id="{B1603389-CEEE-442E-B790-888A4E9357D0}" type="datetimeFigureOut">
              <a:rPr lang="en-IN" smtClean="0"/>
              <a:t>11-08-2023</a:t>
            </a:fld>
            <a:endParaRPr lang="en-IN"/>
          </a:p>
        </p:txBody>
      </p:sp>
      <p:sp>
        <p:nvSpPr>
          <p:cNvPr id="5" name="Footer Placeholder 4">
            <a:extLst>
              <a:ext uri="{FF2B5EF4-FFF2-40B4-BE49-F238E27FC236}">
                <a16:creationId xmlns:a16="http://schemas.microsoft.com/office/drawing/2014/main" id="{9AAFECC8-C6FF-35BA-8BAE-A0BE0EEC8D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B7B13A-5733-483E-86F3-284706E5EC87}"/>
              </a:ext>
            </a:extLst>
          </p:cNvPr>
          <p:cNvSpPr>
            <a:spLocks noGrp="1"/>
          </p:cNvSpPr>
          <p:nvPr>
            <p:ph type="sldNum" sz="quarter" idx="12"/>
          </p:nvPr>
        </p:nvSpPr>
        <p:spPr/>
        <p:txBody>
          <a:bodyPr/>
          <a:lstStyle/>
          <a:p>
            <a:fld id="{EBBAD445-1248-4B8F-95B6-B8C723A14E6C}" type="slidenum">
              <a:rPr lang="en-IN" smtClean="0"/>
              <a:t>‹#›</a:t>
            </a:fld>
            <a:endParaRPr lang="en-IN"/>
          </a:p>
        </p:txBody>
      </p:sp>
    </p:spTree>
    <p:extLst>
      <p:ext uri="{BB962C8B-B14F-4D97-AF65-F5344CB8AC3E}">
        <p14:creationId xmlns:p14="http://schemas.microsoft.com/office/powerpoint/2010/main" val="18436021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CFD4D-1214-3A55-DE4D-318E792FA5A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1C647E1-648B-05D5-31E2-F5973FEFFB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F21164-2449-DF47-8A56-D76D9B51312B}"/>
              </a:ext>
            </a:extLst>
          </p:cNvPr>
          <p:cNvSpPr>
            <a:spLocks noGrp="1"/>
          </p:cNvSpPr>
          <p:nvPr>
            <p:ph type="dt" sz="half" idx="10"/>
          </p:nvPr>
        </p:nvSpPr>
        <p:spPr/>
        <p:txBody>
          <a:bodyPr/>
          <a:lstStyle/>
          <a:p>
            <a:fld id="{B1603389-CEEE-442E-B790-888A4E9357D0}" type="datetimeFigureOut">
              <a:rPr lang="en-IN" smtClean="0"/>
              <a:t>11-08-2023</a:t>
            </a:fld>
            <a:endParaRPr lang="en-IN"/>
          </a:p>
        </p:txBody>
      </p:sp>
      <p:sp>
        <p:nvSpPr>
          <p:cNvPr id="5" name="Footer Placeholder 4">
            <a:extLst>
              <a:ext uri="{FF2B5EF4-FFF2-40B4-BE49-F238E27FC236}">
                <a16:creationId xmlns:a16="http://schemas.microsoft.com/office/drawing/2014/main" id="{2811D74C-39AE-01B5-BAD5-E33252CF44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399878-6DE1-1F74-8DEB-B2D76DD051D0}"/>
              </a:ext>
            </a:extLst>
          </p:cNvPr>
          <p:cNvSpPr>
            <a:spLocks noGrp="1"/>
          </p:cNvSpPr>
          <p:nvPr>
            <p:ph type="sldNum" sz="quarter" idx="12"/>
          </p:nvPr>
        </p:nvSpPr>
        <p:spPr/>
        <p:txBody>
          <a:bodyPr/>
          <a:lstStyle/>
          <a:p>
            <a:fld id="{EBBAD445-1248-4B8F-95B6-B8C723A14E6C}" type="slidenum">
              <a:rPr lang="en-IN" smtClean="0"/>
              <a:t>‹#›</a:t>
            </a:fld>
            <a:endParaRPr lang="en-IN"/>
          </a:p>
        </p:txBody>
      </p:sp>
    </p:spTree>
    <p:extLst>
      <p:ext uri="{BB962C8B-B14F-4D97-AF65-F5344CB8AC3E}">
        <p14:creationId xmlns:p14="http://schemas.microsoft.com/office/powerpoint/2010/main" val="490014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3ABB05-96BA-E2B0-927F-DAB0E2A4050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5DCDDF-7614-BF3B-CFD9-10603B7189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1244DE-9037-6E0A-D751-0FA53E73391B}"/>
              </a:ext>
            </a:extLst>
          </p:cNvPr>
          <p:cNvSpPr>
            <a:spLocks noGrp="1"/>
          </p:cNvSpPr>
          <p:nvPr>
            <p:ph type="dt" sz="half" idx="10"/>
          </p:nvPr>
        </p:nvSpPr>
        <p:spPr/>
        <p:txBody>
          <a:bodyPr/>
          <a:lstStyle/>
          <a:p>
            <a:fld id="{B1603389-CEEE-442E-B790-888A4E9357D0}" type="datetimeFigureOut">
              <a:rPr lang="en-IN" smtClean="0"/>
              <a:t>11-08-2023</a:t>
            </a:fld>
            <a:endParaRPr lang="en-IN"/>
          </a:p>
        </p:txBody>
      </p:sp>
      <p:sp>
        <p:nvSpPr>
          <p:cNvPr id="5" name="Footer Placeholder 4">
            <a:extLst>
              <a:ext uri="{FF2B5EF4-FFF2-40B4-BE49-F238E27FC236}">
                <a16:creationId xmlns:a16="http://schemas.microsoft.com/office/drawing/2014/main" id="{32AF578E-E38F-5219-29AC-4EBD93C807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4F0199-D814-87F3-6F48-6E1A5B8AAAE1}"/>
              </a:ext>
            </a:extLst>
          </p:cNvPr>
          <p:cNvSpPr>
            <a:spLocks noGrp="1"/>
          </p:cNvSpPr>
          <p:nvPr>
            <p:ph type="sldNum" sz="quarter" idx="12"/>
          </p:nvPr>
        </p:nvSpPr>
        <p:spPr/>
        <p:txBody>
          <a:bodyPr/>
          <a:lstStyle/>
          <a:p>
            <a:fld id="{EBBAD445-1248-4B8F-95B6-B8C723A14E6C}" type="slidenum">
              <a:rPr lang="en-IN" smtClean="0"/>
              <a:t>‹#›</a:t>
            </a:fld>
            <a:endParaRPr lang="en-IN"/>
          </a:p>
        </p:txBody>
      </p:sp>
    </p:spTree>
    <p:extLst>
      <p:ext uri="{BB962C8B-B14F-4D97-AF65-F5344CB8AC3E}">
        <p14:creationId xmlns:p14="http://schemas.microsoft.com/office/powerpoint/2010/main" val="44045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2383E-66FF-8CAB-8B63-38C48E9EE50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0107CFD-434A-667D-C667-5A28047F8C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8B00FB-550B-FB81-56BC-A2040F1DA8B6}"/>
              </a:ext>
            </a:extLst>
          </p:cNvPr>
          <p:cNvSpPr>
            <a:spLocks noGrp="1"/>
          </p:cNvSpPr>
          <p:nvPr>
            <p:ph type="dt" sz="half" idx="10"/>
          </p:nvPr>
        </p:nvSpPr>
        <p:spPr/>
        <p:txBody>
          <a:bodyPr/>
          <a:lstStyle/>
          <a:p>
            <a:fld id="{B1603389-CEEE-442E-B790-888A4E9357D0}" type="datetimeFigureOut">
              <a:rPr lang="en-IN" smtClean="0"/>
              <a:t>11-08-2023</a:t>
            </a:fld>
            <a:endParaRPr lang="en-IN"/>
          </a:p>
        </p:txBody>
      </p:sp>
      <p:sp>
        <p:nvSpPr>
          <p:cNvPr id="5" name="Footer Placeholder 4">
            <a:extLst>
              <a:ext uri="{FF2B5EF4-FFF2-40B4-BE49-F238E27FC236}">
                <a16:creationId xmlns:a16="http://schemas.microsoft.com/office/drawing/2014/main" id="{02387AF7-B13C-DB14-72D0-91DC0649EF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876DC5-9D4C-EBB1-264F-6FB8F9766251}"/>
              </a:ext>
            </a:extLst>
          </p:cNvPr>
          <p:cNvSpPr>
            <a:spLocks noGrp="1"/>
          </p:cNvSpPr>
          <p:nvPr>
            <p:ph type="sldNum" sz="quarter" idx="12"/>
          </p:nvPr>
        </p:nvSpPr>
        <p:spPr/>
        <p:txBody>
          <a:bodyPr/>
          <a:lstStyle/>
          <a:p>
            <a:fld id="{EBBAD445-1248-4B8F-95B6-B8C723A14E6C}" type="slidenum">
              <a:rPr lang="en-IN" smtClean="0"/>
              <a:t>‹#›</a:t>
            </a:fld>
            <a:endParaRPr lang="en-IN"/>
          </a:p>
        </p:txBody>
      </p:sp>
    </p:spTree>
    <p:extLst>
      <p:ext uri="{BB962C8B-B14F-4D97-AF65-F5344CB8AC3E}">
        <p14:creationId xmlns:p14="http://schemas.microsoft.com/office/powerpoint/2010/main" val="3021918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35F72-D663-D4D8-C392-3DAA254A399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8FFDD37-DD27-B605-FD99-E5CCFF2FA9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F0ADED-9EF3-AFFE-F0C5-4E6B62C3EB9D}"/>
              </a:ext>
            </a:extLst>
          </p:cNvPr>
          <p:cNvSpPr>
            <a:spLocks noGrp="1"/>
          </p:cNvSpPr>
          <p:nvPr>
            <p:ph type="dt" sz="half" idx="10"/>
          </p:nvPr>
        </p:nvSpPr>
        <p:spPr/>
        <p:txBody>
          <a:bodyPr/>
          <a:lstStyle/>
          <a:p>
            <a:fld id="{B1603389-CEEE-442E-B790-888A4E9357D0}" type="datetimeFigureOut">
              <a:rPr lang="en-IN" smtClean="0"/>
              <a:t>11-08-2023</a:t>
            </a:fld>
            <a:endParaRPr lang="en-IN"/>
          </a:p>
        </p:txBody>
      </p:sp>
      <p:sp>
        <p:nvSpPr>
          <p:cNvPr id="5" name="Footer Placeholder 4">
            <a:extLst>
              <a:ext uri="{FF2B5EF4-FFF2-40B4-BE49-F238E27FC236}">
                <a16:creationId xmlns:a16="http://schemas.microsoft.com/office/drawing/2014/main" id="{6B9B7763-A8B0-49CC-D477-7AD118D6BA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B5D357-B9D8-A907-6C10-6455C08D6B85}"/>
              </a:ext>
            </a:extLst>
          </p:cNvPr>
          <p:cNvSpPr>
            <a:spLocks noGrp="1"/>
          </p:cNvSpPr>
          <p:nvPr>
            <p:ph type="sldNum" sz="quarter" idx="12"/>
          </p:nvPr>
        </p:nvSpPr>
        <p:spPr/>
        <p:txBody>
          <a:bodyPr/>
          <a:lstStyle/>
          <a:p>
            <a:fld id="{EBBAD445-1248-4B8F-95B6-B8C723A14E6C}" type="slidenum">
              <a:rPr lang="en-IN" smtClean="0"/>
              <a:t>‹#›</a:t>
            </a:fld>
            <a:endParaRPr lang="en-IN"/>
          </a:p>
        </p:txBody>
      </p:sp>
    </p:spTree>
    <p:extLst>
      <p:ext uri="{BB962C8B-B14F-4D97-AF65-F5344CB8AC3E}">
        <p14:creationId xmlns:p14="http://schemas.microsoft.com/office/powerpoint/2010/main" val="1138645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14619-3E54-3CDB-19D9-10A1650551B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DBCB426-C4AE-3EC9-6AEF-E31CF43E76E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0BEC363-2717-03E8-43C1-CEDE9B2912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C701F03-8E95-D485-1367-0FA0D2BDD7A8}"/>
              </a:ext>
            </a:extLst>
          </p:cNvPr>
          <p:cNvSpPr>
            <a:spLocks noGrp="1"/>
          </p:cNvSpPr>
          <p:nvPr>
            <p:ph type="dt" sz="half" idx="10"/>
          </p:nvPr>
        </p:nvSpPr>
        <p:spPr/>
        <p:txBody>
          <a:bodyPr/>
          <a:lstStyle/>
          <a:p>
            <a:fld id="{B1603389-CEEE-442E-B790-888A4E9357D0}" type="datetimeFigureOut">
              <a:rPr lang="en-IN" smtClean="0"/>
              <a:t>11-08-2023</a:t>
            </a:fld>
            <a:endParaRPr lang="en-IN"/>
          </a:p>
        </p:txBody>
      </p:sp>
      <p:sp>
        <p:nvSpPr>
          <p:cNvPr id="6" name="Footer Placeholder 5">
            <a:extLst>
              <a:ext uri="{FF2B5EF4-FFF2-40B4-BE49-F238E27FC236}">
                <a16:creationId xmlns:a16="http://schemas.microsoft.com/office/drawing/2014/main" id="{71D7D2F9-A890-4778-0848-51B62B0D351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A095578-1C7B-88A2-F689-51A814763717}"/>
              </a:ext>
            </a:extLst>
          </p:cNvPr>
          <p:cNvSpPr>
            <a:spLocks noGrp="1"/>
          </p:cNvSpPr>
          <p:nvPr>
            <p:ph type="sldNum" sz="quarter" idx="12"/>
          </p:nvPr>
        </p:nvSpPr>
        <p:spPr/>
        <p:txBody>
          <a:bodyPr/>
          <a:lstStyle/>
          <a:p>
            <a:fld id="{EBBAD445-1248-4B8F-95B6-B8C723A14E6C}" type="slidenum">
              <a:rPr lang="en-IN" smtClean="0"/>
              <a:t>‹#›</a:t>
            </a:fld>
            <a:endParaRPr lang="en-IN"/>
          </a:p>
        </p:txBody>
      </p:sp>
    </p:spTree>
    <p:extLst>
      <p:ext uri="{BB962C8B-B14F-4D97-AF65-F5344CB8AC3E}">
        <p14:creationId xmlns:p14="http://schemas.microsoft.com/office/powerpoint/2010/main" val="1785856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EA0EA-EF89-9956-FBC2-95BEFFBCC8E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A853BE7-9445-08C9-93AC-358075931F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57195D-DD2B-2287-FC68-AAD7EAAF73B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FDAEAB3-DC94-3B70-5D1B-90BBD86EFC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43739A-1574-C617-32B4-378B8AAA5F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19722FC-5DAF-1069-1146-DE51F61C13C2}"/>
              </a:ext>
            </a:extLst>
          </p:cNvPr>
          <p:cNvSpPr>
            <a:spLocks noGrp="1"/>
          </p:cNvSpPr>
          <p:nvPr>
            <p:ph type="dt" sz="half" idx="10"/>
          </p:nvPr>
        </p:nvSpPr>
        <p:spPr/>
        <p:txBody>
          <a:bodyPr/>
          <a:lstStyle/>
          <a:p>
            <a:fld id="{B1603389-CEEE-442E-B790-888A4E9357D0}" type="datetimeFigureOut">
              <a:rPr lang="en-IN" smtClean="0"/>
              <a:t>11-08-2023</a:t>
            </a:fld>
            <a:endParaRPr lang="en-IN"/>
          </a:p>
        </p:txBody>
      </p:sp>
      <p:sp>
        <p:nvSpPr>
          <p:cNvPr id="8" name="Footer Placeholder 7">
            <a:extLst>
              <a:ext uri="{FF2B5EF4-FFF2-40B4-BE49-F238E27FC236}">
                <a16:creationId xmlns:a16="http://schemas.microsoft.com/office/drawing/2014/main" id="{35E0C235-07CA-BCBC-2E3C-A2D385CA8BC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4851633-B0F7-EC82-3EBF-EEA6FA62BA98}"/>
              </a:ext>
            </a:extLst>
          </p:cNvPr>
          <p:cNvSpPr>
            <a:spLocks noGrp="1"/>
          </p:cNvSpPr>
          <p:nvPr>
            <p:ph type="sldNum" sz="quarter" idx="12"/>
          </p:nvPr>
        </p:nvSpPr>
        <p:spPr/>
        <p:txBody>
          <a:bodyPr/>
          <a:lstStyle/>
          <a:p>
            <a:fld id="{EBBAD445-1248-4B8F-95B6-B8C723A14E6C}" type="slidenum">
              <a:rPr lang="en-IN" smtClean="0"/>
              <a:t>‹#›</a:t>
            </a:fld>
            <a:endParaRPr lang="en-IN"/>
          </a:p>
        </p:txBody>
      </p:sp>
    </p:spTree>
    <p:extLst>
      <p:ext uri="{BB962C8B-B14F-4D97-AF65-F5344CB8AC3E}">
        <p14:creationId xmlns:p14="http://schemas.microsoft.com/office/powerpoint/2010/main" val="1779843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D9426-F898-AED0-A0C2-B076B961E6F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74D7FA4-62EC-F22D-FF26-3C57018209CC}"/>
              </a:ext>
            </a:extLst>
          </p:cNvPr>
          <p:cNvSpPr>
            <a:spLocks noGrp="1"/>
          </p:cNvSpPr>
          <p:nvPr>
            <p:ph type="dt" sz="half" idx="10"/>
          </p:nvPr>
        </p:nvSpPr>
        <p:spPr/>
        <p:txBody>
          <a:bodyPr/>
          <a:lstStyle/>
          <a:p>
            <a:fld id="{B1603389-CEEE-442E-B790-888A4E9357D0}" type="datetimeFigureOut">
              <a:rPr lang="en-IN" smtClean="0"/>
              <a:t>11-08-2023</a:t>
            </a:fld>
            <a:endParaRPr lang="en-IN"/>
          </a:p>
        </p:txBody>
      </p:sp>
      <p:sp>
        <p:nvSpPr>
          <p:cNvPr id="4" name="Footer Placeholder 3">
            <a:extLst>
              <a:ext uri="{FF2B5EF4-FFF2-40B4-BE49-F238E27FC236}">
                <a16:creationId xmlns:a16="http://schemas.microsoft.com/office/drawing/2014/main" id="{F44BBF84-A88C-1B47-54A1-3D42991754A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14F0E4D-58B1-6E0F-F164-17967610E373}"/>
              </a:ext>
            </a:extLst>
          </p:cNvPr>
          <p:cNvSpPr>
            <a:spLocks noGrp="1"/>
          </p:cNvSpPr>
          <p:nvPr>
            <p:ph type="sldNum" sz="quarter" idx="12"/>
          </p:nvPr>
        </p:nvSpPr>
        <p:spPr/>
        <p:txBody>
          <a:bodyPr/>
          <a:lstStyle/>
          <a:p>
            <a:fld id="{EBBAD445-1248-4B8F-95B6-B8C723A14E6C}" type="slidenum">
              <a:rPr lang="en-IN" smtClean="0"/>
              <a:t>‹#›</a:t>
            </a:fld>
            <a:endParaRPr lang="en-IN"/>
          </a:p>
        </p:txBody>
      </p:sp>
    </p:spTree>
    <p:extLst>
      <p:ext uri="{BB962C8B-B14F-4D97-AF65-F5344CB8AC3E}">
        <p14:creationId xmlns:p14="http://schemas.microsoft.com/office/powerpoint/2010/main" val="2935789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73E676-5822-BC4C-965F-DCE12D21A789}"/>
              </a:ext>
            </a:extLst>
          </p:cNvPr>
          <p:cNvSpPr>
            <a:spLocks noGrp="1"/>
          </p:cNvSpPr>
          <p:nvPr>
            <p:ph type="dt" sz="half" idx="10"/>
          </p:nvPr>
        </p:nvSpPr>
        <p:spPr/>
        <p:txBody>
          <a:bodyPr/>
          <a:lstStyle/>
          <a:p>
            <a:fld id="{B1603389-CEEE-442E-B790-888A4E9357D0}" type="datetimeFigureOut">
              <a:rPr lang="en-IN" smtClean="0"/>
              <a:t>11-08-2023</a:t>
            </a:fld>
            <a:endParaRPr lang="en-IN"/>
          </a:p>
        </p:txBody>
      </p:sp>
      <p:sp>
        <p:nvSpPr>
          <p:cNvPr id="3" name="Footer Placeholder 2">
            <a:extLst>
              <a:ext uri="{FF2B5EF4-FFF2-40B4-BE49-F238E27FC236}">
                <a16:creationId xmlns:a16="http://schemas.microsoft.com/office/drawing/2014/main" id="{5773F256-07AF-6FA0-B5AB-616148558B2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351EEEC-42F6-1A8B-D8AA-C3681FE63668}"/>
              </a:ext>
            </a:extLst>
          </p:cNvPr>
          <p:cNvSpPr>
            <a:spLocks noGrp="1"/>
          </p:cNvSpPr>
          <p:nvPr>
            <p:ph type="sldNum" sz="quarter" idx="12"/>
          </p:nvPr>
        </p:nvSpPr>
        <p:spPr/>
        <p:txBody>
          <a:bodyPr/>
          <a:lstStyle/>
          <a:p>
            <a:fld id="{EBBAD445-1248-4B8F-95B6-B8C723A14E6C}" type="slidenum">
              <a:rPr lang="en-IN" smtClean="0"/>
              <a:t>‹#›</a:t>
            </a:fld>
            <a:endParaRPr lang="en-IN"/>
          </a:p>
        </p:txBody>
      </p:sp>
    </p:spTree>
    <p:extLst>
      <p:ext uri="{BB962C8B-B14F-4D97-AF65-F5344CB8AC3E}">
        <p14:creationId xmlns:p14="http://schemas.microsoft.com/office/powerpoint/2010/main" val="3720663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981BE-F1B4-CABC-8771-91EF262667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86A0197-115D-E81A-978C-87CCDC95AB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7C585F3-D1C8-F9DA-107B-ECCEF1F0ED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7D6065-CAA4-4D83-E4D2-60667681FBD2}"/>
              </a:ext>
            </a:extLst>
          </p:cNvPr>
          <p:cNvSpPr>
            <a:spLocks noGrp="1"/>
          </p:cNvSpPr>
          <p:nvPr>
            <p:ph type="dt" sz="half" idx="10"/>
          </p:nvPr>
        </p:nvSpPr>
        <p:spPr/>
        <p:txBody>
          <a:bodyPr/>
          <a:lstStyle/>
          <a:p>
            <a:fld id="{B1603389-CEEE-442E-B790-888A4E9357D0}" type="datetimeFigureOut">
              <a:rPr lang="en-IN" smtClean="0"/>
              <a:t>11-08-2023</a:t>
            </a:fld>
            <a:endParaRPr lang="en-IN"/>
          </a:p>
        </p:txBody>
      </p:sp>
      <p:sp>
        <p:nvSpPr>
          <p:cNvPr id="6" name="Footer Placeholder 5">
            <a:extLst>
              <a:ext uri="{FF2B5EF4-FFF2-40B4-BE49-F238E27FC236}">
                <a16:creationId xmlns:a16="http://schemas.microsoft.com/office/drawing/2014/main" id="{046E1AF7-7AF8-B431-F91D-1113B0EA1F6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86D4EEF-57D8-3713-D2FA-E73D4C25B68C}"/>
              </a:ext>
            </a:extLst>
          </p:cNvPr>
          <p:cNvSpPr>
            <a:spLocks noGrp="1"/>
          </p:cNvSpPr>
          <p:nvPr>
            <p:ph type="sldNum" sz="quarter" idx="12"/>
          </p:nvPr>
        </p:nvSpPr>
        <p:spPr/>
        <p:txBody>
          <a:bodyPr/>
          <a:lstStyle/>
          <a:p>
            <a:fld id="{EBBAD445-1248-4B8F-95B6-B8C723A14E6C}" type="slidenum">
              <a:rPr lang="en-IN" smtClean="0"/>
              <a:t>‹#›</a:t>
            </a:fld>
            <a:endParaRPr lang="en-IN"/>
          </a:p>
        </p:txBody>
      </p:sp>
    </p:spTree>
    <p:extLst>
      <p:ext uri="{BB962C8B-B14F-4D97-AF65-F5344CB8AC3E}">
        <p14:creationId xmlns:p14="http://schemas.microsoft.com/office/powerpoint/2010/main" val="3077886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F1C03-44E3-325A-14C4-2545C47839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AD69838-C084-3984-C744-A48D5576CF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E473FBB-B47F-7E80-60E4-F434565F76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C48407-A223-A405-928E-645247FEA6E6}"/>
              </a:ext>
            </a:extLst>
          </p:cNvPr>
          <p:cNvSpPr>
            <a:spLocks noGrp="1"/>
          </p:cNvSpPr>
          <p:nvPr>
            <p:ph type="dt" sz="half" idx="10"/>
          </p:nvPr>
        </p:nvSpPr>
        <p:spPr/>
        <p:txBody>
          <a:bodyPr/>
          <a:lstStyle/>
          <a:p>
            <a:fld id="{B1603389-CEEE-442E-B790-888A4E9357D0}" type="datetimeFigureOut">
              <a:rPr lang="en-IN" smtClean="0"/>
              <a:t>11-08-2023</a:t>
            </a:fld>
            <a:endParaRPr lang="en-IN"/>
          </a:p>
        </p:txBody>
      </p:sp>
      <p:sp>
        <p:nvSpPr>
          <p:cNvPr id="6" name="Footer Placeholder 5">
            <a:extLst>
              <a:ext uri="{FF2B5EF4-FFF2-40B4-BE49-F238E27FC236}">
                <a16:creationId xmlns:a16="http://schemas.microsoft.com/office/drawing/2014/main" id="{352024F4-70D6-4173-B65D-AB2E5701196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B8C4973-A374-84F6-4F73-9E2452849D62}"/>
              </a:ext>
            </a:extLst>
          </p:cNvPr>
          <p:cNvSpPr>
            <a:spLocks noGrp="1"/>
          </p:cNvSpPr>
          <p:nvPr>
            <p:ph type="sldNum" sz="quarter" idx="12"/>
          </p:nvPr>
        </p:nvSpPr>
        <p:spPr/>
        <p:txBody>
          <a:bodyPr/>
          <a:lstStyle/>
          <a:p>
            <a:fld id="{EBBAD445-1248-4B8F-95B6-B8C723A14E6C}" type="slidenum">
              <a:rPr lang="en-IN" smtClean="0"/>
              <a:t>‹#›</a:t>
            </a:fld>
            <a:endParaRPr lang="en-IN"/>
          </a:p>
        </p:txBody>
      </p:sp>
    </p:spTree>
    <p:extLst>
      <p:ext uri="{BB962C8B-B14F-4D97-AF65-F5344CB8AC3E}">
        <p14:creationId xmlns:p14="http://schemas.microsoft.com/office/powerpoint/2010/main" val="3204906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0CF23C-FA50-F8AA-19A5-BE273915AC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037851-EA3B-A2FD-D6D2-AED5D643D7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A863C9-17EF-EB2B-A4AE-C91ED21438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603389-CEEE-442E-B790-888A4E9357D0}" type="datetimeFigureOut">
              <a:rPr lang="en-IN" smtClean="0"/>
              <a:t>11-08-2023</a:t>
            </a:fld>
            <a:endParaRPr lang="en-IN"/>
          </a:p>
        </p:txBody>
      </p:sp>
      <p:sp>
        <p:nvSpPr>
          <p:cNvPr id="5" name="Footer Placeholder 4">
            <a:extLst>
              <a:ext uri="{FF2B5EF4-FFF2-40B4-BE49-F238E27FC236}">
                <a16:creationId xmlns:a16="http://schemas.microsoft.com/office/drawing/2014/main" id="{93882AAA-6B4F-099C-F006-265FEB24C2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F2166AF-03C8-43B4-E01D-7BEBE80DF6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BAD445-1248-4B8F-95B6-B8C723A14E6C}" type="slidenum">
              <a:rPr lang="en-IN" smtClean="0"/>
              <a:t>‹#›</a:t>
            </a:fld>
            <a:endParaRPr lang="en-IN"/>
          </a:p>
        </p:txBody>
      </p:sp>
    </p:spTree>
    <p:extLst>
      <p:ext uri="{BB962C8B-B14F-4D97-AF65-F5344CB8AC3E}">
        <p14:creationId xmlns:p14="http://schemas.microsoft.com/office/powerpoint/2010/main" val="9122677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8" Type="http://schemas.openxmlformats.org/officeDocument/2006/relationships/diagramData" Target="../diagrams/data3.xml"/><Relationship Id="rId13" Type="http://schemas.openxmlformats.org/officeDocument/2006/relationships/diagramData" Target="../diagrams/data4.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17" Type="http://schemas.microsoft.com/office/2007/relationships/diagramDrawing" Target="../diagrams/drawing4.xml"/><Relationship Id="rId2" Type="http://schemas.openxmlformats.org/officeDocument/2006/relationships/image" Target="../media/image2.jpeg"/><Relationship Id="rId16" Type="http://schemas.openxmlformats.org/officeDocument/2006/relationships/diagramColors" Target="../diagrams/colors4.xml"/><Relationship Id="rId1" Type="http://schemas.openxmlformats.org/officeDocument/2006/relationships/slideLayout" Target="../slideLayouts/slideLayout7.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5" Type="http://schemas.openxmlformats.org/officeDocument/2006/relationships/diagramQuickStyle" Target="../diagrams/quickStyle4.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 Id="rId1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Premium Vector | Technology background with hitech digital">
            <a:extLst>
              <a:ext uri="{FF2B5EF4-FFF2-40B4-BE49-F238E27FC236}">
                <a16:creationId xmlns:a16="http://schemas.microsoft.com/office/drawing/2014/main" id="{5C0BB172-79D8-29C4-F2EE-7ACCEEE865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18"/>
            <a:ext cx="12194163" cy="685678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9A5A654-D436-6C16-3FB1-6148828CEA7C}"/>
              </a:ext>
            </a:extLst>
          </p:cNvPr>
          <p:cNvSpPr txBox="1"/>
          <p:nvPr/>
        </p:nvSpPr>
        <p:spPr>
          <a:xfrm>
            <a:off x="1941176" y="1612357"/>
            <a:ext cx="8309647" cy="3785652"/>
          </a:xfrm>
          <a:prstGeom prst="rect">
            <a:avLst/>
          </a:prstGeom>
          <a:noFill/>
        </p:spPr>
        <p:txBody>
          <a:bodyPr wrap="square" rtlCol="0">
            <a:spAutoFit/>
          </a:bodyPr>
          <a:lstStyle/>
          <a:p>
            <a:pPr algn="ctr"/>
            <a:r>
              <a:rPr lang="en-IN" sz="8000" dirty="0">
                <a:solidFill>
                  <a:schemeClr val="bg1"/>
                </a:solidFill>
                <a:latin typeface="Algerian" panose="04020705040A02060702" pitchFamily="82" charset="0"/>
              </a:rPr>
              <a:t>TELECOM CHURN PREDICTION</a:t>
            </a:r>
          </a:p>
          <a:p>
            <a:pPr algn="ctr"/>
            <a:r>
              <a:rPr lang="en-IN" sz="8000" dirty="0">
                <a:solidFill>
                  <a:schemeClr val="bg1"/>
                </a:solidFill>
                <a:latin typeface="Algerian" panose="04020705040A02060702" pitchFamily="82" charset="0"/>
              </a:rPr>
              <a:t>PROJECT</a:t>
            </a:r>
          </a:p>
        </p:txBody>
      </p:sp>
      <p:sp>
        <p:nvSpPr>
          <p:cNvPr id="4" name="TextBox 3">
            <a:extLst>
              <a:ext uri="{FF2B5EF4-FFF2-40B4-BE49-F238E27FC236}">
                <a16:creationId xmlns:a16="http://schemas.microsoft.com/office/drawing/2014/main" id="{69D17B19-6B98-8B6C-7CC5-4E8E64DC83FE}"/>
              </a:ext>
            </a:extLst>
          </p:cNvPr>
          <p:cNvSpPr txBox="1"/>
          <p:nvPr/>
        </p:nvSpPr>
        <p:spPr>
          <a:xfrm>
            <a:off x="8462683" y="6384161"/>
            <a:ext cx="4294094" cy="369332"/>
          </a:xfrm>
          <a:prstGeom prst="rect">
            <a:avLst/>
          </a:prstGeom>
          <a:noFill/>
        </p:spPr>
        <p:txBody>
          <a:bodyPr wrap="square">
            <a:spAutoFit/>
          </a:bodyPr>
          <a:lstStyle/>
          <a:p>
            <a:pPr algn="ctr"/>
            <a:r>
              <a:rPr lang="en-IN" sz="1800" dirty="0">
                <a:solidFill>
                  <a:schemeClr val="bg1"/>
                </a:solidFill>
                <a:latin typeface="Arial Black" panose="020B0A04020102020204" pitchFamily="34" charset="0"/>
              </a:rPr>
              <a:t>BY SIMRAN SHAIKH</a:t>
            </a:r>
          </a:p>
        </p:txBody>
      </p:sp>
    </p:spTree>
    <p:extLst>
      <p:ext uri="{BB962C8B-B14F-4D97-AF65-F5344CB8AC3E}">
        <p14:creationId xmlns:p14="http://schemas.microsoft.com/office/powerpoint/2010/main" val="3221210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Blue Technology Background Vector Art, Icons, and Graphics for Free Download">
            <a:extLst>
              <a:ext uri="{FF2B5EF4-FFF2-40B4-BE49-F238E27FC236}">
                <a16:creationId xmlns:a16="http://schemas.microsoft.com/office/drawing/2014/main" id="{B849A361-1D1A-2ED1-715E-62F5E52D8A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05FB96F-4660-F030-0954-0EB070167F1A}"/>
              </a:ext>
            </a:extLst>
          </p:cNvPr>
          <p:cNvSpPr txBox="1"/>
          <p:nvPr/>
        </p:nvSpPr>
        <p:spPr>
          <a:xfrm>
            <a:off x="1380565" y="254870"/>
            <a:ext cx="9108142" cy="707886"/>
          </a:xfrm>
          <a:prstGeom prst="rect">
            <a:avLst/>
          </a:prstGeom>
          <a:noFill/>
        </p:spPr>
        <p:txBody>
          <a:bodyPr wrap="square">
            <a:spAutoFit/>
          </a:bodyPr>
          <a:lstStyle/>
          <a:p>
            <a:pPr algn="ctr"/>
            <a:r>
              <a:rPr lang="en-IN" sz="4000" dirty="0">
                <a:solidFill>
                  <a:schemeClr val="bg1"/>
                </a:solidFill>
                <a:latin typeface="Arial Black" panose="020B0A04020102020204" pitchFamily="34" charset="0"/>
              </a:rPr>
              <a:t>MACHINE LEARNING MODULES </a:t>
            </a:r>
          </a:p>
        </p:txBody>
      </p:sp>
      <p:graphicFrame>
        <p:nvGraphicFramePr>
          <p:cNvPr id="4" name="Diagram 3">
            <a:extLst>
              <a:ext uri="{FF2B5EF4-FFF2-40B4-BE49-F238E27FC236}">
                <a16:creationId xmlns:a16="http://schemas.microsoft.com/office/drawing/2014/main" id="{2BBAA62A-D33B-7B19-FB01-FE2F47695F24}"/>
              </a:ext>
            </a:extLst>
          </p:cNvPr>
          <p:cNvGraphicFramePr/>
          <p:nvPr>
            <p:extLst>
              <p:ext uri="{D42A27DB-BD31-4B8C-83A1-F6EECF244321}">
                <p14:modId xmlns:p14="http://schemas.microsoft.com/office/powerpoint/2010/main" val="2713137357"/>
              </p:ext>
            </p:extLst>
          </p:nvPr>
        </p:nvGraphicFramePr>
        <p:xfrm>
          <a:off x="412376" y="1900696"/>
          <a:ext cx="6231556" cy="40627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A35493DF-29A1-FA9B-9DA4-64525641CA4A}"/>
              </a:ext>
            </a:extLst>
          </p:cNvPr>
          <p:cNvSpPr txBox="1"/>
          <p:nvPr/>
        </p:nvSpPr>
        <p:spPr>
          <a:xfrm>
            <a:off x="7091083" y="2020724"/>
            <a:ext cx="4688541" cy="3693319"/>
          </a:xfrm>
          <a:prstGeom prst="rect">
            <a:avLst/>
          </a:prstGeom>
          <a:noFill/>
        </p:spPr>
        <p:txBody>
          <a:bodyPr wrap="square">
            <a:spAutoFit/>
          </a:bodyPr>
          <a:lstStyle/>
          <a:p>
            <a:pPr marL="285750" indent="-285750">
              <a:buFont typeface="Wingdings" panose="05000000000000000000" pitchFamily="2" charset="2"/>
              <a:buChar char="Ø"/>
            </a:pPr>
            <a:r>
              <a:rPr lang="en-IN" dirty="0">
                <a:solidFill>
                  <a:schemeClr val="bg1"/>
                </a:solidFill>
              </a:rPr>
              <a:t>In this code an instance class is created “KNeighborsRegressor” with the parameter n_neigbors set to 7.</a:t>
            </a:r>
          </a:p>
          <a:p>
            <a:pPr marL="285750" indent="-285750">
              <a:buFont typeface="Wingdings" panose="05000000000000000000" pitchFamily="2" charset="2"/>
              <a:buChar char="Ø"/>
            </a:pPr>
            <a:r>
              <a:rPr lang="en-IN" dirty="0">
                <a:solidFill>
                  <a:schemeClr val="bg1"/>
                </a:solidFill>
              </a:rPr>
              <a:t>This means that the algorithm will consider 7 nearest neighbors when making predictions in the data point.</a:t>
            </a:r>
          </a:p>
          <a:p>
            <a:pPr marL="285750" indent="-285750">
              <a:buFont typeface="Wingdings" panose="05000000000000000000" pitchFamily="2" charset="2"/>
              <a:buChar char="Ø"/>
            </a:pPr>
            <a:r>
              <a:rPr lang="en-IN" dirty="0">
                <a:solidFill>
                  <a:schemeClr val="bg1"/>
                </a:solidFill>
              </a:rPr>
              <a:t>The “mean_squared_error” function from the sklearn.metrics module is used to calculate the MeanSquareed Error(MSE) between the actual test and the predicted values.</a:t>
            </a:r>
          </a:p>
          <a:p>
            <a:pPr marL="285750" indent="-285750">
              <a:buFont typeface="Wingdings" panose="05000000000000000000" pitchFamily="2" charset="2"/>
              <a:buChar char="Ø"/>
            </a:pPr>
            <a:r>
              <a:rPr lang="en-IN" dirty="0">
                <a:solidFill>
                  <a:schemeClr val="bg1"/>
                </a:solidFill>
              </a:rPr>
              <a:t>Finally,  the calculated mse and r2 score are printed to the console.</a:t>
            </a:r>
          </a:p>
        </p:txBody>
      </p:sp>
      <p:sp>
        <p:nvSpPr>
          <p:cNvPr id="8" name="TextBox 7">
            <a:extLst>
              <a:ext uri="{FF2B5EF4-FFF2-40B4-BE49-F238E27FC236}">
                <a16:creationId xmlns:a16="http://schemas.microsoft.com/office/drawing/2014/main" id="{307A9D9B-56D0-E01F-C6AD-46DAADDFAF6D}"/>
              </a:ext>
            </a:extLst>
          </p:cNvPr>
          <p:cNvSpPr txBox="1"/>
          <p:nvPr/>
        </p:nvSpPr>
        <p:spPr>
          <a:xfrm>
            <a:off x="4007224" y="1022381"/>
            <a:ext cx="6167718" cy="584775"/>
          </a:xfrm>
          <a:prstGeom prst="rect">
            <a:avLst/>
          </a:prstGeom>
          <a:noFill/>
        </p:spPr>
        <p:txBody>
          <a:bodyPr wrap="square">
            <a:spAutoFit/>
          </a:bodyPr>
          <a:lstStyle/>
          <a:p>
            <a:r>
              <a:rPr lang="en-IN" sz="3200" b="1" dirty="0">
                <a:solidFill>
                  <a:srgbClr val="FFC000"/>
                </a:solidFill>
              </a:rPr>
              <a:t>KNEIGHBORS REGRESSOR</a:t>
            </a:r>
          </a:p>
        </p:txBody>
      </p:sp>
    </p:spTree>
    <p:extLst>
      <p:ext uri="{BB962C8B-B14F-4D97-AF65-F5344CB8AC3E}">
        <p14:creationId xmlns:p14="http://schemas.microsoft.com/office/powerpoint/2010/main" val="1500642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Blue Technology Background Vector Art, Icons, and Graphics for Free Download">
            <a:extLst>
              <a:ext uri="{FF2B5EF4-FFF2-40B4-BE49-F238E27FC236}">
                <a16:creationId xmlns:a16="http://schemas.microsoft.com/office/drawing/2014/main" id="{B849A361-1D1A-2ED1-715E-62F5E52D8A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05FB96F-4660-F030-0954-0EB070167F1A}"/>
              </a:ext>
            </a:extLst>
          </p:cNvPr>
          <p:cNvSpPr txBox="1"/>
          <p:nvPr/>
        </p:nvSpPr>
        <p:spPr>
          <a:xfrm>
            <a:off x="1380565" y="254870"/>
            <a:ext cx="9108142" cy="707886"/>
          </a:xfrm>
          <a:prstGeom prst="rect">
            <a:avLst/>
          </a:prstGeom>
          <a:noFill/>
        </p:spPr>
        <p:txBody>
          <a:bodyPr wrap="square">
            <a:spAutoFit/>
          </a:bodyPr>
          <a:lstStyle/>
          <a:p>
            <a:pPr algn="ctr"/>
            <a:r>
              <a:rPr lang="en-IN" sz="4000" dirty="0">
                <a:solidFill>
                  <a:schemeClr val="bg1"/>
                </a:solidFill>
                <a:latin typeface="Arial Black" panose="020B0A04020102020204" pitchFamily="34" charset="0"/>
              </a:rPr>
              <a:t>MACHINE LEARNING MODULES </a:t>
            </a:r>
          </a:p>
        </p:txBody>
      </p:sp>
      <p:graphicFrame>
        <p:nvGraphicFramePr>
          <p:cNvPr id="4" name="Diagram 3">
            <a:extLst>
              <a:ext uri="{FF2B5EF4-FFF2-40B4-BE49-F238E27FC236}">
                <a16:creationId xmlns:a16="http://schemas.microsoft.com/office/drawing/2014/main" id="{2BBAA62A-D33B-7B19-FB01-FE2F47695F24}"/>
              </a:ext>
            </a:extLst>
          </p:cNvPr>
          <p:cNvGraphicFramePr/>
          <p:nvPr>
            <p:extLst>
              <p:ext uri="{D42A27DB-BD31-4B8C-83A1-F6EECF244321}">
                <p14:modId xmlns:p14="http://schemas.microsoft.com/office/powerpoint/2010/main" val="235736874"/>
              </p:ext>
            </p:extLst>
          </p:nvPr>
        </p:nvGraphicFramePr>
        <p:xfrm>
          <a:off x="1685367" y="1968668"/>
          <a:ext cx="9108139" cy="41004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Box 7">
            <a:extLst>
              <a:ext uri="{FF2B5EF4-FFF2-40B4-BE49-F238E27FC236}">
                <a16:creationId xmlns:a16="http://schemas.microsoft.com/office/drawing/2014/main" id="{307A9D9B-56D0-E01F-C6AD-46DAADDFAF6D}"/>
              </a:ext>
            </a:extLst>
          </p:cNvPr>
          <p:cNvSpPr txBox="1"/>
          <p:nvPr/>
        </p:nvSpPr>
        <p:spPr>
          <a:xfrm>
            <a:off x="3388658" y="1003260"/>
            <a:ext cx="6167718" cy="707886"/>
          </a:xfrm>
          <a:prstGeom prst="rect">
            <a:avLst/>
          </a:prstGeom>
          <a:noFill/>
        </p:spPr>
        <p:txBody>
          <a:bodyPr wrap="square">
            <a:spAutoFit/>
          </a:bodyPr>
          <a:lstStyle/>
          <a:p>
            <a:r>
              <a:rPr lang="en-IN" sz="4000" b="1" dirty="0">
                <a:solidFill>
                  <a:srgbClr val="FFC000"/>
                </a:solidFill>
              </a:rPr>
              <a:t>KNEIGHBORS CLASSIFIER</a:t>
            </a:r>
          </a:p>
        </p:txBody>
      </p:sp>
      <p:pic>
        <p:nvPicPr>
          <p:cNvPr id="5" name="Picture 4">
            <a:extLst>
              <a:ext uri="{FF2B5EF4-FFF2-40B4-BE49-F238E27FC236}">
                <a16:creationId xmlns:a16="http://schemas.microsoft.com/office/drawing/2014/main" id="{B8FE4943-A173-0162-630C-A9B7B326D3C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98024" y="2931424"/>
            <a:ext cx="4195482" cy="3137682"/>
          </a:xfrm>
          <a:prstGeom prst="rect">
            <a:avLst/>
          </a:prstGeom>
        </p:spPr>
      </p:pic>
    </p:spTree>
    <p:extLst>
      <p:ext uri="{BB962C8B-B14F-4D97-AF65-F5344CB8AC3E}">
        <p14:creationId xmlns:p14="http://schemas.microsoft.com/office/powerpoint/2010/main" val="7193883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Blue Technology Background Vector Art, Icons, and Graphics for Free Download">
            <a:extLst>
              <a:ext uri="{FF2B5EF4-FFF2-40B4-BE49-F238E27FC236}">
                <a16:creationId xmlns:a16="http://schemas.microsoft.com/office/drawing/2014/main" id="{B849A361-1D1A-2ED1-715E-62F5E52D8A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05FB96F-4660-F030-0954-0EB070167F1A}"/>
              </a:ext>
            </a:extLst>
          </p:cNvPr>
          <p:cNvSpPr txBox="1"/>
          <p:nvPr/>
        </p:nvSpPr>
        <p:spPr>
          <a:xfrm>
            <a:off x="1398495" y="295374"/>
            <a:ext cx="9108142" cy="707886"/>
          </a:xfrm>
          <a:prstGeom prst="rect">
            <a:avLst/>
          </a:prstGeom>
          <a:noFill/>
        </p:spPr>
        <p:txBody>
          <a:bodyPr wrap="square">
            <a:spAutoFit/>
          </a:bodyPr>
          <a:lstStyle/>
          <a:p>
            <a:pPr algn="ctr"/>
            <a:r>
              <a:rPr lang="en-IN" sz="4000" dirty="0">
                <a:solidFill>
                  <a:schemeClr val="bg1"/>
                </a:solidFill>
                <a:latin typeface="Arial Black" panose="020B0A04020102020204" pitchFamily="34" charset="0"/>
              </a:rPr>
              <a:t>MACHINE LEARNING MODULES </a:t>
            </a:r>
          </a:p>
        </p:txBody>
      </p:sp>
      <p:graphicFrame>
        <p:nvGraphicFramePr>
          <p:cNvPr id="4" name="Diagram 3">
            <a:extLst>
              <a:ext uri="{FF2B5EF4-FFF2-40B4-BE49-F238E27FC236}">
                <a16:creationId xmlns:a16="http://schemas.microsoft.com/office/drawing/2014/main" id="{2BBAA62A-D33B-7B19-FB01-FE2F47695F24}"/>
              </a:ext>
            </a:extLst>
          </p:cNvPr>
          <p:cNvGraphicFramePr/>
          <p:nvPr>
            <p:extLst>
              <p:ext uri="{D42A27DB-BD31-4B8C-83A1-F6EECF244321}">
                <p14:modId xmlns:p14="http://schemas.microsoft.com/office/powerpoint/2010/main" val="1439179858"/>
              </p:ext>
            </p:extLst>
          </p:nvPr>
        </p:nvGraphicFramePr>
        <p:xfrm>
          <a:off x="-860612" y="1912876"/>
          <a:ext cx="8668871" cy="40355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Box 7">
            <a:extLst>
              <a:ext uri="{FF2B5EF4-FFF2-40B4-BE49-F238E27FC236}">
                <a16:creationId xmlns:a16="http://schemas.microsoft.com/office/drawing/2014/main" id="{307A9D9B-56D0-E01F-C6AD-46DAADDFAF6D}"/>
              </a:ext>
            </a:extLst>
          </p:cNvPr>
          <p:cNvSpPr txBox="1"/>
          <p:nvPr/>
        </p:nvSpPr>
        <p:spPr>
          <a:xfrm>
            <a:off x="3388658" y="1003260"/>
            <a:ext cx="6167718" cy="707886"/>
          </a:xfrm>
          <a:prstGeom prst="rect">
            <a:avLst/>
          </a:prstGeom>
          <a:noFill/>
        </p:spPr>
        <p:txBody>
          <a:bodyPr wrap="square">
            <a:spAutoFit/>
          </a:bodyPr>
          <a:lstStyle/>
          <a:p>
            <a:r>
              <a:rPr lang="en-IN" sz="4000" b="1" dirty="0">
                <a:solidFill>
                  <a:srgbClr val="FFC000"/>
                </a:solidFill>
              </a:rPr>
              <a:t>LINEAR REGRESSION</a:t>
            </a:r>
          </a:p>
        </p:txBody>
      </p:sp>
      <p:sp>
        <p:nvSpPr>
          <p:cNvPr id="9" name="TextBox 8">
            <a:extLst>
              <a:ext uri="{FF2B5EF4-FFF2-40B4-BE49-F238E27FC236}">
                <a16:creationId xmlns:a16="http://schemas.microsoft.com/office/drawing/2014/main" id="{483C3263-A15C-6C86-C9F5-274E9E5A7A76}"/>
              </a:ext>
            </a:extLst>
          </p:cNvPr>
          <p:cNvSpPr txBox="1"/>
          <p:nvPr/>
        </p:nvSpPr>
        <p:spPr>
          <a:xfrm>
            <a:off x="7427258" y="1857975"/>
            <a:ext cx="4258235" cy="4524315"/>
          </a:xfrm>
          <a:prstGeom prst="rect">
            <a:avLst/>
          </a:prstGeom>
          <a:noFill/>
        </p:spPr>
        <p:txBody>
          <a:bodyPr wrap="square">
            <a:spAutoFit/>
          </a:bodyPr>
          <a:lstStyle/>
          <a:p>
            <a:pPr marL="285750" indent="-285750">
              <a:buFont typeface="Wingdings" panose="05000000000000000000" pitchFamily="2" charset="2"/>
              <a:buChar char="Ø"/>
            </a:pPr>
            <a:r>
              <a:rPr lang="en-US" b="0" i="0" dirty="0">
                <a:solidFill>
                  <a:schemeClr val="bg1"/>
                </a:solidFill>
                <a:effectLst/>
              </a:rPr>
              <a:t>In linear regression, the coefficients represent the weights assigned to each feature to calculate the predicted values.</a:t>
            </a:r>
          </a:p>
          <a:p>
            <a:pPr marL="285750" indent="-285750" algn="l">
              <a:buFont typeface="Wingdings" panose="05000000000000000000" pitchFamily="2" charset="2"/>
              <a:buChar char="Ø"/>
            </a:pPr>
            <a:r>
              <a:rPr lang="en-US" b="0" i="0" dirty="0">
                <a:solidFill>
                  <a:schemeClr val="bg1"/>
                </a:solidFill>
                <a:effectLst/>
              </a:rPr>
              <a:t>Each coefficient value corresponds to a specific feature in the input data.</a:t>
            </a:r>
          </a:p>
          <a:p>
            <a:pPr marL="285750" indent="-285750" algn="l">
              <a:buFont typeface="Wingdings" panose="05000000000000000000" pitchFamily="2" charset="2"/>
              <a:buChar char="Ø"/>
            </a:pPr>
            <a:r>
              <a:rPr lang="en-US" b="0" i="0" dirty="0">
                <a:solidFill>
                  <a:schemeClr val="bg1"/>
                </a:solidFill>
                <a:effectLst/>
              </a:rPr>
              <a:t>The coefficients indicate how much the predicted output changes for a one-unit change in the corresponding feature while holding other features constant.</a:t>
            </a:r>
          </a:p>
          <a:p>
            <a:pPr marL="285750" indent="-285750" algn="l">
              <a:buFont typeface="Wingdings" panose="05000000000000000000" pitchFamily="2" charset="2"/>
              <a:buChar char="Ø"/>
            </a:pPr>
            <a:r>
              <a:rPr lang="en-US" b="0" i="0" dirty="0">
                <a:solidFill>
                  <a:schemeClr val="bg1"/>
                </a:solidFill>
                <a:effectLst/>
              </a:rPr>
              <a:t>For example, a positive coefficient suggests that an increase in the corresponding feature tends to lead to an increase in the predicted output, and a negative coefficient suggests the opposite.</a:t>
            </a:r>
          </a:p>
        </p:txBody>
      </p:sp>
    </p:spTree>
    <p:extLst>
      <p:ext uri="{BB962C8B-B14F-4D97-AF65-F5344CB8AC3E}">
        <p14:creationId xmlns:p14="http://schemas.microsoft.com/office/powerpoint/2010/main" val="34136597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Blue Technology Background Vector Art, Icons, and Graphics for Free Download">
            <a:extLst>
              <a:ext uri="{FF2B5EF4-FFF2-40B4-BE49-F238E27FC236}">
                <a16:creationId xmlns:a16="http://schemas.microsoft.com/office/drawing/2014/main" id="{B849A361-1D1A-2ED1-715E-62F5E52D8A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05FB96F-4660-F030-0954-0EB070167F1A}"/>
              </a:ext>
            </a:extLst>
          </p:cNvPr>
          <p:cNvSpPr txBox="1"/>
          <p:nvPr/>
        </p:nvSpPr>
        <p:spPr>
          <a:xfrm>
            <a:off x="1837766" y="302881"/>
            <a:ext cx="9108142" cy="707886"/>
          </a:xfrm>
          <a:prstGeom prst="rect">
            <a:avLst/>
          </a:prstGeom>
          <a:noFill/>
        </p:spPr>
        <p:txBody>
          <a:bodyPr wrap="square">
            <a:spAutoFit/>
          </a:bodyPr>
          <a:lstStyle/>
          <a:p>
            <a:pPr algn="ctr"/>
            <a:r>
              <a:rPr lang="en-IN" sz="4000" dirty="0">
                <a:solidFill>
                  <a:schemeClr val="bg1"/>
                </a:solidFill>
                <a:latin typeface="Arial Black" panose="020B0A04020102020204" pitchFamily="34" charset="0"/>
              </a:rPr>
              <a:t>MACHINE LEARNING MODULES </a:t>
            </a:r>
          </a:p>
        </p:txBody>
      </p:sp>
      <p:sp>
        <p:nvSpPr>
          <p:cNvPr id="8" name="TextBox 7">
            <a:extLst>
              <a:ext uri="{FF2B5EF4-FFF2-40B4-BE49-F238E27FC236}">
                <a16:creationId xmlns:a16="http://schemas.microsoft.com/office/drawing/2014/main" id="{307A9D9B-56D0-E01F-C6AD-46DAADDFAF6D}"/>
              </a:ext>
            </a:extLst>
          </p:cNvPr>
          <p:cNvSpPr txBox="1"/>
          <p:nvPr/>
        </p:nvSpPr>
        <p:spPr>
          <a:xfrm>
            <a:off x="3944469" y="1132021"/>
            <a:ext cx="6167718" cy="707886"/>
          </a:xfrm>
          <a:prstGeom prst="rect">
            <a:avLst/>
          </a:prstGeom>
          <a:noFill/>
        </p:spPr>
        <p:txBody>
          <a:bodyPr wrap="square">
            <a:spAutoFit/>
          </a:bodyPr>
          <a:lstStyle/>
          <a:p>
            <a:r>
              <a:rPr lang="en-IN" sz="4000" b="1" dirty="0">
                <a:solidFill>
                  <a:srgbClr val="FFC000"/>
                </a:solidFill>
              </a:rPr>
              <a:t>LOGISTIC REGRESSION</a:t>
            </a:r>
          </a:p>
        </p:txBody>
      </p:sp>
      <p:graphicFrame>
        <p:nvGraphicFramePr>
          <p:cNvPr id="3" name="Diagram 2">
            <a:extLst>
              <a:ext uri="{FF2B5EF4-FFF2-40B4-BE49-F238E27FC236}">
                <a16:creationId xmlns:a16="http://schemas.microsoft.com/office/drawing/2014/main" id="{56C90C1E-31E3-FCAC-73E8-F2DA9779E9B4}"/>
              </a:ext>
            </a:extLst>
          </p:cNvPr>
          <p:cNvGraphicFramePr/>
          <p:nvPr>
            <p:extLst>
              <p:ext uri="{D42A27DB-BD31-4B8C-83A1-F6EECF244321}">
                <p14:modId xmlns:p14="http://schemas.microsoft.com/office/powerpoint/2010/main" val="692122839"/>
              </p:ext>
            </p:extLst>
          </p:nvPr>
        </p:nvGraphicFramePr>
        <p:xfrm>
          <a:off x="1685367" y="1968668"/>
          <a:ext cx="9108139" cy="41004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a:extLst>
              <a:ext uri="{FF2B5EF4-FFF2-40B4-BE49-F238E27FC236}">
                <a16:creationId xmlns:a16="http://schemas.microsoft.com/office/drawing/2014/main" id="{09F2A068-7DE1-FF5E-088E-A4E8A1FBD1A8}"/>
              </a:ext>
            </a:extLst>
          </p:cNvPr>
          <p:cNvPicPr>
            <a:picLocks noChangeAspect="1"/>
          </p:cNvPicPr>
          <p:nvPr/>
        </p:nvPicPr>
        <p:blipFill rotWithShape="1">
          <a:blip r:embed="rId8">
            <a:extLst>
              <a:ext uri="{28A0092B-C50C-407E-A947-70E740481C1C}">
                <a14:useLocalDpi xmlns:a14="http://schemas.microsoft.com/office/drawing/2010/main" val="0"/>
              </a:ext>
            </a:extLst>
          </a:blip>
          <a:srcRect l="17249" t="56731" r="52803" b="17314"/>
          <a:stretch/>
        </p:blipFill>
        <p:spPr>
          <a:xfrm>
            <a:off x="6544235" y="2971928"/>
            <a:ext cx="4249270" cy="3070285"/>
          </a:xfrm>
          <a:prstGeom prst="rect">
            <a:avLst/>
          </a:prstGeom>
        </p:spPr>
      </p:pic>
    </p:spTree>
    <p:extLst>
      <p:ext uri="{BB962C8B-B14F-4D97-AF65-F5344CB8AC3E}">
        <p14:creationId xmlns:p14="http://schemas.microsoft.com/office/powerpoint/2010/main" val="17851126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Blue Technology Background Vector Art, Icons, and Graphics for Free Download">
            <a:extLst>
              <a:ext uri="{FF2B5EF4-FFF2-40B4-BE49-F238E27FC236}">
                <a16:creationId xmlns:a16="http://schemas.microsoft.com/office/drawing/2014/main" id="{B849A361-1D1A-2ED1-715E-62F5E52D8A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05FB96F-4660-F030-0954-0EB070167F1A}"/>
              </a:ext>
            </a:extLst>
          </p:cNvPr>
          <p:cNvSpPr txBox="1"/>
          <p:nvPr/>
        </p:nvSpPr>
        <p:spPr>
          <a:xfrm>
            <a:off x="1541929" y="236805"/>
            <a:ext cx="9108142" cy="707886"/>
          </a:xfrm>
          <a:prstGeom prst="rect">
            <a:avLst/>
          </a:prstGeom>
          <a:noFill/>
        </p:spPr>
        <p:txBody>
          <a:bodyPr wrap="square">
            <a:spAutoFit/>
          </a:bodyPr>
          <a:lstStyle/>
          <a:p>
            <a:pPr algn="ctr"/>
            <a:r>
              <a:rPr lang="en-IN" sz="4000" dirty="0">
                <a:solidFill>
                  <a:schemeClr val="bg1"/>
                </a:solidFill>
                <a:latin typeface="Arial Black" panose="020B0A04020102020204" pitchFamily="34" charset="0"/>
              </a:rPr>
              <a:t>MACHINE LEARNING MODULES </a:t>
            </a:r>
          </a:p>
        </p:txBody>
      </p:sp>
      <p:sp>
        <p:nvSpPr>
          <p:cNvPr id="8" name="TextBox 7">
            <a:extLst>
              <a:ext uri="{FF2B5EF4-FFF2-40B4-BE49-F238E27FC236}">
                <a16:creationId xmlns:a16="http://schemas.microsoft.com/office/drawing/2014/main" id="{307A9D9B-56D0-E01F-C6AD-46DAADDFAF6D}"/>
              </a:ext>
            </a:extLst>
          </p:cNvPr>
          <p:cNvSpPr txBox="1"/>
          <p:nvPr/>
        </p:nvSpPr>
        <p:spPr>
          <a:xfrm>
            <a:off x="3236258" y="944691"/>
            <a:ext cx="6167718" cy="707886"/>
          </a:xfrm>
          <a:prstGeom prst="rect">
            <a:avLst/>
          </a:prstGeom>
          <a:noFill/>
        </p:spPr>
        <p:txBody>
          <a:bodyPr wrap="square">
            <a:spAutoFit/>
          </a:bodyPr>
          <a:lstStyle/>
          <a:p>
            <a:r>
              <a:rPr lang="en-IN" sz="4000" b="1" dirty="0">
                <a:solidFill>
                  <a:srgbClr val="FFC000"/>
                </a:solidFill>
              </a:rPr>
              <a:t>SUPPORT VECTOR MACHINE</a:t>
            </a:r>
          </a:p>
        </p:txBody>
      </p:sp>
      <p:graphicFrame>
        <p:nvGraphicFramePr>
          <p:cNvPr id="3" name="Diagram 2">
            <a:extLst>
              <a:ext uri="{FF2B5EF4-FFF2-40B4-BE49-F238E27FC236}">
                <a16:creationId xmlns:a16="http://schemas.microsoft.com/office/drawing/2014/main" id="{56C90C1E-31E3-FCAC-73E8-F2DA9779E9B4}"/>
              </a:ext>
            </a:extLst>
          </p:cNvPr>
          <p:cNvGraphicFramePr/>
          <p:nvPr>
            <p:extLst>
              <p:ext uri="{D42A27DB-BD31-4B8C-83A1-F6EECF244321}">
                <p14:modId xmlns:p14="http://schemas.microsoft.com/office/powerpoint/2010/main" val="552318630"/>
              </p:ext>
            </p:extLst>
          </p:nvPr>
        </p:nvGraphicFramePr>
        <p:xfrm>
          <a:off x="1685366" y="2103139"/>
          <a:ext cx="9108139" cy="41004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a:extLst>
              <a:ext uri="{FF2B5EF4-FFF2-40B4-BE49-F238E27FC236}">
                <a16:creationId xmlns:a16="http://schemas.microsoft.com/office/drawing/2014/main" id="{348D3E7B-343C-3B80-A792-2FF1FD73D61B}"/>
              </a:ext>
            </a:extLst>
          </p:cNvPr>
          <p:cNvPicPr>
            <a:picLocks noChangeAspect="1"/>
          </p:cNvPicPr>
          <p:nvPr/>
        </p:nvPicPr>
        <p:blipFill rotWithShape="1">
          <a:blip r:embed="rId8">
            <a:extLst>
              <a:ext uri="{28A0092B-C50C-407E-A947-70E740481C1C}">
                <a14:useLocalDpi xmlns:a14="http://schemas.microsoft.com/office/drawing/2010/main" val="0"/>
              </a:ext>
            </a:extLst>
          </a:blip>
          <a:srcRect l="16470" t="57647" r="53971" b="15294"/>
          <a:stretch/>
        </p:blipFill>
        <p:spPr>
          <a:xfrm>
            <a:off x="6562165" y="2456329"/>
            <a:ext cx="4231340" cy="3917577"/>
          </a:xfrm>
          <a:prstGeom prst="rect">
            <a:avLst/>
          </a:prstGeom>
        </p:spPr>
      </p:pic>
    </p:spTree>
    <p:extLst>
      <p:ext uri="{BB962C8B-B14F-4D97-AF65-F5344CB8AC3E}">
        <p14:creationId xmlns:p14="http://schemas.microsoft.com/office/powerpoint/2010/main" val="2690488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Blue Technology Background Vector Art, Icons, and Graphics for Free Download">
            <a:extLst>
              <a:ext uri="{FF2B5EF4-FFF2-40B4-BE49-F238E27FC236}">
                <a16:creationId xmlns:a16="http://schemas.microsoft.com/office/drawing/2014/main" id="{B849A361-1D1A-2ED1-715E-62F5E52D8A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05FB96F-4660-F030-0954-0EB070167F1A}"/>
              </a:ext>
            </a:extLst>
          </p:cNvPr>
          <p:cNvSpPr txBox="1"/>
          <p:nvPr/>
        </p:nvSpPr>
        <p:spPr>
          <a:xfrm>
            <a:off x="1541929" y="236805"/>
            <a:ext cx="9108142" cy="707886"/>
          </a:xfrm>
          <a:prstGeom prst="rect">
            <a:avLst/>
          </a:prstGeom>
          <a:noFill/>
        </p:spPr>
        <p:txBody>
          <a:bodyPr wrap="square">
            <a:spAutoFit/>
          </a:bodyPr>
          <a:lstStyle/>
          <a:p>
            <a:pPr algn="ctr"/>
            <a:r>
              <a:rPr lang="en-IN" sz="4000" dirty="0">
                <a:solidFill>
                  <a:schemeClr val="bg1"/>
                </a:solidFill>
                <a:latin typeface="Arial Black" panose="020B0A04020102020204" pitchFamily="34" charset="0"/>
              </a:rPr>
              <a:t>MACHINE LEARNING MODULES </a:t>
            </a:r>
          </a:p>
        </p:txBody>
      </p:sp>
      <p:sp>
        <p:nvSpPr>
          <p:cNvPr id="8" name="TextBox 7">
            <a:extLst>
              <a:ext uri="{FF2B5EF4-FFF2-40B4-BE49-F238E27FC236}">
                <a16:creationId xmlns:a16="http://schemas.microsoft.com/office/drawing/2014/main" id="{307A9D9B-56D0-E01F-C6AD-46DAADDFAF6D}"/>
              </a:ext>
            </a:extLst>
          </p:cNvPr>
          <p:cNvSpPr txBox="1"/>
          <p:nvPr/>
        </p:nvSpPr>
        <p:spPr>
          <a:xfrm>
            <a:off x="3236258" y="944691"/>
            <a:ext cx="6167718" cy="707886"/>
          </a:xfrm>
          <a:prstGeom prst="rect">
            <a:avLst/>
          </a:prstGeom>
          <a:noFill/>
        </p:spPr>
        <p:txBody>
          <a:bodyPr wrap="square">
            <a:spAutoFit/>
          </a:bodyPr>
          <a:lstStyle/>
          <a:p>
            <a:r>
              <a:rPr lang="en-IN" sz="4000" b="1" dirty="0">
                <a:solidFill>
                  <a:srgbClr val="FFC000"/>
                </a:solidFill>
              </a:rPr>
              <a:t>DECISION TREE CLASSIFIER</a:t>
            </a:r>
          </a:p>
        </p:txBody>
      </p:sp>
      <p:graphicFrame>
        <p:nvGraphicFramePr>
          <p:cNvPr id="9" name="Diagram 8">
            <a:extLst>
              <a:ext uri="{FF2B5EF4-FFF2-40B4-BE49-F238E27FC236}">
                <a16:creationId xmlns:a16="http://schemas.microsoft.com/office/drawing/2014/main" id="{64766BF2-1FC4-812D-AC75-DCD3A9C07922}"/>
              </a:ext>
            </a:extLst>
          </p:cNvPr>
          <p:cNvGraphicFramePr/>
          <p:nvPr>
            <p:extLst>
              <p:ext uri="{D42A27DB-BD31-4B8C-83A1-F6EECF244321}">
                <p14:modId xmlns:p14="http://schemas.microsoft.com/office/powerpoint/2010/main" val="4244096157"/>
              </p:ext>
            </p:extLst>
          </p:nvPr>
        </p:nvGraphicFramePr>
        <p:xfrm>
          <a:off x="1685366" y="2103139"/>
          <a:ext cx="9108139" cy="41004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1" name="Picture 10">
            <a:extLst>
              <a:ext uri="{FF2B5EF4-FFF2-40B4-BE49-F238E27FC236}">
                <a16:creationId xmlns:a16="http://schemas.microsoft.com/office/drawing/2014/main" id="{CEE10D16-9054-B96B-17DE-5C3451448F3F}"/>
              </a:ext>
            </a:extLst>
          </p:cNvPr>
          <p:cNvPicPr>
            <a:picLocks noChangeAspect="1"/>
          </p:cNvPicPr>
          <p:nvPr/>
        </p:nvPicPr>
        <p:blipFill rotWithShape="1">
          <a:blip r:embed="rId8">
            <a:extLst>
              <a:ext uri="{28A0092B-C50C-407E-A947-70E740481C1C}">
                <a14:useLocalDpi xmlns:a14="http://schemas.microsoft.com/office/drawing/2010/main" val="0"/>
              </a:ext>
            </a:extLst>
          </a:blip>
          <a:srcRect l="14557" t="57778" r="53310" b="23006"/>
          <a:stretch/>
        </p:blipFill>
        <p:spPr>
          <a:xfrm>
            <a:off x="6338047" y="3047830"/>
            <a:ext cx="4455458" cy="3155747"/>
          </a:xfrm>
          <a:prstGeom prst="rect">
            <a:avLst/>
          </a:prstGeom>
        </p:spPr>
      </p:pic>
    </p:spTree>
    <p:extLst>
      <p:ext uri="{BB962C8B-B14F-4D97-AF65-F5344CB8AC3E}">
        <p14:creationId xmlns:p14="http://schemas.microsoft.com/office/powerpoint/2010/main" val="16327645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Blue Technology Background Vector Art, Icons, and Graphics for Free Download">
            <a:extLst>
              <a:ext uri="{FF2B5EF4-FFF2-40B4-BE49-F238E27FC236}">
                <a16:creationId xmlns:a16="http://schemas.microsoft.com/office/drawing/2014/main" id="{B849A361-1D1A-2ED1-715E-62F5E52D8A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05FB96F-4660-F030-0954-0EB070167F1A}"/>
              </a:ext>
            </a:extLst>
          </p:cNvPr>
          <p:cNvSpPr txBox="1"/>
          <p:nvPr/>
        </p:nvSpPr>
        <p:spPr>
          <a:xfrm>
            <a:off x="1541929" y="300480"/>
            <a:ext cx="9108142" cy="707886"/>
          </a:xfrm>
          <a:prstGeom prst="rect">
            <a:avLst/>
          </a:prstGeom>
          <a:noFill/>
        </p:spPr>
        <p:txBody>
          <a:bodyPr wrap="square">
            <a:spAutoFit/>
          </a:bodyPr>
          <a:lstStyle/>
          <a:p>
            <a:pPr algn="ctr"/>
            <a:r>
              <a:rPr lang="en-IN" sz="4000" dirty="0">
                <a:solidFill>
                  <a:schemeClr val="bg1"/>
                </a:solidFill>
                <a:latin typeface="Arial Black" panose="020B0A04020102020204" pitchFamily="34" charset="0"/>
              </a:rPr>
              <a:t>MACHINE LEARNING MODULES </a:t>
            </a:r>
          </a:p>
        </p:txBody>
      </p:sp>
      <p:sp>
        <p:nvSpPr>
          <p:cNvPr id="8" name="TextBox 7">
            <a:extLst>
              <a:ext uri="{FF2B5EF4-FFF2-40B4-BE49-F238E27FC236}">
                <a16:creationId xmlns:a16="http://schemas.microsoft.com/office/drawing/2014/main" id="{307A9D9B-56D0-E01F-C6AD-46DAADDFAF6D}"/>
              </a:ext>
            </a:extLst>
          </p:cNvPr>
          <p:cNvSpPr txBox="1"/>
          <p:nvPr/>
        </p:nvSpPr>
        <p:spPr>
          <a:xfrm>
            <a:off x="2985246" y="1094773"/>
            <a:ext cx="6705601" cy="707886"/>
          </a:xfrm>
          <a:prstGeom prst="rect">
            <a:avLst/>
          </a:prstGeom>
          <a:noFill/>
        </p:spPr>
        <p:txBody>
          <a:bodyPr wrap="square">
            <a:spAutoFit/>
          </a:bodyPr>
          <a:lstStyle/>
          <a:p>
            <a:r>
              <a:rPr lang="en-IN" sz="4000" b="1" dirty="0">
                <a:solidFill>
                  <a:srgbClr val="FFC000"/>
                </a:solidFill>
              </a:rPr>
              <a:t>RANDOM FOREST CLASSIFIER</a:t>
            </a:r>
          </a:p>
        </p:txBody>
      </p:sp>
      <p:graphicFrame>
        <p:nvGraphicFramePr>
          <p:cNvPr id="3" name="Diagram 2">
            <a:extLst>
              <a:ext uri="{FF2B5EF4-FFF2-40B4-BE49-F238E27FC236}">
                <a16:creationId xmlns:a16="http://schemas.microsoft.com/office/drawing/2014/main" id="{56C90C1E-31E3-FCAC-73E8-F2DA9779E9B4}"/>
              </a:ext>
            </a:extLst>
          </p:cNvPr>
          <p:cNvGraphicFramePr/>
          <p:nvPr>
            <p:extLst>
              <p:ext uri="{D42A27DB-BD31-4B8C-83A1-F6EECF244321}">
                <p14:modId xmlns:p14="http://schemas.microsoft.com/office/powerpoint/2010/main" val="164668827"/>
              </p:ext>
            </p:extLst>
          </p:nvPr>
        </p:nvGraphicFramePr>
        <p:xfrm>
          <a:off x="1685366" y="2103139"/>
          <a:ext cx="9108139" cy="41004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a:extLst>
              <a:ext uri="{FF2B5EF4-FFF2-40B4-BE49-F238E27FC236}">
                <a16:creationId xmlns:a16="http://schemas.microsoft.com/office/drawing/2014/main" id="{1C7AB1EF-A11B-0B43-5C91-0D7982D503EC}"/>
              </a:ext>
            </a:extLst>
          </p:cNvPr>
          <p:cNvPicPr>
            <a:picLocks noChangeAspect="1"/>
          </p:cNvPicPr>
          <p:nvPr/>
        </p:nvPicPr>
        <p:blipFill rotWithShape="1">
          <a:blip r:embed="rId8">
            <a:extLst>
              <a:ext uri="{28A0092B-C50C-407E-A947-70E740481C1C}">
                <a14:useLocalDpi xmlns:a14="http://schemas.microsoft.com/office/drawing/2010/main" val="0"/>
              </a:ext>
            </a:extLst>
          </a:blip>
          <a:srcRect l="16912" t="50000" r="53970" b="31895"/>
          <a:stretch/>
        </p:blipFill>
        <p:spPr>
          <a:xfrm>
            <a:off x="6338047" y="2814919"/>
            <a:ext cx="4464424" cy="3460376"/>
          </a:xfrm>
          <a:prstGeom prst="rect">
            <a:avLst/>
          </a:prstGeom>
        </p:spPr>
      </p:pic>
    </p:spTree>
    <p:extLst>
      <p:ext uri="{BB962C8B-B14F-4D97-AF65-F5344CB8AC3E}">
        <p14:creationId xmlns:p14="http://schemas.microsoft.com/office/powerpoint/2010/main" val="2089649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3000"/>
            <a:lum/>
          </a:blip>
          <a:srcRect/>
          <a:stretch>
            <a:fillRect t="-6000" b="-6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5FB96F-4660-F030-0954-0EB070167F1A}"/>
              </a:ext>
            </a:extLst>
          </p:cNvPr>
          <p:cNvSpPr txBox="1"/>
          <p:nvPr/>
        </p:nvSpPr>
        <p:spPr>
          <a:xfrm>
            <a:off x="1183340" y="2307651"/>
            <a:ext cx="9654989" cy="1569660"/>
          </a:xfrm>
          <a:prstGeom prst="rect">
            <a:avLst/>
          </a:prstGeom>
          <a:noFill/>
        </p:spPr>
        <p:txBody>
          <a:bodyPr wrap="square">
            <a:spAutoFit/>
          </a:bodyPr>
          <a:lstStyle/>
          <a:p>
            <a:pPr algn="ctr"/>
            <a:r>
              <a:rPr lang="en-IN" sz="9600" b="1" dirty="0">
                <a:ln w="9525">
                  <a:solidFill>
                    <a:schemeClr val="bg1"/>
                  </a:solidFill>
                  <a:prstDash val="solid"/>
                </a:ln>
                <a:effectLst>
                  <a:outerShdw blurRad="12700" dist="38100" dir="2700000" algn="tl" rotWithShape="0">
                    <a:schemeClr val="bg1">
                      <a:lumMod val="50000"/>
                    </a:schemeClr>
                  </a:outerShdw>
                </a:effectLst>
                <a:latin typeface="Arial Black" panose="020B0A04020102020204" pitchFamily="34" charset="0"/>
              </a:rPr>
              <a:t>THANK YOU</a:t>
            </a:r>
          </a:p>
        </p:txBody>
      </p:sp>
    </p:spTree>
    <p:extLst>
      <p:ext uri="{BB962C8B-B14F-4D97-AF65-F5344CB8AC3E}">
        <p14:creationId xmlns:p14="http://schemas.microsoft.com/office/powerpoint/2010/main" val="3051427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Blue Technology Background Vector Art, Icons, and Graphics for Free Download">
            <a:extLst>
              <a:ext uri="{FF2B5EF4-FFF2-40B4-BE49-F238E27FC236}">
                <a16:creationId xmlns:a16="http://schemas.microsoft.com/office/drawing/2014/main" id="{B849A361-1D1A-2ED1-715E-62F5E52D8A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DBAF6B3-6368-42D0-4481-2B10B8584879}"/>
              </a:ext>
            </a:extLst>
          </p:cNvPr>
          <p:cNvSpPr txBox="1"/>
          <p:nvPr/>
        </p:nvSpPr>
        <p:spPr>
          <a:xfrm>
            <a:off x="2868706" y="609862"/>
            <a:ext cx="6167718" cy="830997"/>
          </a:xfrm>
          <a:prstGeom prst="rect">
            <a:avLst/>
          </a:prstGeom>
          <a:noFill/>
        </p:spPr>
        <p:txBody>
          <a:bodyPr wrap="square">
            <a:spAutoFit/>
          </a:bodyPr>
          <a:lstStyle/>
          <a:p>
            <a:pPr algn="ctr"/>
            <a:r>
              <a:rPr lang="en-IN" sz="4800" dirty="0">
                <a:solidFill>
                  <a:schemeClr val="bg1"/>
                </a:solidFill>
                <a:latin typeface="Arial Black" panose="020B0A04020102020204" pitchFamily="34" charset="0"/>
              </a:rPr>
              <a:t>INTRODUCTION</a:t>
            </a:r>
          </a:p>
        </p:txBody>
      </p:sp>
      <p:sp>
        <p:nvSpPr>
          <p:cNvPr id="5" name="TextBox 4">
            <a:extLst>
              <a:ext uri="{FF2B5EF4-FFF2-40B4-BE49-F238E27FC236}">
                <a16:creationId xmlns:a16="http://schemas.microsoft.com/office/drawing/2014/main" id="{40482E57-229A-89DA-2386-35E1BBFC0045}"/>
              </a:ext>
            </a:extLst>
          </p:cNvPr>
          <p:cNvSpPr txBox="1"/>
          <p:nvPr/>
        </p:nvSpPr>
        <p:spPr>
          <a:xfrm>
            <a:off x="1344705" y="1862463"/>
            <a:ext cx="9995647" cy="3416320"/>
          </a:xfrm>
          <a:prstGeom prst="rect">
            <a:avLst/>
          </a:prstGeom>
          <a:noFill/>
        </p:spPr>
        <p:txBody>
          <a:bodyPr wrap="square">
            <a:spAutoFit/>
          </a:bodyPr>
          <a:lstStyle/>
          <a:p>
            <a:pPr marL="285750" indent="-285750">
              <a:buFont typeface="Wingdings" panose="05000000000000000000" pitchFamily="2" charset="2"/>
              <a:buChar char="Ø"/>
            </a:pPr>
            <a:r>
              <a:rPr lang="en-US" sz="2400" b="0" i="0" dirty="0">
                <a:solidFill>
                  <a:srgbClr val="FFFFFF"/>
                </a:solidFill>
                <a:effectLst/>
              </a:rPr>
              <a:t>The Telecom attrition Prediction Project seeks to address the industry's growing concern over customer attrition.</a:t>
            </a:r>
          </a:p>
          <a:p>
            <a:endParaRPr lang="en-US" sz="2400" b="0" i="0" dirty="0">
              <a:solidFill>
                <a:srgbClr val="FFFFFF"/>
              </a:solidFill>
              <a:effectLst/>
            </a:endParaRPr>
          </a:p>
          <a:p>
            <a:pPr marL="285750" indent="-285750">
              <a:buFont typeface="Wingdings" panose="05000000000000000000" pitchFamily="2" charset="2"/>
              <a:buChar char="Ø"/>
            </a:pPr>
            <a:r>
              <a:rPr lang="en-US" sz="2400" b="0" i="0" dirty="0">
                <a:solidFill>
                  <a:srgbClr val="FFFFFF"/>
                </a:solidFill>
                <a:effectLst/>
              </a:rPr>
              <a:t>The occurrence of consumers switching from one telecom provider to another, which costs the business money, is referred to as churn.</a:t>
            </a:r>
          </a:p>
          <a:p>
            <a:endParaRPr lang="en-US" sz="2400" b="0" i="0" dirty="0">
              <a:solidFill>
                <a:srgbClr val="FFFFFF"/>
              </a:solidFill>
              <a:effectLst/>
            </a:endParaRPr>
          </a:p>
          <a:p>
            <a:pPr marL="285750" indent="-285750">
              <a:buFont typeface="Wingdings" panose="05000000000000000000" pitchFamily="2" charset="2"/>
              <a:buChar char="Ø"/>
            </a:pPr>
            <a:r>
              <a:rPr lang="en-US" sz="2400" b="0" i="0" dirty="0">
                <a:solidFill>
                  <a:srgbClr val="FFFFFF"/>
                </a:solidFill>
                <a:effectLst/>
              </a:rPr>
              <a:t> In this project, machine learning techniques will be used to forecast and identify consumers who are likely to churn, enabling the telecom operator to take preemptive actions to retain high-value clients.</a:t>
            </a:r>
            <a:endParaRPr lang="en-IN" sz="2400" dirty="0"/>
          </a:p>
        </p:txBody>
      </p:sp>
    </p:spTree>
    <p:extLst>
      <p:ext uri="{BB962C8B-B14F-4D97-AF65-F5344CB8AC3E}">
        <p14:creationId xmlns:p14="http://schemas.microsoft.com/office/powerpoint/2010/main" val="373404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Blue Technology Background Vector Art, Icons, and Graphics for Free Download">
            <a:extLst>
              <a:ext uri="{FF2B5EF4-FFF2-40B4-BE49-F238E27FC236}">
                <a16:creationId xmlns:a16="http://schemas.microsoft.com/office/drawing/2014/main" id="{B849A361-1D1A-2ED1-715E-62F5E52D8A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EA32910-D449-EE37-5C76-05E7476B14D9}"/>
              </a:ext>
            </a:extLst>
          </p:cNvPr>
          <p:cNvSpPr txBox="1"/>
          <p:nvPr/>
        </p:nvSpPr>
        <p:spPr>
          <a:xfrm>
            <a:off x="2326341" y="684451"/>
            <a:ext cx="7539318" cy="707886"/>
          </a:xfrm>
          <a:prstGeom prst="rect">
            <a:avLst/>
          </a:prstGeom>
          <a:noFill/>
        </p:spPr>
        <p:txBody>
          <a:bodyPr wrap="square">
            <a:spAutoFit/>
          </a:bodyPr>
          <a:lstStyle/>
          <a:p>
            <a:pPr algn="ctr"/>
            <a:r>
              <a:rPr lang="en-IN" sz="4000" dirty="0">
                <a:solidFill>
                  <a:schemeClr val="bg1"/>
                </a:solidFill>
                <a:latin typeface="Arial Black" panose="020B0A04020102020204" pitchFamily="34" charset="0"/>
              </a:rPr>
              <a:t>PROBLEM STATEMENT </a:t>
            </a:r>
          </a:p>
        </p:txBody>
      </p:sp>
      <p:sp>
        <p:nvSpPr>
          <p:cNvPr id="5" name="TextBox 4">
            <a:extLst>
              <a:ext uri="{FF2B5EF4-FFF2-40B4-BE49-F238E27FC236}">
                <a16:creationId xmlns:a16="http://schemas.microsoft.com/office/drawing/2014/main" id="{1A23585C-2C72-9A83-9B92-2C081C58440F}"/>
              </a:ext>
            </a:extLst>
          </p:cNvPr>
          <p:cNvSpPr txBox="1"/>
          <p:nvPr/>
        </p:nvSpPr>
        <p:spPr>
          <a:xfrm>
            <a:off x="878542" y="1905506"/>
            <a:ext cx="10811434" cy="3046988"/>
          </a:xfrm>
          <a:prstGeom prst="rect">
            <a:avLst/>
          </a:prstGeom>
          <a:noFill/>
        </p:spPr>
        <p:txBody>
          <a:bodyPr wrap="square">
            <a:spAutoFit/>
          </a:bodyPr>
          <a:lstStyle/>
          <a:p>
            <a:pPr marL="285750" indent="-285750">
              <a:buFont typeface="Wingdings" panose="05000000000000000000" pitchFamily="2" charset="2"/>
              <a:buChar char="Ø"/>
            </a:pPr>
            <a:r>
              <a:rPr lang="en-US" sz="2400" b="0" i="0" dirty="0">
                <a:solidFill>
                  <a:srgbClr val="FFFFFF"/>
                </a:solidFill>
                <a:effectLst/>
              </a:rPr>
              <a:t>Building a prediction model that can precisely pinpoint future telecom customer churners is the main goal of this research.</a:t>
            </a:r>
          </a:p>
          <a:p>
            <a:endParaRPr lang="en-US" sz="2400" b="0" i="0" dirty="0">
              <a:solidFill>
                <a:srgbClr val="FFFFFF"/>
              </a:solidFill>
              <a:effectLst/>
            </a:endParaRPr>
          </a:p>
          <a:p>
            <a:pPr marL="285750" indent="-285750">
              <a:buFont typeface="Wingdings" panose="05000000000000000000" pitchFamily="2" charset="2"/>
              <a:buChar char="Ø"/>
            </a:pPr>
            <a:r>
              <a:rPr lang="en-US" sz="2400" b="0" i="0" dirty="0">
                <a:solidFill>
                  <a:srgbClr val="FFFFFF"/>
                </a:solidFill>
                <a:effectLst/>
              </a:rPr>
              <a:t>The model should categorize consumers into 'Churn' or 'Non-Churn' categories with high precision and recall using past data and customer attributes. </a:t>
            </a:r>
          </a:p>
          <a:p>
            <a:endParaRPr lang="en-US" sz="2400" b="0" i="0" dirty="0">
              <a:solidFill>
                <a:srgbClr val="FFFFFF"/>
              </a:solidFill>
              <a:effectLst/>
            </a:endParaRPr>
          </a:p>
          <a:p>
            <a:pPr marL="285750" indent="-285750">
              <a:buFont typeface="Wingdings" panose="05000000000000000000" pitchFamily="2" charset="2"/>
              <a:buChar char="Ø"/>
            </a:pPr>
            <a:r>
              <a:rPr lang="en-US" sz="2400" b="0" i="0" dirty="0">
                <a:solidFill>
                  <a:srgbClr val="FFFFFF"/>
                </a:solidFill>
                <a:effectLst/>
              </a:rPr>
              <a:t>Utilizing this predictive model, the telecom business hopes to execute focused retention initiatives that will lower churn and boost customer retention rates.</a:t>
            </a:r>
            <a:endParaRPr lang="en-IN" sz="2400" dirty="0"/>
          </a:p>
        </p:txBody>
      </p:sp>
    </p:spTree>
    <p:extLst>
      <p:ext uri="{BB962C8B-B14F-4D97-AF65-F5344CB8AC3E}">
        <p14:creationId xmlns:p14="http://schemas.microsoft.com/office/powerpoint/2010/main" val="1287297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Blue Technology Background Vector Art, Icons, and Graphics for Free Download">
            <a:extLst>
              <a:ext uri="{FF2B5EF4-FFF2-40B4-BE49-F238E27FC236}">
                <a16:creationId xmlns:a16="http://schemas.microsoft.com/office/drawing/2014/main" id="{B849A361-1D1A-2ED1-715E-62F5E52D8A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D310596-3EB7-A65C-A15B-D09AC56879FE}"/>
              </a:ext>
            </a:extLst>
          </p:cNvPr>
          <p:cNvSpPr txBox="1"/>
          <p:nvPr/>
        </p:nvSpPr>
        <p:spPr>
          <a:xfrm>
            <a:off x="2151529" y="520359"/>
            <a:ext cx="7539318" cy="707886"/>
          </a:xfrm>
          <a:prstGeom prst="rect">
            <a:avLst/>
          </a:prstGeom>
          <a:noFill/>
        </p:spPr>
        <p:txBody>
          <a:bodyPr wrap="square">
            <a:spAutoFit/>
          </a:bodyPr>
          <a:lstStyle/>
          <a:p>
            <a:pPr algn="ctr"/>
            <a:r>
              <a:rPr lang="en-IN" sz="4000" dirty="0">
                <a:solidFill>
                  <a:schemeClr val="bg1"/>
                </a:solidFill>
                <a:latin typeface="Arial Black" panose="020B0A04020102020204" pitchFamily="34" charset="0"/>
              </a:rPr>
              <a:t>PREPROCESSING </a:t>
            </a:r>
          </a:p>
        </p:txBody>
      </p:sp>
      <p:sp>
        <p:nvSpPr>
          <p:cNvPr id="4" name="TextBox 3">
            <a:extLst>
              <a:ext uri="{FF2B5EF4-FFF2-40B4-BE49-F238E27FC236}">
                <a16:creationId xmlns:a16="http://schemas.microsoft.com/office/drawing/2014/main" id="{1861345E-93CF-83FD-61F0-A1AD1BB170CE}"/>
              </a:ext>
            </a:extLst>
          </p:cNvPr>
          <p:cNvSpPr txBox="1"/>
          <p:nvPr/>
        </p:nvSpPr>
        <p:spPr>
          <a:xfrm>
            <a:off x="1075767" y="1548790"/>
            <a:ext cx="9708773" cy="923330"/>
          </a:xfrm>
          <a:prstGeom prst="rect">
            <a:avLst/>
          </a:prstGeom>
          <a:noFill/>
        </p:spPr>
        <p:txBody>
          <a:bodyPr wrap="square">
            <a:spAutoFit/>
          </a:bodyPr>
          <a:lstStyle/>
          <a:p>
            <a:r>
              <a:rPr lang="en-US" b="1" i="0" dirty="0">
                <a:solidFill>
                  <a:srgbClr val="C1FF72"/>
                </a:solidFill>
                <a:effectLst/>
                <a:latin typeface="YAFdJlW65k4 0"/>
              </a:rPr>
              <a:t>Data Description:</a:t>
            </a:r>
            <a:r>
              <a:rPr lang="en-US" b="0" i="0" dirty="0">
                <a:solidFill>
                  <a:srgbClr val="C1FF72"/>
                </a:solidFill>
                <a:effectLst/>
                <a:latin typeface="YAFdJlW65k4 0"/>
              </a:rPr>
              <a:t> </a:t>
            </a:r>
            <a:endParaRPr lang="en-US" dirty="0">
              <a:solidFill>
                <a:srgbClr val="FFFFFF"/>
              </a:solidFill>
              <a:effectLst/>
              <a:latin typeface="YAFdJlW65k4 0"/>
            </a:endParaRPr>
          </a:p>
          <a:p>
            <a:r>
              <a:rPr lang="en-US" dirty="0">
                <a:solidFill>
                  <a:srgbClr val="FFFFFF"/>
                </a:solidFill>
                <a:latin typeface="YAFdJlW65k4 0"/>
              </a:rPr>
              <a:t>This dataset</a:t>
            </a:r>
            <a:r>
              <a:rPr lang="en-US" b="0" i="0" dirty="0">
                <a:solidFill>
                  <a:srgbClr val="FFFFFF"/>
                </a:solidFill>
                <a:effectLst/>
                <a:latin typeface="YAFdJlW65k4 0"/>
              </a:rPr>
              <a:t> named “Telecom Churn Prediction”, </a:t>
            </a:r>
            <a:r>
              <a:rPr lang="en-US" dirty="0">
                <a:solidFill>
                  <a:srgbClr val="FFFFFF"/>
                </a:solidFill>
                <a:latin typeface="YAFdJlW65k4 0"/>
              </a:rPr>
              <a:t>is </a:t>
            </a:r>
            <a:r>
              <a:rPr lang="en-US" b="0" i="0" dirty="0">
                <a:solidFill>
                  <a:srgbClr val="FFFFFF"/>
                </a:solidFill>
                <a:effectLst/>
                <a:latin typeface="YAFdJlW65k4 0"/>
              </a:rPr>
              <a:t> collected from Kaggle. The Dataset contains more than 7,043 rows and 21 columns.</a:t>
            </a:r>
            <a:endParaRPr lang="en-US" dirty="0">
              <a:solidFill>
                <a:srgbClr val="FFFFFF"/>
              </a:solidFill>
              <a:effectLst/>
              <a:latin typeface="YAFdJlW65k4 0"/>
            </a:endParaRPr>
          </a:p>
        </p:txBody>
      </p:sp>
      <p:sp>
        <p:nvSpPr>
          <p:cNvPr id="6" name="TextBox 5">
            <a:extLst>
              <a:ext uri="{FF2B5EF4-FFF2-40B4-BE49-F238E27FC236}">
                <a16:creationId xmlns:a16="http://schemas.microsoft.com/office/drawing/2014/main" id="{6AD4E813-4ACC-7DBE-2C21-C90704BB5B42}"/>
              </a:ext>
            </a:extLst>
          </p:cNvPr>
          <p:cNvSpPr txBox="1"/>
          <p:nvPr/>
        </p:nvSpPr>
        <p:spPr>
          <a:xfrm>
            <a:off x="1075767" y="2841451"/>
            <a:ext cx="9708773" cy="1200329"/>
          </a:xfrm>
          <a:prstGeom prst="rect">
            <a:avLst/>
          </a:prstGeom>
          <a:noFill/>
        </p:spPr>
        <p:txBody>
          <a:bodyPr wrap="square">
            <a:spAutoFit/>
          </a:bodyPr>
          <a:lstStyle/>
          <a:p>
            <a:r>
              <a:rPr lang="en-US" b="1" i="0" dirty="0">
                <a:solidFill>
                  <a:srgbClr val="C1FF72"/>
                </a:solidFill>
                <a:effectLst/>
                <a:latin typeface="YAFdJlW65k4 0"/>
              </a:rPr>
              <a:t>Data Cleaning: </a:t>
            </a:r>
            <a:endParaRPr lang="en-US" dirty="0">
              <a:solidFill>
                <a:srgbClr val="C1FF72"/>
              </a:solidFill>
              <a:effectLst/>
              <a:latin typeface="YAFdJlW65k4 0"/>
            </a:endParaRPr>
          </a:p>
          <a:p>
            <a:r>
              <a:rPr lang="en-US" b="1" i="0" dirty="0">
                <a:solidFill>
                  <a:srgbClr val="C1FF72"/>
                </a:solidFill>
                <a:effectLst/>
                <a:latin typeface="YAFdJlW65k4 0"/>
              </a:rPr>
              <a:t>1. </a:t>
            </a:r>
            <a:r>
              <a:rPr lang="en-US" dirty="0">
                <a:solidFill>
                  <a:srgbClr val="FFFFFF"/>
                </a:solidFill>
                <a:latin typeface="YAFdJlW65k4 0"/>
              </a:rPr>
              <a:t>This is a</a:t>
            </a:r>
            <a:r>
              <a:rPr lang="en-US" b="0" i="0" dirty="0">
                <a:solidFill>
                  <a:srgbClr val="FFFFFF"/>
                </a:solidFill>
                <a:effectLst/>
                <a:latin typeface="YAFdJlW65k4 0"/>
              </a:rPr>
              <a:t> huge dataset in which there are some columns that don't need focus </a:t>
            </a:r>
            <a:r>
              <a:rPr lang="en-US" dirty="0">
                <a:solidFill>
                  <a:srgbClr val="FFFFFF"/>
                </a:solidFill>
                <a:latin typeface="YAFdJlW65k4 0"/>
              </a:rPr>
              <a:t>and</a:t>
            </a:r>
            <a:r>
              <a:rPr lang="en-US" b="0" i="0" dirty="0">
                <a:solidFill>
                  <a:srgbClr val="FFFFFF"/>
                </a:solidFill>
                <a:effectLst/>
                <a:latin typeface="YAFdJlW65k4 0"/>
              </a:rPr>
              <a:t> are not relevant to my data</a:t>
            </a:r>
            <a:r>
              <a:rPr lang="en-US" dirty="0">
                <a:solidFill>
                  <a:srgbClr val="FFFFFF"/>
                </a:solidFill>
                <a:latin typeface="YAFdJlW65k4 0"/>
              </a:rPr>
              <a:t>. These columns need to be cleaned so , </a:t>
            </a:r>
            <a:r>
              <a:rPr lang="en-US" b="0" i="0" dirty="0">
                <a:solidFill>
                  <a:srgbClr val="FFFFFF"/>
                </a:solidFill>
                <a:effectLst/>
                <a:latin typeface="YAFdJlW65k4 0"/>
              </a:rPr>
              <a:t>I have dropped the column "customerID" using the code(df.drop(customerID,axis=1,inplace=True).</a:t>
            </a:r>
            <a:endParaRPr lang="en-US" dirty="0">
              <a:solidFill>
                <a:srgbClr val="FFFFFF"/>
              </a:solidFill>
              <a:effectLst/>
              <a:latin typeface="YAFdJlW65k4 0"/>
            </a:endParaRPr>
          </a:p>
        </p:txBody>
      </p:sp>
      <p:sp>
        <p:nvSpPr>
          <p:cNvPr id="8" name="TextBox 7">
            <a:extLst>
              <a:ext uri="{FF2B5EF4-FFF2-40B4-BE49-F238E27FC236}">
                <a16:creationId xmlns:a16="http://schemas.microsoft.com/office/drawing/2014/main" id="{E2F375ED-A246-B0A8-5DEC-301C7577D672}"/>
              </a:ext>
            </a:extLst>
          </p:cNvPr>
          <p:cNvSpPr txBox="1"/>
          <p:nvPr/>
        </p:nvSpPr>
        <p:spPr>
          <a:xfrm>
            <a:off x="1075767" y="4411111"/>
            <a:ext cx="9708773" cy="646331"/>
          </a:xfrm>
          <a:prstGeom prst="rect">
            <a:avLst/>
          </a:prstGeom>
          <a:noFill/>
        </p:spPr>
        <p:txBody>
          <a:bodyPr wrap="square">
            <a:spAutoFit/>
          </a:bodyPr>
          <a:lstStyle/>
          <a:p>
            <a:r>
              <a:rPr lang="en-US" b="1" i="0" dirty="0">
                <a:solidFill>
                  <a:srgbClr val="C1FF72"/>
                </a:solidFill>
                <a:effectLst/>
              </a:rPr>
              <a:t>2.</a:t>
            </a:r>
            <a:r>
              <a:rPr lang="en-US" b="0" i="0" dirty="0">
                <a:solidFill>
                  <a:srgbClr val="FFFFFF"/>
                </a:solidFill>
                <a:effectLst/>
              </a:rPr>
              <a:t>There are some missing values in the column "TotalCharges" so I had drop those rows that﻿ have missing values as they don't affect my dataset.</a:t>
            </a:r>
            <a:endParaRPr lang="en-IN" dirty="0"/>
          </a:p>
        </p:txBody>
      </p:sp>
    </p:spTree>
    <p:extLst>
      <p:ext uri="{BB962C8B-B14F-4D97-AF65-F5344CB8AC3E}">
        <p14:creationId xmlns:p14="http://schemas.microsoft.com/office/powerpoint/2010/main" val="4227703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Blue Technology Background Vector Art, Icons, and Graphics for Free Download">
            <a:extLst>
              <a:ext uri="{FF2B5EF4-FFF2-40B4-BE49-F238E27FC236}">
                <a16:creationId xmlns:a16="http://schemas.microsoft.com/office/drawing/2014/main" id="{B849A361-1D1A-2ED1-715E-62F5E52D8A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1F39039-29A2-C071-C714-FF7C76EA99A4}"/>
              </a:ext>
            </a:extLst>
          </p:cNvPr>
          <p:cNvSpPr txBox="1"/>
          <p:nvPr/>
        </p:nvSpPr>
        <p:spPr>
          <a:xfrm>
            <a:off x="2362199" y="434854"/>
            <a:ext cx="7539318" cy="707886"/>
          </a:xfrm>
          <a:prstGeom prst="rect">
            <a:avLst/>
          </a:prstGeom>
          <a:noFill/>
        </p:spPr>
        <p:txBody>
          <a:bodyPr wrap="square">
            <a:spAutoFit/>
          </a:bodyPr>
          <a:lstStyle/>
          <a:p>
            <a:pPr algn="ctr"/>
            <a:r>
              <a:rPr lang="en-IN" sz="4000" dirty="0">
                <a:solidFill>
                  <a:schemeClr val="bg1"/>
                </a:solidFill>
                <a:latin typeface="Arial Black" panose="020B0A04020102020204" pitchFamily="34" charset="0"/>
              </a:rPr>
              <a:t>DATA VISUALISATION </a:t>
            </a:r>
          </a:p>
        </p:txBody>
      </p:sp>
      <p:sp>
        <p:nvSpPr>
          <p:cNvPr id="6" name="TextBox 5">
            <a:extLst>
              <a:ext uri="{FF2B5EF4-FFF2-40B4-BE49-F238E27FC236}">
                <a16:creationId xmlns:a16="http://schemas.microsoft.com/office/drawing/2014/main" id="{21B5AEF4-C91E-ECD2-3414-E358A18C9BB5}"/>
              </a:ext>
            </a:extLst>
          </p:cNvPr>
          <p:cNvSpPr txBox="1"/>
          <p:nvPr/>
        </p:nvSpPr>
        <p:spPr>
          <a:xfrm>
            <a:off x="6795248" y="1942970"/>
            <a:ext cx="4614260" cy="4093428"/>
          </a:xfrm>
          <a:prstGeom prst="rect">
            <a:avLst/>
          </a:prstGeom>
          <a:noFill/>
        </p:spPr>
        <p:txBody>
          <a:bodyPr wrap="square">
            <a:spAutoFit/>
          </a:bodyPr>
          <a:lstStyle/>
          <a:p>
            <a:pPr marL="342900" indent="-342900" algn="l">
              <a:buFont typeface="Wingdings" panose="05000000000000000000" pitchFamily="2" charset="2"/>
              <a:buChar char="Ø"/>
            </a:pPr>
            <a:r>
              <a:rPr lang="en-US" sz="2000" b="0" i="0" dirty="0">
                <a:solidFill>
                  <a:schemeClr val="bg1"/>
                </a:solidFill>
                <a:effectLst/>
                <a:latin typeface="Söhne"/>
              </a:rPr>
              <a:t>In the "No" category, there are more males than females. This indicates that among customers who didn't churn, there are more males.</a:t>
            </a:r>
          </a:p>
          <a:p>
            <a:pPr algn="l"/>
            <a:endParaRPr lang="en-US" sz="2000" b="0" i="0" dirty="0">
              <a:solidFill>
                <a:schemeClr val="bg1"/>
              </a:solidFill>
              <a:effectLst/>
              <a:latin typeface="Söhne"/>
            </a:endParaRPr>
          </a:p>
          <a:p>
            <a:pPr marL="342900" indent="-342900" algn="l">
              <a:buFont typeface="Wingdings" panose="05000000000000000000" pitchFamily="2" charset="2"/>
              <a:buChar char="Ø"/>
            </a:pPr>
            <a:r>
              <a:rPr lang="en-US" sz="2000" b="0" i="0" dirty="0">
                <a:solidFill>
                  <a:schemeClr val="bg1"/>
                </a:solidFill>
                <a:effectLst/>
                <a:latin typeface="Söhne"/>
              </a:rPr>
              <a:t>In the "Yes" category, there are more females than males. This suggests that among customers who did churn, there are more females.</a:t>
            </a:r>
          </a:p>
          <a:p>
            <a:pPr algn="l"/>
            <a:endParaRPr lang="en-US" sz="2000" b="0" i="0" dirty="0">
              <a:solidFill>
                <a:schemeClr val="bg1"/>
              </a:solidFill>
              <a:effectLst/>
              <a:latin typeface="Söhne"/>
            </a:endParaRPr>
          </a:p>
          <a:p>
            <a:pPr marL="342900" indent="-342900" algn="l">
              <a:buFont typeface="Wingdings" panose="05000000000000000000" pitchFamily="2" charset="2"/>
              <a:buChar char="Ø"/>
            </a:pPr>
            <a:r>
              <a:rPr lang="en-US" sz="2000" b="0" i="0" dirty="0">
                <a:solidFill>
                  <a:schemeClr val="bg1"/>
                </a:solidFill>
                <a:effectLst/>
                <a:latin typeface="Söhne"/>
              </a:rPr>
              <a:t>In summary, the bar graph represents the gender distribution of customers who either churned or did not churn</a:t>
            </a:r>
          </a:p>
        </p:txBody>
      </p:sp>
      <p:pic>
        <p:nvPicPr>
          <p:cNvPr id="6149" name="Picture 5">
            <a:extLst>
              <a:ext uri="{FF2B5EF4-FFF2-40B4-BE49-F238E27FC236}">
                <a16:creationId xmlns:a16="http://schemas.microsoft.com/office/drawing/2014/main" id="{F3A8D877-8275-C294-F3B7-C67FC864A8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374" y="1942970"/>
            <a:ext cx="5524500" cy="41148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0636671-8A8C-60BD-8E00-71F6071D44C6}"/>
              </a:ext>
            </a:extLst>
          </p:cNvPr>
          <p:cNvSpPr txBox="1"/>
          <p:nvPr/>
        </p:nvSpPr>
        <p:spPr>
          <a:xfrm>
            <a:off x="7023686" y="1187229"/>
            <a:ext cx="4157383" cy="769441"/>
          </a:xfrm>
          <a:prstGeom prst="rect">
            <a:avLst/>
          </a:prstGeom>
          <a:noFill/>
        </p:spPr>
        <p:txBody>
          <a:bodyPr wrap="square">
            <a:spAutoFit/>
          </a:bodyPr>
          <a:lstStyle/>
          <a:p>
            <a:r>
              <a:rPr lang="en-US" sz="4400" b="1" dirty="0">
                <a:solidFill>
                  <a:schemeClr val="accent4"/>
                </a:solidFill>
                <a:effectLst/>
              </a:rPr>
              <a:t>INTERPRETATION</a:t>
            </a:r>
          </a:p>
        </p:txBody>
      </p:sp>
    </p:spTree>
    <p:extLst>
      <p:ext uri="{BB962C8B-B14F-4D97-AF65-F5344CB8AC3E}">
        <p14:creationId xmlns:p14="http://schemas.microsoft.com/office/powerpoint/2010/main" val="863113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Blue Technology Background Vector Art, Icons, and Graphics for Free Download">
            <a:extLst>
              <a:ext uri="{FF2B5EF4-FFF2-40B4-BE49-F238E27FC236}">
                <a16:creationId xmlns:a16="http://schemas.microsoft.com/office/drawing/2014/main" id="{B849A361-1D1A-2ED1-715E-62F5E52D8A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1F39039-29A2-C071-C714-FF7C76EA99A4}"/>
              </a:ext>
            </a:extLst>
          </p:cNvPr>
          <p:cNvSpPr txBox="1"/>
          <p:nvPr/>
        </p:nvSpPr>
        <p:spPr>
          <a:xfrm>
            <a:off x="2362199" y="354916"/>
            <a:ext cx="7539318" cy="707886"/>
          </a:xfrm>
          <a:prstGeom prst="rect">
            <a:avLst/>
          </a:prstGeom>
          <a:noFill/>
        </p:spPr>
        <p:txBody>
          <a:bodyPr wrap="square">
            <a:spAutoFit/>
          </a:bodyPr>
          <a:lstStyle/>
          <a:p>
            <a:pPr algn="ctr"/>
            <a:r>
              <a:rPr lang="en-IN" sz="4000" dirty="0">
                <a:solidFill>
                  <a:schemeClr val="bg1"/>
                </a:solidFill>
                <a:latin typeface="Arial Black" panose="020B0A04020102020204" pitchFamily="34" charset="0"/>
              </a:rPr>
              <a:t>DATA VISUALISATION </a:t>
            </a:r>
          </a:p>
        </p:txBody>
      </p:sp>
      <p:sp>
        <p:nvSpPr>
          <p:cNvPr id="6" name="TextBox 5">
            <a:extLst>
              <a:ext uri="{FF2B5EF4-FFF2-40B4-BE49-F238E27FC236}">
                <a16:creationId xmlns:a16="http://schemas.microsoft.com/office/drawing/2014/main" id="{21B5AEF4-C91E-ECD2-3414-E358A18C9BB5}"/>
              </a:ext>
            </a:extLst>
          </p:cNvPr>
          <p:cNvSpPr txBox="1"/>
          <p:nvPr/>
        </p:nvSpPr>
        <p:spPr>
          <a:xfrm>
            <a:off x="3030070" y="3029181"/>
            <a:ext cx="6203576" cy="369332"/>
          </a:xfrm>
          <a:prstGeom prst="rect">
            <a:avLst/>
          </a:prstGeom>
          <a:noFill/>
        </p:spPr>
        <p:txBody>
          <a:bodyPr wrap="square">
            <a:spAutoFit/>
          </a:bodyPr>
          <a:lstStyle/>
          <a:p>
            <a:endParaRPr lang="en-IN" dirty="0"/>
          </a:p>
        </p:txBody>
      </p:sp>
      <p:pic>
        <p:nvPicPr>
          <p:cNvPr id="10242" name="Picture 2">
            <a:extLst>
              <a:ext uri="{FF2B5EF4-FFF2-40B4-BE49-F238E27FC236}">
                <a16:creationId xmlns:a16="http://schemas.microsoft.com/office/drawing/2014/main" id="{FF61AA12-9D9A-E6AB-CF6B-0AE4FF5333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260" y="1923400"/>
            <a:ext cx="5438775" cy="41148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A29264F-890B-14FE-EF70-7740B9926FD1}"/>
              </a:ext>
            </a:extLst>
          </p:cNvPr>
          <p:cNvSpPr txBox="1"/>
          <p:nvPr/>
        </p:nvSpPr>
        <p:spPr>
          <a:xfrm>
            <a:off x="6263250" y="1997839"/>
            <a:ext cx="5570162" cy="3970318"/>
          </a:xfrm>
          <a:prstGeom prst="rect">
            <a:avLst/>
          </a:prstGeom>
          <a:noFill/>
        </p:spPr>
        <p:txBody>
          <a:bodyPr wrap="square">
            <a:spAutoFit/>
          </a:bodyPr>
          <a:lstStyle/>
          <a:p>
            <a:pPr marL="285750" indent="-285750">
              <a:buFont typeface="Wingdings" panose="05000000000000000000" pitchFamily="2" charset="2"/>
              <a:buChar char="Ø"/>
            </a:pPr>
            <a:r>
              <a:rPr lang="en-US" b="0" i="0" dirty="0">
                <a:solidFill>
                  <a:schemeClr val="bg1"/>
                </a:solidFill>
                <a:effectLst/>
                <a:latin typeface="Söhne"/>
              </a:rPr>
              <a:t>The middle line (also known as the median) of the boxplot for "no" churn is located at 65 on the Y-axis. </a:t>
            </a:r>
          </a:p>
          <a:p>
            <a:endParaRPr lang="en-US" b="0" i="0" dirty="0">
              <a:solidFill>
                <a:schemeClr val="bg1"/>
              </a:solidFill>
              <a:effectLst/>
              <a:latin typeface="Söhne"/>
            </a:endParaRPr>
          </a:p>
          <a:p>
            <a:pPr marL="285750" indent="-285750">
              <a:buFont typeface="Wingdings" panose="05000000000000000000" pitchFamily="2" charset="2"/>
              <a:buChar char="Ø"/>
            </a:pPr>
            <a:r>
              <a:rPr lang="en-US" b="0" i="0" dirty="0">
                <a:solidFill>
                  <a:schemeClr val="bg1"/>
                </a:solidFill>
                <a:effectLst/>
                <a:latin typeface="Söhne"/>
              </a:rPr>
              <a:t>The middle line of the boxplot for "yes" churn is located at 80 on the Y-axis.</a:t>
            </a:r>
          </a:p>
          <a:p>
            <a:pPr marL="285750" indent="-285750">
              <a:buFont typeface="Wingdings" panose="05000000000000000000" pitchFamily="2" charset="2"/>
              <a:buChar char="Ø"/>
            </a:pPr>
            <a:endParaRPr lang="en-US" b="0" i="0" dirty="0">
              <a:solidFill>
                <a:schemeClr val="bg1"/>
              </a:solidFill>
              <a:effectLst/>
              <a:latin typeface="Söhne"/>
            </a:endParaRPr>
          </a:p>
          <a:p>
            <a:pPr marL="285750" indent="-285750">
              <a:buFont typeface="Wingdings" panose="05000000000000000000" pitchFamily="2" charset="2"/>
              <a:buChar char="Ø"/>
            </a:pPr>
            <a:r>
              <a:rPr lang="en-US" b="0" i="0" dirty="0">
                <a:solidFill>
                  <a:schemeClr val="bg1"/>
                </a:solidFill>
                <a:effectLst/>
                <a:latin typeface="Söhne"/>
              </a:rPr>
              <a:t>Comparing the two boxplots, it seems that customers who churned ("yes" churn) generally had a higher median monthly charge (80 units) compared to customers who did not churn ("no" churn, median: 65 units). </a:t>
            </a:r>
          </a:p>
          <a:p>
            <a:endParaRPr lang="en-US" b="0" i="0" dirty="0">
              <a:solidFill>
                <a:schemeClr val="bg1"/>
              </a:solidFill>
              <a:effectLst/>
              <a:latin typeface="Söhne"/>
            </a:endParaRPr>
          </a:p>
          <a:p>
            <a:pPr marL="285750" indent="-285750">
              <a:buFont typeface="Wingdings" panose="05000000000000000000" pitchFamily="2" charset="2"/>
              <a:buChar char="Ø"/>
            </a:pPr>
            <a:r>
              <a:rPr lang="en-US" b="0" i="0" dirty="0">
                <a:solidFill>
                  <a:schemeClr val="bg1"/>
                </a:solidFill>
                <a:effectLst/>
                <a:latin typeface="Söhne"/>
              </a:rPr>
              <a:t>This suggests that there might be a correlation between higher monthly charges and customer churn.</a:t>
            </a:r>
            <a:endParaRPr lang="en-IN" dirty="0">
              <a:solidFill>
                <a:schemeClr val="bg1"/>
              </a:solidFill>
            </a:endParaRPr>
          </a:p>
        </p:txBody>
      </p:sp>
      <p:sp>
        <p:nvSpPr>
          <p:cNvPr id="7" name="TextBox 6">
            <a:extLst>
              <a:ext uri="{FF2B5EF4-FFF2-40B4-BE49-F238E27FC236}">
                <a16:creationId xmlns:a16="http://schemas.microsoft.com/office/drawing/2014/main" id="{D678D164-00FE-C38E-6C86-02566E77536F}"/>
              </a:ext>
            </a:extLst>
          </p:cNvPr>
          <p:cNvSpPr txBox="1"/>
          <p:nvPr/>
        </p:nvSpPr>
        <p:spPr>
          <a:xfrm>
            <a:off x="7038835" y="1277069"/>
            <a:ext cx="3971365" cy="646331"/>
          </a:xfrm>
          <a:prstGeom prst="rect">
            <a:avLst/>
          </a:prstGeom>
          <a:noFill/>
        </p:spPr>
        <p:txBody>
          <a:bodyPr wrap="square">
            <a:spAutoFit/>
          </a:bodyPr>
          <a:lstStyle/>
          <a:p>
            <a:r>
              <a:rPr lang="en-US" sz="3600" b="1" dirty="0">
                <a:solidFill>
                  <a:schemeClr val="accent4"/>
                </a:solidFill>
                <a:effectLst/>
              </a:rPr>
              <a:t>INTERPRETATION</a:t>
            </a:r>
          </a:p>
        </p:txBody>
      </p:sp>
    </p:spTree>
    <p:extLst>
      <p:ext uri="{BB962C8B-B14F-4D97-AF65-F5344CB8AC3E}">
        <p14:creationId xmlns:p14="http://schemas.microsoft.com/office/powerpoint/2010/main" val="198602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Blue Technology Background Vector Art, Icons, and Graphics for Free Download">
            <a:extLst>
              <a:ext uri="{FF2B5EF4-FFF2-40B4-BE49-F238E27FC236}">
                <a16:creationId xmlns:a16="http://schemas.microsoft.com/office/drawing/2014/main" id="{B849A361-1D1A-2ED1-715E-62F5E52D8A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1F39039-29A2-C071-C714-FF7C76EA99A4}"/>
              </a:ext>
            </a:extLst>
          </p:cNvPr>
          <p:cNvSpPr txBox="1"/>
          <p:nvPr/>
        </p:nvSpPr>
        <p:spPr>
          <a:xfrm>
            <a:off x="1918532" y="362553"/>
            <a:ext cx="7539318" cy="707886"/>
          </a:xfrm>
          <a:prstGeom prst="rect">
            <a:avLst/>
          </a:prstGeom>
          <a:noFill/>
        </p:spPr>
        <p:txBody>
          <a:bodyPr wrap="square">
            <a:spAutoFit/>
          </a:bodyPr>
          <a:lstStyle/>
          <a:p>
            <a:pPr algn="ctr"/>
            <a:r>
              <a:rPr lang="en-IN" sz="4000" dirty="0">
                <a:solidFill>
                  <a:schemeClr val="bg1"/>
                </a:solidFill>
                <a:latin typeface="Arial Black" panose="020B0A04020102020204" pitchFamily="34" charset="0"/>
              </a:rPr>
              <a:t>DATA VISUALISATION </a:t>
            </a:r>
          </a:p>
        </p:txBody>
      </p:sp>
      <p:pic>
        <p:nvPicPr>
          <p:cNvPr id="9218" name="Picture 2">
            <a:extLst>
              <a:ext uri="{FF2B5EF4-FFF2-40B4-BE49-F238E27FC236}">
                <a16:creationId xmlns:a16="http://schemas.microsoft.com/office/drawing/2014/main" id="{4A4A133E-A699-4D39-484D-EF8C4D0D2D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8191" y="1432992"/>
            <a:ext cx="5848350" cy="49244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0EA3FF4-FD2F-F9D8-904D-E0265C625F3F}"/>
              </a:ext>
            </a:extLst>
          </p:cNvPr>
          <p:cNvSpPr txBox="1"/>
          <p:nvPr/>
        </p:nvSpPr>
        <p:spPr>
          <a:xfrm>
            <a:off x="481895" y="1647308"/>
            <a:ext cx="4724401" cy="4093428"/>
          </a:xfrm>
          <a:prstGeom prst="rect">
            <a:avLst/>
          </a:prstGeom>
          <a:noFill/>
        </p:spPr>
        <p:txBody>
          <a:bodyPr wrap="square">
            <a:spAutoFit/>
          </a:bodyPr>
          <a:lstStyle/>
          <a:p>
            <a:pPr marL="285750" indent="-285750" algn="l">
              <a:buFont typeface="Wingdings" panose="05000000000000000000" pitchFamily="2" charset="2"/>
              <a:buChar char="Ø"/>
            </a:pPr>
            <a:r>
              <a:rPr lang="en-US" sz="2000" b="0" i="0" dirty="0">
                <a:solidFill>
                  <a:schemeClr val="bg1"/>
                </a:solidFill>
                <a:effectLst/>
                <a:latin typeface="Söhne"/>
              </a:rPr>
              <a:t>A correlation coefficient of 1 indicates a perfect positive correlation, meaning that as one variable increases, the other variable also increases proportionally.</a:t>
            </a:r>
          </a:p>
          <a:p>
            <a:pPr algn="l"/>
            <a:endParaRPr lang="en-US" sz="2000" b="0" i="0" dirty="0">
              <a:solidFill>
                <a:schemeClr val="bg1"/>
              </a:solidFill>
              <a:effectLst/>
              <a:latin typeface="Söhne"/>
            </a:endParaRPr>
          </a:p>
          <a:p>
            <a:pPr marL="285750" indent="-285750" algn="l">
              <a:buFont typeface="Wingdings" panose="05000000000000000000" pitchFamily="2" charset="2"/>
              <a:buChar char="Ø"/>
            </a:pPr>
            <a:r>
              <a:rPr lang="en-US" sz="2000" b="0" i="0" dirty="0">
                <a:solidFill>
                  <a:schemeClr val="bg1"/>
                </a:solidFill>
                <a:effectLst/>
                <a:latin typeface="Söhne"/>
              </a:rPr>
              <a:t>A correlation coefficient of -1 indicates a perfect negative correlation, meaning that as one variable increases, the other variable decreases proportionally.</a:t>
            </a:r>
          </a:p>
          <a:p>
            <a:pPr algn="l"/>
            <a:endParaRPr lang="en-US" sz="2000" b="0" i="0" dirty="0">
              <a:solidFill>
                <a:schemeClr val="bg1"/>
              </a:solidFill>
              <a:effectLst/>
              <a:latin typeface="Söhne"/>
            </a:endParaRPr>
          </a:p>
          <a:p>
            <a:pPr marL="285750" indent="-285750" algn="l">
              <a:buFont typeface="Wingdings" panose="05000000000000000000" pitchFamily="2" charset="2"/>
              <a:buChar char="Ø"/>
            </a:pPr>
            <a:r>
              <a:rPr lang="en-US" sz="2000" b="0" i="0" dirty="0">
                <a:solidFill>
                  <a:schemeClr val="bg1"/>
                </a:solidFill>
                <a:effectLst/>
                <a:latin typeface="Söhne"/>
              </a:rPr>
              <a:t>A correlation coefficient close to 0 indicates little to no linear correlation between the variables.</a:t>
            </a:r>
          </a:p>
        </p:txBody>
      </p:sp>
    </p:spTree>
    <p:extLst>
      <p:ext uri="{BB962C8B-B14F-4D97-AF65-F5344CB8AC3E}">
        <p14:creationId xmlns:p14="http://schemas.microsoft.com/office/powerpoint/2010/main" val="37489413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Blue Technology Background Vector Art, Icons, and Graphics for Free Download">
            <a:extLst>
              <a:ext uri="{FF2B5EF4-FFF2-40B4-BE49-F238E27FC236}">
                <a16:creationId xmlns:a16="http://schemas.microsoft.com/office/drawing/2014/main" id="{B849A361-1D1A-2ED1-715E-62F5E52D8A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351D692-93AA-A83A-ED61-4F7B52C12C2D}"/>
              </a:ext>
            </a:extLst>
          </p:cNvPr>
          <p:cNvSpPr txBox="1"/>
          <p:nvPr/>
        </p:nvSpPr>
        <p:spPr>
          <a:xfrm>
            <a:off x="2913530" y="269266"/>
            <a:ext cx="9108142" cy="707886"/>
          </a:xfrm>
          <a:prstGeom prst="rect">
            <a:avLst/>
          </a:prstGeom>
          <a:noFill/>
        </p:spPr>
        <p:txBody>
          <a:bodyPr wrap="square">
            <a:spAutoFit/>
          </a:bodyPr>
          <a:lstStyle/>
          <a:p>
            <a:pPr algn="ctr"/>
            <a:r>
              <a:rPr lang="en-IN" sz="4000" dirty="0">
                <a:solidFill>
                  <a:schemeClr val="bg1"/>
                </a:solidFill>
                <a:latin typeface="Arial Black" panose="020B0A04020102020204" pitchFamily="34" charset="0"/>
              </a:rPr>
              <a:t>MACHINE LEARNING MODULES </a:t>
            </a:r>
          </a:p>
        </p:txBody>
      </p:sp>
      <p:sp>
        <p:nvSpPr>
          <p:cNvPr id="4" name="TextBox 3">
            <a:extLst>
              <a:ext uri="{FF2B5EF4-FFF2-40B4-BE49-F238E27FC236}">
                <a16:creationId xmlns:a16="http://schemas.microsoft.com/office/drawing/2014/main" id="{9984B5F5-11EE-21D6-3AFA-E314B9DA39CC}"/>
              </a:ext>
            </a:extLst>
          </p:cNvPr>
          <p:cNvSpPr txBox="1"/>
          <p:nvPr/>
        </p:nvSpPr>
        <p:spPr>
          <a:xfrm>
            <a:off x="4491319" y="1658471"/>
            <a:ext cx="2295860" cy="369332"/>
          </a:xfrm>
          <a:prstGeom prst="rect">
            <a:avLst/>
          </a:prstGeom>
          <a:noFill/>
        </p:spPr>
        <p:txBody>
          <a:bodyPr wrap="square" rtlCol="0">
            <a:spAutoFit/>
          </a:bodyPr>
          <a:lstStyle/>
          <a:p>
            <a:endParaRPr lang="en-IN" dirty="0"/>
          </a:p>
        </p:txBody>
      </p:sp>
      <p:sp>
        <p:nvSpPr>
          <p:cNvPr id="6" name="TextBox 5">
            <a:extLst>
              <a:ext uri="{FF2B5EF4-FFF2-40B4-BE49-F238E27FC236}">
                <a16:creationId xmlns:a16="http://schemas.microsoft.com/office/drawing/2014/main" id="{7CD6501C-972C-9689-A8DB-C51465A01343}"/>
              </a:ext>
            </a:extLst>
          </p:cNvPr>
          <p:cNvSpPr txBox="1"/>
          <p:nvPr/>
        </p:nvSpPr>
        <p:spPr>
          <a:xfrm>
            <a:off x="6893858" y="1921115"/>
            <a:ext cx="4581860" cy="1200329"/>
          </a:xfrm>
          <a:prstGeom prst="rect">
            <a:avLst/>
          </a:prstGeom>
          <a:noFill/>
        </p:spPr>
        <p:txBody>
          <a:bodyPr wrap="square" rtlCol="0">
            <a:spAutoFit/>
          </a:bodyPr>
          <a:lstStyle/>
          <a:p>
            <a:r>
              <a:rPr lang="en-US" b="0" i="0" dirty="0">
                <a:solidFill>
                  <a:schemeClr val="bg1"/>
                </a:solidFill>
                <a:effectLst/>
                <a:latin typeface="Söhne"/>
              </a:rPr>
              <a:t>The purpose of this code is to transform categorical data into numerical values, allowing machine learning algorithms to work with them effectively.</a:t>
            </a:r>
            <a:endParaRPr lang="en-IN" dirty="0"/>
          </a:p>
        </p:txBody>
      </p:sp>
      <p:graphicFrame>
        <p:nvGraphicFramePr>
          <p:cNvPr id="10" name="Diagram 9">
            <a:extLst>
              <a:ext uri="{FF2B5EF4-FFF2-40B4-BE49-F238E27FC236}">
                <a16:creationId xmlns:a16="http://schemas.microsoft.com/office/drawing/2014/main" id="{730ECB9D-A190-06A1-3D62-647D97978B58}"/>
              </a:ext>
            </a:extLst>
          </p:cNvPr>
          <p:cNvGraphicFramePr/>
          <p:nvPr>
            <p:extLst>
              <p:ext uri="{D42A27DB-BD31-4B8C-83A1-F6EECF244321}">
                <p14:modId xmlns:p14="http://schemas.microsoft.com/office/powerpoint/2010/main" val="2113891469"/>
              </p:ext>
            </p:extLst>
          </p:nvPr>
        </p:nvGraphicFramePr>
        <p:xfrm>
          <a:off x="0" y="1592264"/>
          <a:ext cx="6420223" cy="42885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TextBox 10">
            <a:extLst>
              <a:ext uri="{FF2B5EF4-FFF2-40B4-BE49-F238E27FC236}">
                <a16:creationId xmlns:a16="http://schemas.microsoft.com/office/drawing/2014/main" id="{8F237F1A-E525-35EB-86F0-1B6FE929C193}"/>
              </a:ext>
            </a:extLst>
          </p:cNvPr>
          <p:cNvSpPr txBox="1"/>
          <p:nvPr/>
        </p:nvSpPr>
        <p:spPr>
          <a:xfrm>
            <a:off x="6893858" y="3736556"/>
            <a:ext cx="4581860" cy="1754326"/>
          </a:xfrm>
          <a:prstGeom prst="rect">
            <a:avLst/>
          </a:prstGeom>
          <a:noFill/>
        </p:spPr>
        <p:txBody>
          <a:bodyPr wrap="square" rtlCol="0">
            <a:spAutoFit/>
          </a:bodyPr>
          <a:lstStyle/>
          <a:p>
            <a:r>
              <a:rPr lang="en-IN" dirty="0">
                <a:solidFill>
                  <a:schemeClr val="bg1"/>
                </a:solidFill>
              </a:rPr>
              <a:t>Each row of this array corresponds to a row in the original DataFrame, and each column corresponds to  one of the categorical columns specified in “cols”. The numerical values in the array are the encoded representations of the categorical data.</a:t>
            </a:r>
          </a:p>
        </p:txBody>
      </p:sp>
      <p:sp>
        <p:nvSpPr>
          <p:cNvPr id="16" name="TextBox 15">
            <a:extLst>
              <a:ext uri="{FF2B5EF4-FFF2-40B4-BE49-F238E27FC236}">
                <a16:creationId xmlns:a16="http://schemas.microsoft.com/office/drawing/2014/main" id="{18936F98-DA8E-67DC-A569-BD95DD077690}"/>
              </a:ext>
            </a:extLst>
          </p:cNvPr>
          <p:cNvSpPr txBox="1"/>
          <p:nvPr/>
        </p:nvSpPr>
        <p:spPr>
          <a:xfrm>
            <a:off x="7337610" y="928082"/>
            <a:ext cx="3881719" cy="646331"/>
          </a:xfrm>
          <a:prstGeom prst="rect">
            <a:avLst/>
          </a:prstGeom>
          <a:noFill/>
        </p:spPr>
        <p:txBody>
          <a:bodyPr wrap="square" rtlCol="0">
            <a:spAutoFit/>
          </a:bodyPr>
          <a:lstStyle/>
          <a:p>
            <a:r>
              <a:rPr lang="en-IN" sz="3600" b="1" dirty="0">
                <a:solidFill>
                  <a:srgbClr val="FFC000"/>
                </a:solidFill>
              </a:rPr>
              <a:t>Ordinal Encoder</a:t>
            </a:r>
          </a:p>
        </p:txBody>
      </p:sp>
    </p:spTree>
    <p:extLst>
      <p:ext uri="{BB962C8B-B14F-4D97-AF65-F5344CB8AC3E}">
        <p14:creationId xmlns:p14="http://schemas.microsoft.com/office/powerpoint/2010/main" val="2934294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Blue Technology Background Vector Art, Icons, and Graphics for Free Download">
            <a:extLst>
              <a:ext uri="{FF2B5EF4-FFF2-40B4-BE49-F238E27FC236}">
                <a16:creationId xmlns:a16="http://schemas.microsoft.com/office/drawing/2014/main" id="{B849A361-1D1A-2ED1-715E-62F5E52D8A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DAB090A-B80D-4465-57BA-7DD989640667}"/>
              </a:ext>
            </a:extLst>
          </p:cNvPr>
          <p:cNvSpPr txBox="1"/>
          <p:nvPr/>
        </p:nvSpPr>
        <p:spPr>
          <a:xfrm>
            <a:off x="322729" y="403737"/>
            <a:ext cx="5190566" cy="707886"/>
          </a:xfrm>
          <a:prstGeom prst="rect">
            <a:avLst/>
          </a:prstGeom>
          <a:noFill/>
        </p:spPr>
        <p:txBody>
          <a:bodyPr wrap="square">
            <a:spAutoFit/>
          </a:bodyPr>
          <a:lstStyle/>
          <a:p>
            <a:pPr algn="ctr"/>
            <a:r>
              <a:rPr lang="en-IN" sz="4000" dirty="0">
                <a:solidFill>
                  <a:schemeClr val="bg1"/>
                </a:solidFill>
                <a:latin typeface="Arial Black" panose="020B0A04020102020204" pitchFamily="34" charset="0"/>
              </a:rPr>
              <a:t>DATA SPLITTING</a:t>
            </a:r>
          </a:p>
        </p:txBody>
      </p:sp>
      <p:sp>
        <p:nvSpPr>
          <p:cNvPr id="3" name="TextBox 2">
            <a:extLst>
              <a:ext uri="{FF2B5EF4-FFF2-40B4-BE49-F238E27FC236}">
                <a16:creationId xmlns:a16="http://schemas.microsoft.com/office/drawing/2014/main" id="{7DB6B0F0-13DC-C98F-C048-2FAD89608CBF}"/>
              </a:ext>
            </a:extLst>
          </p:cNvPr>
          <p:cNvSpPr txBox="1"/>
          <p:nvPr/>
        </p:nvSpPr>
        <p:spPr>
          <a:xfrm>
            <a:off x="627082" y="4537404"/>
            <a:ext cx="4581860" cy="923330"/>
          </a:xfrm>
          <a:prstGeom prst="rect">
            <a:avLst/>
          </a:prstGeom>
          <a:noFill/>
        </p:spPr>
        <p:txBody>
          <a:bodyPr wrap="square" rtlCol="0">
            <a:spAutoFit/>
          </a:bodyPr>
          <a:lstStyle/>
          <a:p>
            <a:r>
              <a:rPr lang="en-IN" dirty="0">
                <a:solidFill>
                  <a:schemeClr val="bg1"/>
                </a:solidFill>
              </a:rPr>
              <a:t>Data has been separated into training and testing part by separating feature and target columns.</a:t>
            </a:r>
          </a:p>
        </p:txBody>
      </p:sp>
      <p:graphicFrame>
        <p:nvGraphicFramePr>
          <p:cNvPr id="4" name="Diagram 3">
            <a:extLst>
              <a:ext uri="{FF2B5EF4-FFF2-40B4-BE49-F238E27FC236}">
                <a16:creationId xmlns:a16="http://schemas.microsoft.com/office/drawing/2014/main" id="{354E8BD6-D4FD-2C29-A23D-85198BB3F78A}"/>
              </a:ext>
            </a:extLst>
          </p:cNvPr>
          <p:cNvGraphicFramePr/>
          <p:nvPr>
            <p:extLst>
              <p:ext uri="{D42A27DB-BD31-4B8C-83A1-F6EECF244321}">
                <p14:modId xmlns:p14="http://schemas.microsoft.com/office/powerpoint/2010/main" val="1196716579"/>
              </p:ext>
            </p:extLst>
          </p:nvPr>
        </p:nvGraphicFramePr>
        <p:xfrm>
          <a:off x="5074917" y="3906620"/>
          <a:ext cx="6552754" cy="21848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Box 8">
            <a:extLst>
              <a:ext uri="{FF2B5EF4-FFF2-40B4-BE49-F238E27FC236}">
                <a16:creationId xmlns:a16="http://schemas.microsoft.com/office/drawing/2014/main" id="{56B3422E-8A56-F53F-3674-DF447CA78E5D}"/>
              </a:ext>
            </a:extLst>
          </p:cNvPr>
          <p:cNvSpPr txBox="1"/>
          <p:nvPr/>
        </p:nvSpPr>
        <p:spPr>
          <a:xfrm>
            <a:off x="627082" y="1397266"/>
            <a:ext cx="5190566" cy="923330"/>
          </a:xfrm>
          <a:prstGeom prst="rect">
            <a:avLst/>
          </a:prstGeom>
          <a:noFill/>
        </p:spPr>
        <p:txBody>
          <a:bodyPr wrap="square">
            <a:spAutoFit/>
          </a:bodyPr>
          <a:lstStyle/>
          <a:p>
            <a:r>
              <a:rPr lang="en-IN" dirty="0">
                <a:solidFill>
                  <a:schemeClr val="bg1"/>
                </a:solidFill>
              </a:rPr>
              <a:t>This line extracts all the rows and all columns except the last one from the DataFrame ”df” and assigns it to the variable “features”.</a:t>
            </a:r>
          </a:p>
        </p:txBody>
      </p:sp>
      <p:sp>
        <p:nvSpPr>
          <p:cNvPr id="13" name="TextBox 12">
            <a:extLst>
              <a:ext uri="{FF2B5EF4-FFF2-40B4-BE49-F238E27FC236}">
                <a16:creationId xmlns:a16="http://schemas.microsoft.com/office/drawing/2014/main" id="{F3B403B9-D3E0-0DFD-CDF1-E55085D76D55}"/>
              </a:ext>
            </a:extLst>
          </p:cNvPr>
          <p:cNvSpPr txBox="1"/>
          <p:nvPr/>
        </p:nvSpPr>
        <p:spPr>
          <a:xfrm>
            <a:off x="627082" y="2794532"/>
            <a:ext cx="5749654" cy="923330"/>
          </a:xfrm>
          <a:prstGeom prst="rect">
            <a:avLst/>
          </a:prstGeom>
          <a:noFill/>
        </p:spPr>
        <p:txBody>
          <a:bodyPr wrap="square">
            <a:spAutoFit/>
          </a:bodyPr>
          <a:lstStyle/>
          <a:p>
            <a:r>
              <a:rPr lang="en-IN" dirty="0">
                <a:solidFill>
                  <a:schemeClr val="bg1"/>
                </a:solidFill>
              </a:rPr>
              <a:t>This line extracts all the rows and only the last  column  from the DataFrame ”df” and assigns it to the variable “target”. </a:t>
            </a:r>
          </a:p>
        </p:txBody>
      </p:sp>
      <p:graphicFrame>
        <p:nvGraphicFramePr>
          <p:cNvPr id="15" name="Diagram 14">
            <a:extLst>
              <a:ext uri="{FF2B5EF4-FFF2-40B4-BE49-F238E27FC236}">
                <a16:creationId xmlns:a16="http://schemas.microsoft.com/office/drawing/2014/main" id="{55D59D06-27B1-811E-059A-85D4E4EC8D76}"/>
              </a:ext>
            </a:extLst>
          </p:cNvPr>
          <p:cNvGraphicFramePr/>
          <p:nvPr>
            <p:extLst>
              <p:ext uri="{D42A27DB-BD31-4B8C-83A1-F6EECF244321}">
                <p14:modId xmlns:p14="http://schemas.microsoft.com/office/powerpoint/2010/main" val="2745717606"/>
              </p:ext>
            </p:extLst>
          </p:nvPr>
        </p:nvGraphicFramePr>
        <p:xfrm>
          <a:off x="5953011" y="1244102"/>
          <a:ext cx="5889365" cy="92333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6" name="Diagram 15">
            <a:extLst>
              <a:ext uri="{FF2B5EF4-FFF2-40B4-BE49-F238E27FC236}">
                <a16:creationId xmlns:a16="http://schemas.microsoft.com/office/drawing/2014/main" id="{7D104C12-A9DF-52B7-1A2A-3CC81739E7E2}"/>
              </a:ext>
            </a:extLst>
          </p:cNvPr>
          <p:cNvGraphicFramePr/>
          <p:nvPr>
            <p:extLst>
              <p:ext uri="{D42A27DB-BD31-4B8C-83A1-F6EECF244321}">
                <p14:modId xmlns:p14="http://schemas.microsoft.com/office/powerpoint/2010/main" val="204196865"/>
              </p:ext>
            </p:extLst>
          </p:nvPr>
        </p:nvGraphicFramePr>
        <p:xfrm>
          <a:off x="5953010" y="2540265"/>
          <a:ext cx="5889365" cy="923331"/>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30404894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439</TotalTime>
  <Words>1595</Words>
  <Application>Microsoft Office PowerPoint</Application>
  <PresentationFormat>Widescreen</PresentationFormat>
  <Paragraphs>155</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Algerian</vt:lpstr>
      <vt:lpstr>Arial</vt:lpstr>
      <vt:lpstr>Arial Black</vt:lpstr>
      <vt:lpstr>Calibri</vt:lpstr>
      <vt:lpstr>Calibri Light</vt:lpstr>
      <vt:lpstr>Söhne</vt:lpstr>
      <vt:lpstr>Wingdings</vt:lpstr>
      <vt:lpstr>YAFdJlW65k4 0</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simran shaikh</dc:creator>
  <cp:lastModifiedBy>simran shaikh</cp:lastModifiedBy>
  <cp:revision>1</cp:revision>
  <dcterms:created xsi:type="dcterms:W3CDTF">2023-08-09T04:04:32Z</dcterms:created>
  <dcterms:modified xsi:type="dcterms:W3CDTF">2023-08-12T06:08:40Z</dcterms:modified>
</cp:coreProperties>
</file>