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6" r:id="rId7"/>
    <p:sldId id="267" r:id="rId8"/>
    <p:sldId id="262" r:id="rId9"/>
    <p:sldId id="264" r:id="rId10"/>
    <p:sldId id="263" r:id="rId11"/>
    <p:sldId id="268" r:id="rId12"/>
    <p:sldId id="269" r:id="rId13"/>
    <p:sldId id="271" r:id="rId14"/>
    <p:sldId id="272" r:id="rId15"/>
    <p:sldId id="274" r:id="rId16"/>
    <p:sldId id="273"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A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393B4F-B2FC-4B16-AB5C-FABB5627DA41}" type="doc">
      <dgm:prSet loTypeId="urn:diagrams.loki3.com/BracketList"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solidFill>
                <a:schemeClr val="accent4"/>
              </a:solidFill>
            </a:rPr>
            <a:t>CODE</a:t>
          </a:r>
          <a:endParaRPr lang="en-IN" sz="1700" b="1" dirty="0">
            <a:solidFill>
              <a:schemeClr val="accent4"/>
            </a:solidFill>
          </a:endParaRPr>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dgm:spPr/>
      <dgm:t>
        <a:bodyPr/>
        <a:lstStyle/>
        <a:p>
          <a:r>
            <a:rPr lang="en-US" b="1" dirty="0"/>
            <a:t>from sklearn.preprocessing import OrdinalEncoder</a:t>
          </a:r>
          <a:endParaRPr lang="en-IN"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solidFill>
                <a:schemeClr val="accent4"/>
              </a:solidFill>
            </a:rPr>
            <a:t>OUTPUT</a:t>
          </a:r>
          <a:endParaRPr lang="en-IN" sz="1700" b="1" dirty="0">
            <a:solidFill>
              <a:schemeClr val="accent4"/>
            </a:solidFill>
          </a:endParaRPr>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dgm:spPr/>
      <dgm:t>
        <a:bodyPr/>
        <a:lstStyle/>
        <a:p>
          <a:endParaRPr lang="en-IN" b="1" dirty="0"/>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9CF6EA64-31BF-4998-81A6-B621BE6ED67B}">
      <dgm:prSet/>
      <dgm:spPr/>
      <dgm:t>
        <a:bodyPr/>
        <a:lstStyle/>
        <a:p>
          <a:r>
            <a:rPr lang="en-IN" b="1" dirty="0"/>
            <a:t>oe=OrdinalEncoder()</a:t>
          </a:r>
        </a:p>
      </dgm:t>
    </dgm:pt>
    <dgm:pt modelId="{20A94944-3895-461C-A5EE-710074045115}" type="parTrans" cxnId="{51CA7809-F3AF-43AC-81FF-7F8B3583856A}">
      <dgm:prSet/>
      <dgm:spPr/>
      <dgm:t>
        <a:bodyPr/>
        <a:lstStyle/>
        <a:p>
          <a:endParaRPr lang="en-IN"/>
        </a:p>
      </dgm:t>
    </dgm:pt>
    <dgm:pt modelId="{DB5D84EB-6521-425E-9D30-AC1DFC84008A}" type="sibTrans" cxnId="{51CA7809-F3AF-43AC-81FF-7F8B3583856A}">
      <dgm:prSet/>
      <dgm:spPr/>
      <dgm:t>
        <a:bodyPr/>
        <a:lstStyle/>
        <a:p>
          <a:endParaRPr lang="en-IN"/>
        </a:p>
      </dgm:t>
    </dgm:pt>
    <dgm:pt modelId="{C76761B9-020F-4741-9AD2-884FF68E0F88}">
      <dgm:prSet/>
      <dgm:spPr/>
      <dgm:t>
        <a:bodyPr/>
        <a:lstStyle/>
        <a:p>
          <a:r>
            <a:rPr lang="en-IN" b="1" dirty="0"/>
            <a:t>oe.fit_transform(df[cols])</a:t>
          </a:r>
        </a:p>
      </dgm:t>
    </dgm:pt>
    <dgm:pt modelId="{324AA8FD-4FBD-4665-B282-F06B4F8565E3}" type="parTrans" cxnId="{0EED91AE-9990-4204-9B4E-5D1090EE04B9}">
      <dgm:prSet/>
      <dgm:spPr/>
      <dgm:t>
        <a:bodyPr/>
        <a:lstStyle/>
        <a:p>
          <a:endParaRPr lang="en-IN"/>
        </a:p>
      </dgm:t>
    </dgm:pt>
    <dgm:pt modelId="{C389D047-DA89-46EB-A434-F04D8A1EE4DB}" type="sibTrans" cxnId="{0EED91AE-9990-4204-9B4E-5D1090EE04B9}">
      <dgm:prSet/>
      <dgm:spPr/>
      <dgm:t>
        <a:bodyPr/>
        <a:lstStyle/>
        <a:p>
          <a:endParaRPr lang="en-IN"/>
        </a:p>
      </dgm:t>
    </dgm:pt>
    <dgm:pt modelId="{B1AA3A32-304F-484F-801D-73850B417F6B}">
      <dgm:prSet/>
      <dgm:spPr/>
      <dgm:t>
        <a:bodyPr/>
        <a:lstStyle/>
        <a:p>
          <a:r>
            <a:rPr lang="en-US" b="1" i="0" dirty="0"/>
            <a:t>array([[0., 1., 0., ..., 1., 2., 0.], [1., 0., 0., ..., 0., 3., 0.], [1., 0., 0., ..., 1., 3., 1.], ..., [0., 1., 1., ..., 1., 2., 0.], [1., 1., 0., ..., 1., 3., 1.], [1., 0., 0., ..., 1., 0., 0.]])</a:t>
          </a:r>
        </a:p>
      </dgm:t>
    </dgm:pt>
    <dgm:pt modelId="{7B8FEC95-806F-43B7-9E40-0A8F615ECFEE}" type="parTrans" cxnId="{CCF739BD-D43B-45CF-A58B-E631FC37B80C}">
      <dgm:prSet/>
      <dgm:spPr/>
      <dgm:t>
        <a:bodyPr/>
        <a:lstStyle/>
        <a:p>
          <a:endParaRPr lang="en-IN"/>
        </a:p>
      </dgm:t>
    </dgm:pt>
    <dgm:pt modelId="{F8596421-333D-41F9-A336-957B1044D299}" type="sibTrans" cxnId="{CCF739BD-D43B-45CF-A58B-E631FC37B80C}">
      <dgm:prSet/>
      <dgm:spPr/>
      <dgm:t>
        <a:bodyPr/>
        <a:lstStyle/>
        <a:p>
          <a:endParaRPr lang="en-IN"/>
        </a:p>
      </dgm:t>
    </dgm:pt>
    <dgm:pt modelId="{224412FA-C338-462F-A50E-287A7F3C380A}" type="pres">
      <dgm:prSet presAssocID="{15393B4F-B2FC-4B16-AB5C-FABB5627DA41}" presName="Name0" presStyleCnt="0">
        <dgm:presLayoutVars>
          <dgm:dir/>
          <dgm:animLvl val="lvl"/>
          <dgm:resizeHandles val="exact"/>
        </dgm:presLayoutVars>
      </dgm:prSet>
      <dgm:spPr/>
    </dgm:pt>
    <dgm:pt modelId="{E312643C-EBF5-4D98-8081-C547FBD531B6}" type="pres">
      <dgm:prSet presAssocID="{A96D1234-6B15-4101-85AD-D6FDAE6AA1A7}" presName="linNode" presStyleCnt="0"/>
      <dgm:spPr/>
    </dgm:pt>
    <dgm:pt modelId="{6E48C2E4-0689-44EC-A10D-9B857658A2AA}" type="pres">
      <dgm:prSet presAssocID="{A96D1234-6B15-4101-85AD-D6FDAE6AA1A7}" presName="parTx" presStyleLbl="revTx" presStyleIdx="0" presStyleCnt="2" custScaleX="152585">
        <dgm:presLayoutVars>
          <dgm:chMax val="1"/>
          <dgm:bulletEnabled val="1"/>
        </dgm:presLayoutVars>
      </dgm:prSet>
      <dgm:spPr/>
    </dgm:pt>
    <dgm:pt modelId="{4F643999-344E-4796-8947-729A436C8DE0}" type="pres">
      <dgm:prSet presAssocID="{A96D1234-6B15-4101-85AD-D6FDAE6AA1A7}" presName="bracket" presStyleLbl="parChTrans1D1" presStyleIdx="0" presStyleCnt="2"/>
      <dgm:spPr/>
    </dgm:pt>
    <dgm:pt modelId="{3079AE4A-8D62-4435-8F4E-35C3E326A088}" type="pres">
      <dgm:prSet presAssocID="{A96D1234-6B15-4101-85AD-D6FDAE6AA1A7}" presName="spH" presStyleCnt="0"/>
      <dgm:spPr/>
    </dgm:pt>
    <dgm:pt modelId="{FD62CDB3-51DC-48F2-AFC3-91B2B2C64767}" type="pres">
      <dgm:prSet presAssocID="{A96D1234-6B15-4101-85AD-D6FDAE6AA1A7}" presName="desTx" presStyleLbl="node1" presStyleIdx="0" presStyleCnt="2" custScaleY="117353">
        <dgm:presLayoutVars>
          <dgm:bulletEnabled val="1"/>
        </dgm:presLayoutVars>
      </dgm:prSet>
      <dgm:spPr/>
    </dgm:pt>
    <dgm:pt modelId="{0BE0EFCA-8879-4FBA-BF7D-A494CBA90212}" type="pres">
      <dgm:prSet presAssocID="{F9729E45-9394-4D2B-8E7D-7F8B30A1600B}" presName="spV" presStyleCnt="0"/>
      <dgm:spPr/>
    </dgm:pt>
    <dgm:pt modelId="{236C3FDA-3808-4A85-B62E-5ADDEF59FB50}" type="pres">
      <dgm:prSet presAssocID="{FB4DE2F8-BAFC-4879-8E5F-7381DAD1EBD4}" presName="linNode" presStyleCnt="0"/>
      <dgm:spPr/>
    </dgm:pt>
    <dgm:pt modelId="{EB7A4279-D4C1-4126-AF45-3CA9B093349F}" type="pres">
      <dgm:prSet presAssocID="{FB4DE2F8-BAFC-4879-8E5F-7381DAD1EBD4}" presName="parTx" presStyleLbl="revTx" presStyleIdx="1" presStyleCnt="2" custScaleX="185877">
        <dgm:presLayoutVars>
          <dgm:chMax val="1"/>
          <dgm:bulletEnabled val="1"/>
        </dgm:presLayoutVars>
      </dgm:prSet>
      <dgm:spPr/>
    </dgm:pt>
    <dgm:pt modelId="{A7F25846-760F-4FD7-BD3A-1619C87C9A30}" type="pres">
      <dgm:prSet presAssocID="{FB4DE2F8-BAFC-4879-8E5F-7381DAD1EBD4}" presName="bracket" presStyleLbl="parChTrans1D1" presStyleIdx="1" presStyleCnt="2"/>
      <dgm:spPr/>
    </dgm:pt>
    <dgm:pt modelId="{25221724-85FD-4B00-BCE1-0BEA0101DAE7}" type="pres">
      <dgm:prSet presAssocID="{FB4DE2F8-BAFC-4879-8E5F-7381DAD1EBD4}" presName="spH" presStyleCnt="0"/>
      <dgm:spPr/>
    </dgm:pt>
    <dgm:pt modelId="{3469D0D5-A966-4E04-8772-9EB07619121B}" type="pres">
      <dgm:prSet presAssocID="{FB4DE2F8-BAFC-4879-8E5F-7381DAD1EBD4}" presName="desTx" presStyleLbl="node1" presStyleIdx="1" presStyleCnt="2" custScaleX="118331" custScaleY="80600" custLinFactNeighborX="19341">
        <dgm:presLayoutVars>
          <dgm:bulletEnabled val="1"/>
        </dgm:presLayoutVars>
      </dgm:prSet>
      <dgm:spPr/>
    </dgm:pt>
  </dgm:ptLst>
  <dgm:cxnLst>
    <dgm:cxn modelId="{1A1D4902-99FB-4E84-B9E3-F05E04384823}" type="presOf" srcId="{FB4DE2F8-BAFC-4879-8E5F-7381DAD1EBD4}" destId="{EB7A4279-D4C1-4126-AF45-3CA9B093349F}" srcOrd="0" destOrd="0" presId="urn:diagrams.loki3.com/BracketList"/>
    <dgm:cxn modelId="{45CBF402-73FB-40C3-A4F4-1658BE84F13C}" srcId="{FB4DE2F8-BAFC-4879-8E5F-7381DAD1EBD4}" destId="{81F34759-B4BD-4ECD-BBDA-024C337E5918}" srcOrd="0" destOrd="0" parTransId="{F058B0FD-D54D-4560-ACB5-F18FE27B5581}" sibTransId="{48BAC533-D088-4900-A0E2-E98B35A45DF6}"/>
    <dgm:cxn modelId="{51CA7809-F3AF-43AC-81FF-7F8B3583856A}" srcId="{A96D1234-6B15-4101-85AD-D6FDAE6AA1A7}" destId="{9CF6EA64-31BF-4998-81A6-B621BE6ED67B}" srcOrd="1" destOrd="0" parTransId="{20A94944-3895-461C-A5EE-710074045115}" sibTransId="{DB5D84EB-6521-425E-9D30-AC1DFC84008A}"/>
    <dgm:cxn modelId="{57242A17-3924-41A7-A282-0776953F0A84}" type="presOf" srcId="{7D36D1C3-6ABE-4A8A-8225-54FEE80D3C00}" destId="{FD62CDB3-51DC-48F2-AFC3-91B2B2C64767}" srcOrd="0" destOrd="0" presId="urn:diagrams.loki3.com/BracketList"/>
    <dgm:cxn modelId="{B893743F-D157-4AE9-8327-3F73D0C7BAAE}" srcId="{15393B4F-B2FC-4B16-AB5C-FABB5627DA41}" destId="{FB4DE2F8-BAFC-4879-8E5F-7381DAD1EBD4}" srcOrd="1" destOrd="0" parTransId="{14DAB1DD-B642-476E-A749-13A3DE3D50FB}" sibTransId="{CA49FF68-8649-42AE-A7B2-ACE773991394}"/>
    <dgm:cxn modelId="{7A190D67-9FFA-42DA-884C-884A7A5BF947}" type="presOf" srcId="{81F34759-B4BD-4ECD-BBDA-024C337E5918}" destId="{3469D0D5-A966-4E04-8772-9EB07619121B}" srcOrd="0" destOrd="0" presId="urn:diagrams.loki3.com/BracketList"/>
    <dgm:cxn modelId="{DD118548-FCF9-499F-9485-E232DC47E23D}" type="presOf" srcId="{A96D1234-6B15-4101-85AD-D6FDAE6AA1A7}" destId="{6E48C2E4-0689-44EC-A10D-9B857658A2AA}" srcOrd="0" destOrd="0" presId="urn:diagrams.loki3.com/BracketList"/>
    <dgm:cxn modelId="{4C4C9176-010A-4B1E-AFE9-6336FF1D9418}" srcId="{15393B4F-B2FC-4B16-AB5C-FABB5627DA41}" destId="{A96D1234-6B15-4101-85AD-D6FDAE6AA1A7}" srcOrd="0" destOrd="0" parTransId="{6C8C54DC-BC71-4FE9-96F8-4A1F024D1CFD}" sibTransId="{F9729E45-9394-4D2B-8E7D-7F8B30A1600B}"/>
    <dgm:cxn modelId="{D6099983-766B-458B-A5B0-0568A185506C}" type="presOf" srcId="{C76761B9-020F-4741-9AD2-884FF68E0F88}" destId="{FD62CDB3-51DC-48F2-AFC3-91B2B2C64767}" srcOrd="0" destOrd="2" presId="urn:diagrams.loki3.com/BracketList"/>
    <dgm:cxn modelId="{9F5EEB8C-2332-4F90-8C20-B326486B9349}" type="presOf" srcId="{B1AA3A32-304F-484F-801D-73850B417F6B}" destId="{3469D0D5-A966-4E04-8772-9EB07619121B}" srcOrd="0" destOrd="1" presId="urn:diagrams.loki3.com/BracketList"/>
    <dgm:cxn modelId="{9ACED48F-1623-424F-A98F-8D9F20269606}" srcId="{A96D1234-6B15-4101-85AD-D6FDAE6AA1A7}" destId="{7D36D1C3-6ABE-4A8A-8225-54FEE80D3C00}" srcOrd="0" destOrd="0" parTransId="{5EBE7895-5D86-439A-9C95-B5FB474E30DA}" sibTransId="{70CD5980-97EA-40CE-8430-BEDAB0CC75A8}"/>
    <dgm:cxn modelId="{0EED91AE-9990-4204-9B4E-5D1090EE04B9}" srcId="{A96D1234-6B15-4101-85AD-D6FDAE6AA1A7}" destId="{C76761B9-020F-4741-9AD2-884FF68E0F88}" srcOrd="2" destOrd="0" parTransId="{324AA8FD-4FBD-4665-B282-F06B4F8565E3}" sibTransId="{C389D047-DA89-46EB-A434-F04D8A1EE4DB}"/>
    <dgm:cxn modelId="{63AF94B4-737B-4927-98F1-7402FF013B21}" type="presOf" srcId="{9CF6EA64-31BF-4998-81A6-B621BE6ED67B}" destId="{FD62CDB3-51DC-48F2-AFC3-91B2B2C64767}" srcOrd="0" destOrd="1" presId="urn:diagrams.loki3.com/BracketList"/>
    <dgm:cxn modelId="{CCF739BD-D43B-45CF-A58B-E631FC37B80C}" srcId="{FB4DE2F8-BAFC-4879-8E5F-7381DAD1EBD4}" destId="{B1AA3A32-304F-484F-801D-73850B417F6B}" srcOrd="1" destOrd="0" parTransId="{7B8FEC95-806F-43B7-9E40-0A8F615ECFEE}" sibTransId="{F8596421-333D-41F9-A336-957B1044D299}"/>
    <dgm:cxn modelId="{C8B7C4FC-C4A7-4DBE-A546-4A35396CF87B}" type="presOf" srcId="{15393B4F-B2FC-4B16-AB5C-FABB5627DA41}" destId="{224412FA-C338-462F-A50E-287A7F3C380A}" srcOrd="0" destOrd="0" presId="urn:diagrams.loki3.com/BracketList"/>
    <dgm:cxn modelId="{0057A791-B7AB-4C4B-91A8-CBF78BD66178}" type="presParOf" srcId="{224412FA-C338-462F-A50E-287A7F3C380A}" destId="{E312643C-EBF5-4D98-8081-C547FBD531B6}" srcOrd="0" destOrd="0" presId="urn:diagrams.loki3.com/BracketList"/>
    <dgm:cxn modelId="{AE1FC99C-2732-424E-901D-B45ED505BE99}" type="presParOf" srcId="{E312643C-EBF5-4D98-8081-C547FBD531B6}" destId="{6E48C2E4-0689-44EC-A10D-9B857658A2AA}" srcOrd="0" destOrd="0" presId="urn:diagrams.loki3.com/BracketList"/>
    <dgm:cxn modelId="{6161D089-88A6-4809-AF11-C7485D6EA5D7}" type="presParOf" srcId="{E312643C-EBF5-4D98-8081-C547FBD531B6}" destId="{4F643999-344E-4796-8947-729A436C8DE0}" srcOrd="1" destOrd="0" presId="urn:diagrams.loki3.com/BracketList"/>
    <dgm:cxn modelId="{D3324B0F-2A27-444B-A86E-92C4FAA38CCA}" type="presParOf" srcId="{E312643C-EBF5-4D98-8081-C547FBD531B6}" destId="{3079AE4A-8D62-4435-8F4E-35C3E326A088}" srcOrd="2" destOrd="0" presId="urn:diagrams.loki3.com/BracketList"/>
    <dgm:cxn modelId="{B943A39F-5F0C-41C4-91DC-372CDF5565B7}" type="presParOf" srcId="{E312643C-EBF5-4D98-8081-C547FBD531B6}" destId="{FD62CDB3-51DC-48F2-AFC3-91B2B2C64767}" srcOrd="3" destOrd="0" presId="urn:diagrams.loki3.com/BracketList"/>
    <dgm:cxn modelId="{8CFB792B-9E7B-4407-8062-A01D180AC486}" type="presParOf" srcId="{224412FA-C338-462F-A50E-287A7F3C380A}" destId="{0BE0EFCA-8879-4FBA-BF7D-A494CBA90212}" srcOrd="1" destOrd="0" presId="urn:diagrams.loki3.com/BracketList"/>
    <dgm:cxn modelId="{8B2C8BB4-DC9F-48C1-A9A4-0F9E2991A8A3}" type="presParOf" srcId="{224412FA-C338-462F-A50E-287A7F3C380A}" destId="{236C3FDA-3808-4A85-B62E-5ADDEF59FB50}" srcOrd="2" destOrd="0" presId="urn:diagrams.loki3.com/BracketList"/>
    <dgm:cxn modelId="{8EE15BDB-E8C6-46BD-A81C-0744E62C4037}" type="presParOf" srcId="{236C3FDA-3808-4A85-B62E-5ADDEF59FB50}" destId="{EB7A4279-D4C1-4126-AF45-3CA9B093349F}" srcOrd="0" destOrd="0" presId="urn:diagrams.loki3.com/BracketList"/>
    <dgm:cxn modelId="{C047CC04-8B8D-4A14-8FAA-D2CCCB97E4FE}" type="presParOf" srcId="{236C3FDA-3808-4A85-B62E-5ADDEF59FB50}" destId="{A7F25846-760F-4FD7-BD3A-1619C87C9A30}" srcOrd="1" destOrd="0" presId="urn:diagrams.loki3.com/BracketList"/>
    <dgm:cxn modelId="{336CBE67-90B0-475C-A0CA-5E15E248AAFE}" type="presParOf" srcId="{236C3FDA-3808-4A85-B62E-5ADDEF59FB50}" destId="{25221724-85FD-4B00-BCE1-0BEA0101DAE7}" srcOrd="2" destOrd="0" presId="urn:diagrams.loki3.com/BracketList"/>
    <dgm:cxn modelId="{7EEC7AF0-F1B4-4A5C-9D5A-62113E8793BD}" type="presParOf" srcId="{236C3FDA-3808-4A85-B62E-5ADDEF59FB50}" destId="{3469D0D5-A966-4E04-8772-9EB07619121B}"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5393B4F-B2FC-4B16-AB5C-FABB5627DA41}" type="doc">
      <dgm:prSet loTypeId="urn:microsoft.com/office/officeart/2005/8/layout/hList1"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t>CODE</a:t>
          </a:r>
          <a:endParaRPr lang="en-IN" sz="1700" b="1" dirty="0"/>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r>
            <a:rPr lang="en-US" sz="1600" b="1" dirty="0"/>
            <a:t>from sklearn.tree import DecisionTreeClassifier</a:t>
          </a:r>
          <a:endParaRPr lang="en-IN" sz="1600"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t>OUTPUT</a:t>
          </a:r>
          <a:endParaRPr lang="en-IN" sz="1700" b="1" dirty="0"/>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endParaRPr lang="en-IN" sz="1800" b="1" dirty="0"/>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C1D48DC9-5574-4839-924A-D8E063C5BFED}">
      <dgm:prSet/>
      <dgm:spPr/>
      <dgm:t>
        <a:bodyPr/>
        <a:lstStyle/>
        <a:p>
          <a:endParaRPr lang="en-IN"/>
        </a:p>
      </dgm:t>
    </dgm:pt>
    <dgm:pt modelId="{E0E7E8EB-FECE-4259-AB3F-F9F913896EFC}" type="parTrans" cxnId="{1DAD6E85-EEA9-48D7-963A-4FD5D4719CF3}">
      <dgm:prSet/>
      <dgm:spPr/>
      <dgm:t>
        <a:bodyPr/>
        <a:lstStyle/>
        <a:p>
          <a:endParaRPr lang="en-IN"/>
        </a:p>
      </dgm:t>
    </dgm:pt>
    <dgm:pt modelId="{1E5F0C7E-4E8C-458E-89A7-676EDCB7E195}" type="sibTrans" cxnId="{1DAD6E85-EEA9-48D7-963A-4FD5D4719CF3}">
      <dgm:prSet/>
      <dgm:spPr/>
      <dgm:t>
        <a:bodyPr/>
        <a:lstStyle/>
        <a:p>
          <a:endParaRPr lang="en-IN"/>
        </a:p>
      </dgm:t>
    </dgm:pt>
    <dgm:pt modelId="{48940454-39A0-442A-A2A8-1DD89819517E}">
      <dgm:prSet phldrT="[Text]" custT="1"/>
      <dgm:spPr/>
      <dgm:t>
        <a:bodyPr/>
        <a:lstStyle/>
        <a:p>
          <a:endParaRPr lang="en-IN" sz="1800" b="1" dirty="0"/>
        </a:p>
      </dgm:t>
    </dgm:pt>
    <dgm:pt modelId="{1D4608A4-AC1A-4407-97C5-DE6C424E3407}" type="parTrans" cxnId="{9F6CD661-0EC8-40C5-A61C-F83AD4E3274A}">
      <dgm:prSet/>
      <dgm:spPr/>
      <dgm:t>
        <a:bodyPr/>
        <a:lstStyle/>
        <a:p>
          <a:endParaRPr lang="en-IN"/>
        </a:p>
      </dgm:t>
    </dgm:pt>
    <dgm:pt modelId="{ED5D7789-33D1-448F-87F3-2741CEEAB7B5}" type="sibTrans" cxnId="{9F6CD661-0EC8-40C5-A61C-F83AD4E3274A}">
      <dgm:prSet/>
      <dgm:spPr/>
      <dgm:t>
        <a:bodyPr/>
        <a:lstStyle/>
        <a:p>
          <a:endParaRPr lang="en-IN"/>
        </a:p>
      </dgm:t>
    </dgm:pt>
    <dgm:pt modelId="{B854DF21-D124-4BAB-90A1-E662FFD2ACC1}">
      <dgm:prSet custT="1"/>
      <dgm:spPr/>
      <dgm:t>
        <a:bodyPr/>
        <a:lstStyle/>
        <a:p>
          <a:r>
            <a:rPr lang="en-IN" sz="1600" b="1" dirty="0"/>
            <a:t>from sklearn.metrics import classification_report</a:t>
          </a:r>
        </a:p>
      </dgm:t>
    </dgm:pt>
    <dgm:pt modelId="{2031058B-4A10-4416-8D1B-38F1438D12D9}" type="parTrans" cxnId="{5B1E7FF3-7F74-44D1-9BF5-6F4970E08366}">
      <dgm:prSet/>
      <dgm:spPr/>
      <dgm:t>
        <a:bodyPr/>
        <a:lstStyle/>
        <a:p>
          <a:endParaRPr lang="en-IN"/>
        </a:p>
      </dgm:t>
    </dgm:pt>
    <dgm:pt modelId="{EEE23E4A-6222-42E0-BD99-8707A451751F}" type="sibTrans" cxnId="{5B1E7FF3-7F74-44D1-9BF5-6F4970E08366}">
      <dgm:prSet/>
      <dgm:spPr/>
      <dgm:t>
        <a:bodyPr/>
        <a:lstStyle/>
        <a:p>
          <a:endParaRPr lang="en-IN"/>
        </a:p>
      </dgm:t>
    </dgm:pt>
    <dgm:pt modelId="{BDDC3236-3209-4F91-9413-28EA0E931035}">
      <dgm:prSet custT="1"/>
      <dgm:spPr/>
      <dgm:t>
        <a:bodyPr/>
        <a:lstStyle/>
        <a:p>
          <a:r>
            <a:rPr lang="en-IN" sz="1600" b="1" dirty="0"/>
            <a:t>dt=DecisionTreeClassifier()</a:t>
          </a:r>
        </a:p>
      </dgm:t>
    </dgm:pt>
    <dgm:pt modelId="{DD79B92D-1661-4785-8BAF-668AAD39380A}" type="parTrans" cxnId="{A6835D47-F7CF-4DBE-A80A-BCC97CB1218B}">
      <dgm:prSet/>
      <dgm:spPr/>
      <dgm:t>
        <a:bodyPr/>
        <a:lstStyle/>
        <a:p>
          <a:endParaRPr lang="en-IN"/>
        </a:p>
      </dgm:t>
    </dgm:pt>
    <dgm:pt modelId="{C11378D8-961A-4590-9123-92C6B203C96F}" type="sibTrans" cxnId="{A6835D47-F7CF-4DBE-A80A-BCC97CB1218B}">
      <dgm:prSet/>
      <dgm:spPr/>
      <dgm:t>
        <a:bodyPr/>
        <a:lstStyle/>
        <a:p>
          <a:endParaRPr lang="en-IN"/>
        </a:p>
      </dgm:t>
    </dgm:pt>
    <dgm:pt modelId="{AA5F3E7A-5DCB-420A-904A-3E2644E738C1}">
      <dgm:prSet custT="1"/>
      <dgm:spPr/>
      <dgm:t>
        <a:bodyPr/>
        <a:lstStyle/>
        <a:p>
          <a:r>
            <a:rPr lang="en-IN" sz="1600" b="1" dirty="0"/>
            <a:t>dt.fit(xtrain,ytrain)</a:t>
          </a:r>
        </a:p>
      </dgm:t>
    </dgm:pt>
    <dgm:pt modelId="{34077A2C-74F7-4A6D-9ADF-1C2D443CAAAD}" type="parTrans" cxnId="{00A6D61C-20BF-4314-9A27-8DD5301EBAED}">
      <dgm:prSet/>
      <dgm:spPr/>
      <dgm:t>
        <a:bodyPr/>
        <a:lstStyle/>
        <a:p>
          <a:endParaRPr lang="en-IN"/>
        </a:p>
      </dgm:t>
    </dgm:pt>
    <dgm:pt modelId="{C70A0E5B-82DB-4C8F-94CB-31D182879E54}" type="sibTrans" cxnId="{00A6D61C-20BF-4314-9A27-8DD5301EBAED}">
      <dgm:prSet/>
      <dgm:spPr/>
      <dgm:t>
        <a:bodyPr/>
        <a:lstStyle/>
        <a:p>
          <a:endParaRPr lang="en-IN"/>
        </a:p>
      </dgm:t>
    </dgm:pt>
    <dgm:pt modelId="{6CA66B5C-DA7C-4756-A655-BC3D71B6A60A}">
      <dgm:prSet custT="1"/>
      <dgm:spPr/>
      <dgm:t>
        <a:bodyPr/>
        <a:lstStyle/>
        <a:p>
          <a:r>
            <a:rPr lang="en-IN" sz="1600" b="1" dirty="0"/>
            <a:t>ypred=dt.predict(xtest)</a:t>
          </a:r>
        </a:p>
      </dgm:t>
    </dgm:pt>
    <dgm:pt modelId="{67C12B0A-FC8B-46F5-8CDE-B75ED8E17F00}" type="parTrans" cxnId="{C10BF08A-6E5D-4617-ABA3-3E46BA644F3B}">
      <dgm:prSet/>
      <dgm:spPr/>
      <dgm:t>
        <a:bodyPr/>
        <a:lstStyle/>
        <a:p>
          <a:endParaRPr lang="en-IN"/>
        </a:p>
      </dgm:t>
    </dgm:pt>
    <dgm:pt modelId="{BCABD88F-5810-4737-9512-EEA097EE3A72}" type="sibTrans" cxnId="{C10BF08A-6E5D-4617-ABA3-3E46BA644F3B}">
      <dgm:prSet/>
      <dgm:spPr/>
      <dgm:t>
        <a:bodyPr/>
        <a:lstStyle/>
        <a:p>
          <a:endParaRPr lang="en-IN"/>
        </a:p>
      </dgm:t>
    </dgm:pt>
    <dgm:pt modelId="{63CB804B-BBCF-47D8-9DFE-DDAAFDBAD40B}">
      <dgm:prSet custT="1"/>
      <dgm:spPr/>
      <dgm:t>
        <a:bodyPr/>
        <a:lstStyle/>
        <a:p>
          <a:endParaRPr lang="en-IN" sz="1600" b="1" dirty="0"/>
        </a:p>
      </dgm:t>
    </dgm:pt>
    <dgm:pt modelId="{9BB97AE7-E602-4477-A30A-6D4B6B1CF924}" type="parTrans" cxnId="{E1C277D2-C058-4E86-B832-1952DED87FE9}">
      <dgm:prSet/>
      <dgm:spPr/>
      <dgm:t>
        <a:bodyPr/>
        <a:lstStyle/>
        <a:p>
          <a:endParaRPr lang="en-IN"/>
        </a:p>
      </dgm:t>
    </dgm:pt>
    <dgm:pt modelId="{5501DF23-F1B9-411E-A2C7-AEAADB0A0195}" type="sibTrans" cxnId="{E1C277D2-C058-4E86-B832-1952DED87FE9}">
      <dgm:prSet/>
      <dgm:spPr/>
      <dgm:t>
        <a:bodyPr/>
        <a:lstStyle/>
        <a:p>
          <a:endParaRPr lang="en-IN"/>
        </a:p>
      </dgm:t>
    </dgm:pt>
    <dgm:pt modelId="{F3B6CCE3-BCE1-4029-8E5E-1852E842F46A}">
      <dgm:prSet custT="1"/>
      <dgm:spPr/>
      <dgm:t>
        <a:bodyPr/>
        <a:lstStyle/>
        <a:p>
          <a:r>
            <a:rPr lang="en-IN" sz="1600" b="1" dirty="0"/>
            <a:t>cr=classification_report(ytest,ypred)</a:t>
          </a:r>
        </a:p>
      </dgm:t>
    </dgm:pt>
    <dgm:pt modelId="{8B028E9B-3AF3-410A-A85D-490052194E4B}" type="parTrans" cxnId="{4110D7EA-1C63-4FE2-92E5-79C644D3A126}">
      <dgm:prSet/>
      <dgm:spPr/>
      <dgm:t>
        <a:bodyPr/>
        <a:lstStyle/>
        <a:p>
          <a:endParaRPr lang="en-IN"/>
        </a:p>
      </dgm:t>
    </dgm:pt>
    <dgm:pt modelId="{1E0C3056-00A8-4366-A6FD-24B9A747B1A4}" type="sibTrans" cxnId="{4110D7EA-1C63-4FE2-92E5-79C644D3A126}">
      <dgm:prSet/>
      <dgm:spPr/>
      <dgm:t>
        <a:bodyPr/>
        <a:lstStyle/>
        <a:p>
          <a:endParaRPr lang="en-IN"/>
        </a:p>
      </dgm:t>
    </dgm:pt>
    <dgm:pt modelId="{C00423DD-4D6D-4033-AF3A-B3BB9EA80ECD}">
      <dgm:prSet custT="1"/>
      <dgm:spPr/>
      <dgm:t>
        <a:bodyPr/>
        <a:lstStyle/>
        <a:p>
          <a:r>
            <a:rPr lang="en-IN" sz="1600" b="1" dirty="0"/>
            <a:t>print(cr)</a:t>
          </a:r>
        </a:p>
      </dgm:t>
    </dgm:pt>
    <dgm:pt modelId="{805AE9ED-6EA0-4D54-9F32-7A63AD2BF646}" type="parTrans" cxnId="{0DC7038F-2C13-4892-BE8C-BB44D67F79FE}">
      <dgm:prSet/>
      <dgm:spPr/>
      <dgm:t>
        <a:bodyPr/>
        <a:lstStyle/>
        <a:p>
          <a:endParaRPr lang="en-IN"/>
        </a:p>
      </dgm:t>
    </dgm:pt>
    <dgm:pt modelId="{2845AC2D-2774-4DE0-A242-EE0147C2AAE2}" type="sibTrans" cxnId="{0DC7038F-2C13-4892-BE8C-BB44D67F79FE}">
      <dgm:prSet/>
      <dgm:spPr/>
      <dgm:t>
        <a:bodyPr/>
        <a:lstStyle/>
        <a:p>
          <a:endParaRPr lang="en-IN"/>
        </a:p>
      </dgm:t>
    </dgm:pt>
    <dgm:pt modelId="{24FBD5C3-177C-447F-A781-4A67DC9C8E32}" type="pres">
      <dgm:prSet presAssocID="{15393B4F-B2FC-4B16-AB5C-FABB5627DA41}" presName="Name0" presStyleCnt="0">
        <dgm:presLayoutVars>
          <dgm:dir/>
          <dgm:animLvl val="lvl"/>
          <dgm:resizeHandles val="exact"/>
        </dgm:presLayoutVars>
      </dgm:prSet>
      <dgm:spPr/>
    </dgm:pt>
    <dgm:pt modelId="{FE6691BD-65EB-4F32-BE15-97CC526E415D}" type="pres">
      <dgm:prSet presAssocID="{A96D1234-6B15-4101-85AD-D6FDAE6AA1A7}" presName="composite" presStyleCnt="0"/>
      <dgm:spPr/>
    </dgm:pt>
    <dgm:pt modelId="{9062D734-3EDB-4755-B322-0AE8FBEC8F0A}" type="pres">
      <dgm:prSet presAssocID="{A96D1234-6B15-4101-85AD-D6FDAE6AA1A7}" presName="parTx" presStyleLbl="alignNode1" presStyleIdx="0" presStyleCnt="2" custScaleY="98029" custLinFactNeighborX="246" custLinFactNeighborY="-1252">
        <dgm:presLayoutVars>
          <dgm:chMax val="0"/>
          <dgm:chPref val="0"/>
          <dgm:bulletEnabled val="1"/>
        </dgm:presLayoutVars>
      </dgm:prSet>
      <dgm:spPr/>
    </dgm:pt>
    <dgm:pt modelId="{8E133D6A-38D1-4E2A-BB43-97F7126CD314}" type="pres">
      <dgm:prSet presAssocID="{A96D1234-6B15-4101-85AD-D6FDAE6AA1A7}" presName="desTx" presStyleLbl="alignAccFollowNode1" presStyleIdx="0" presStyleCnt="2" custScaleY="110823" custLinFactNeighborX="246" custLinFactNeighborY="5627">
        <dgm:presLayoutVars>
          <dgm:bulletEnabled val="1"/>
        </dgm:presLayoutVars>
      </dgm:prSet>
      <dgm:spPr/>
    </dgm:pt>
    <dgm:pt modelId="{B3B5AE56-AD62-4D55-9DBD-49CEAA5DA0B4}" type="pres">
      <dgm:prSet presAssocID="{F9729E45-9394-4D2B-8E7D-7F8B30A1600B}" presName="space" presStyleCnt="0"/>
      <dgm:spPr/>
    </dgm:pt>
    <dgm:pt modelId="{6F3CB6EE-F925-4283-BDD7-89FC2FDE0805}" type="pres">
      <dgm:prSet presAssocID="{FB4DE2F8-BAFC-4879-8E5F-7381DAD1EBD4}" presName="composite" presStyleCnt="0"/>
      <dgm:spPr/>
    </dgm:pt>
    <dgm:pt modelId="{6DBC535D-6955-42EE-971C-6BBC4AD777CE}" type="pres">
      <dgm:prSet presAssocID="{FB4DE2F8-BAFC-4879-8E5F-7381DAD1EBD4}" presName="parTx" presStyleLbl="alignNode1" presStyleIdx="1" presStyleCnt="2" custScaleX="110049" custScaleY="102899" custLinFactNeighborX="1" custLinFactNeighborY="1627">
        <dgm:presLayoutVars>
          <dgm:chMax val="0"/>
          <dgm:chPref val="0"/>
          <dgm:bulletEnabled val="1"/>
        </dgm:presLayoutVars>
      </dgm:prSet>
      <dgm:spPr/>
    </dgm:pt>
    <dgm:pt modelId="{C68D61F2-4177-4162-ABC9-85EF9F61A2A2}" type="pres">
      <dgm:prSet presAssocID="{FB4DE2F8-BAFC-4879-8E5F-7381DAD1EBD4}" presName="desTx" presStyleLbl="alignAccFollowNode1" presStyleIdx="1" presStyleCnt="2" custScaleX="108912" custScaleY="102760" custLinFactNeighborX="323" custLinFactNeighborY="3651">
        <dgm:presLayoutVars>
          <dgm:bulletEnabled val="1"/>
        </dgm:presLayoutVars>
      </dgm:prSet>
      <dgm:spPr/>
    </dgm:pt>
  </dgm:ptLst>
  <dgm:cxnLst>
    <dgm:cxn modelId="{45CBF402-73FB-40C3-A4F4-1658BE84F13C}" srcId="{FB4DE2F8-BAFC-4879-8E5F-7381DAD1EBD4}" destId="{81F34759-B4BD-4ECD-BBDA-024C337E5918}" srcOrd="0" destOrd="0" parTransId="{F058B0FD-D54D-4560-ACB5-F18FE27B5581}" sibTransId="{48BAC533-D088-4900-A0E2-E98B35A45DF6}"/>
    <dgm:cxn modelId="{00A6D61C-20BF-4314-9A27-8DD5301EBAED}" srcId="{A96D1234-6B15-4101-85AD-D6FDAE6AA1A7}" destId="{AA5F3E7A-5DCB-420A-904A-3E2644E738C1}" srcOrd="3" destOrd="0" parTransId="{34077A2C-74F7-4A6D-9ADF-1C2D443CAAAD}" sibTransId="{C70A0E5B-82DB-4C8F-94CB-31D182879E54}"/>
    <dgm:cxn modelId="{62437624-7817-4E68-8BC9-92EBAA45BF50}" type="presOf" srcId="{F3B6CCE3-BCE1-4029-8E5E-1852E842F46A}" destId="{8E133D6A-38D1-4E2A-BB43-97F7126CD314}" srcOrd="0" destOrd="6" presId="urn:microsoft.com/office/officeart/2005/8/layout/hList1"/>
    <dgm:cxn modelId="{B893743F-D157-4AE9-8327-3F73D0C7BAAE}" srcId="{15393B4F-B2FC-4B16-AB5C-FABB5627DA41}" destId="{FB4DE2F8-BAFC-4879-8E5F-7381DAD1EBD4}" srcOrd="1" destOrd="0" parTransId="{14DAB1DD-B642-476E-A749-13A3DE3D50FB}" sibTransId="{CA49FF68-8649-42AE-A7B2-ACE773991394}"/>
    <dgm:cxn modelId="{808D3D40-6BE1-42FD-AD4D-166EDF87C892}" type="presOf" srcId="{A96D1234-6B15-4101-85AD-D6FDAE6AA1A7}" destId="{9062D734-3EDB-4755-B322-0AE8FBEC8F0A}" srcOrd="0" destOrd="0" presId="urn:microsoft.com/office/officeart/2005/8/layout/hList1"/>
    <dgm:cxn modelId="{9F6CD661-0EC8-40C5-A61C-F83AD4E3274A}" srcId="{FB4DE2F8-BAFC-4879-8E5F-7381DAD1EBD4}" destId="{48940454-39A0-442A-A2A8-1DD89819517E}" srcOrd="1" destOrd="0" parTransId="{1D4608A4-AC1A-4407-97C5-DE6C424E3407}" sibTransId="{ED5D7789-33D1-448F-87F3-2741CEEAB7B5}"/>
    <dgm:cxn modelId="{FE5F0467-F961-408B-973E-3C9C16CD5996}" type="presOf" srcId="{C1D48DC9-5574-4839-924A-D8E063C5BFED}" destId="{C68D61F2-4177-4162-ABC9-85EF9F61A2A2}" srcOrd="0" destOrd="2" presId="urn:microsoft.com/office/officeart/2005/8/layout/hList1"/>
    <dgm:cxn modelId="{A6835D47-F7CF-4DBE-A80A-BCC97CB1218B}" srcId="{A96D1234-6B15-4101-85AD-D6FDAE6AA1A7}" destId="{BDDC3236-3209-4F91-9413-28EA0E931035}" srcOrd="2" destOrd="0" parTransId="{DD79B92D-1661-4785-8BAF-668AAD39380A}" sibTransId="{C11378D8-961A-4590-9123-92C6B203C96F}"/>
    <dgm:cxn modelId="{4C4C9176-010A-4B1E-AFE9-6336FF1D9418}" srcId="{15393B4F-B2FC-4B16-AB5C-FABB5627DA41}" destId="{A96D1234-6B15-4101-85AD-D6FDAE6AA1A7}" srcOrd="0" destOrd="0" parTransId="{6C8C54DC-BC71-4FE9-96F8-4A1F024D1CFD}" sibTransId="{F9729E45-9394-4D2B-8E7D-7F8B30A1600B}"/>
    <dgm:cxn modelId="{87159257-2D05-430C-80EB-AB41069D8C18}" type="presOf" srcId="{6CA66B5C-DA7C-4756-A655-BC3D71B6A60A}" destId="{8E133D6A-38D1-4E2A-BB43-97F7126CD314}" srcOrd="0" destOrd="4" presId="urn:microsoft.com/office/officeart/2005/8/layout/hList1"/>
    <dgm:cxn modelId="{1DAD6E85-EEA9-48D7-963A-4FD5D4719CF3}" srcId="{FB4DE2F8-BAFC-4879-8E5F-7381DAD1EBD4}" destId="{C1D48DC9-5574-4839-924A-D8E063C5BFED}" srcOrd="2" destOrd="0" parTransId="{E0E7E8EB-FECE-4259-AB3F-F9F913896EFC}" sibTransId="{1E5F0C7E-4E8C-458E-89A7-676EDCB7E195}"/>
    <dgm:cxn modelId="{A8971B8A-80DF-4DAF-B89D-D181C93CCB5B}" type="presOf" srcId="{BDDC3236-3209-4F91-9413-28EA0E931035}" destId="{8E133D6A-38D1-4E2A-BB43-97F7126CD314}" srcOrd="0" destOrd="2" presId="urn:microsoft.com/office/officeart/2005/8/layout/hList1"/>
    <dgm:cxn modelId="{C10BF08A-6E5D-4617-ABA3-3E46BA644F3B}" srcId="{A96D1234-6B15-4101-85AD-D6FDAE6AA1A7}" destId="{6CA66B5C-DA7C-4756-A655-BC3D71B6A60A}" srcOrd="4" destOrd="0" parTransId="{67C12B0A-FC8B-46F5-8CDE-B75ED8E17F00}" sibTransId="{BCABD88F-5810-4737-9512-EEA097EE3A72}"/>
    <dgm:cxn modelId="{0DC7038F-2C13-4892-BE8C-BB44D67F79FE}" srcId="{A96D1234-6B15-4101-85AD-D6FDAE6AA1A7}" destId="{C00423DD-4D6D-4033-AF3A-B3BB9EA80ECD}" srcOrd="7" destOrd="0" parTransId="{805AE9ED-6EA0-4D54-9F32-7A63AD2BF646}" sibTransId="{2845AC2D-2774-4DE0-A242-EE0147C2AAE2}"/>
    <dgm:cxn modelId="{9ACED48F-1623-424F-A98F-8D9F20269606}" srcId="{A96D1234-6B15-4101-85AD-D6FDAE6AA1A7}" destId="{7D36D1C3-6ABE-4A8A-8225-54FEE80D3C00}" srcOrd="0" destOrd="0" parTransId="{5EBE7895-5D86-439A-9C95-B5FB474E30DA}" sibTransId="{70CD5980-97EA-40CE-8430-BEDAB0CC75A8}"/>
    <dgm:cxn modelId="{94B82C98-F918-46A6-B771-54BAD2450E84}" type="presOf" srcId="{AA5F3E7A-5DCB-420A-904A-3E2644E738C1}" destId="{8E133D6A-38D1-4E2A-BB43-97F7126CD314}" srcOrd="0" destOrd="3" presId="urn:microsoft.com/office/officeart/2005/8/layout/hList1"/>
    <dgm:cxn modelId="{31813A98-40D1-438B-ADC4-A9D4EBA3CF4A}" type="presOf" srcId="{FB4DE2F8-BAFC-4879-8E5F-7381DAD1EBD4}" destId="{6DBC535D-6955-42EE-971C-6BBC4AD777CE}" srcOrd="0" destOrd="0" presId="urn:microsoft.com/office/officeart/2005/8/layout/hList1"/>
    <dgm:cxn modelId="{6A35F5A6-EF7C-4174-B7C6-FF083573283A}" type="presOf" srcId="{48940454-39A0-442A-A2A8-1DD89819517E}" destId="{C68D61F2-4177-4162-ABC9-85EF9F61A2A2}" srcOrd="0" destOrd="1" presId="urn:microsoft.com/office/officeart/2005/8/layout/hList1"/>
    <dgm:cxn modelId="{F538C6AD-F758-4E24-9C4D-E0D93471B8B8}" type="presOf" srcId="{63CB804B-BBCF-47D8-9DFE-DDAAFDBAD40B}" destId="{8E133D6A-38D1-4E2A-BB43-97F7126CD314}" srcOrd="0" destOrd="5" presId="urn:microsoft.com/office/officeart/2005/8/layout/hList1"/>
    <dgm:cxn modelId="{5B205BC7-7E6D-4543-84E7-97EC24EA61CE}" type="presOf" srcId="{C00423DD-4D6D-4033-AF3A-B3BB9EA80ECD}" destId="{8E133D6A-38D1-4E2A-BB43-97F7126CD314}" srcOrd="0" destOrd="7" presId="urn:microsoft.com/office/officeart/2005/8/layout/hList1"/>
    <dgm:cxn modelId="{589B39D1-4A13-4A05-AD4E-50F22E8287F7}" type="presOf" srcId="{7D36D1C3-6ABE-4A8A-8225-54FEE80D3C00}" destId="{8E133D6A-38D1-4E2A-BB43-97F7126CD314}" srcOrd="0" destOrd="0" presId="urn:microsoft.com/office/officeart/2005/8/layout/hList1"/>
    <dgm:cxn modelId="{E1C277D2-C058-4E86-B832-1952DED87FE9}" srcId="{A96D1234-6B15-4101-85AD-D6FDAE6AA1A7}" destId="{63CB804B-BBCF-47D8-9DFE-DDAAFDBAD40B}" srcOrd="5" destOrd="0" parTransId="{9BB97AE7-E602-4477-A30A-6D4B6B1CF924}" sibTransId="{5501DF23-F1B9-411E-A2C7-AEAADB0A0195}"/>
    <dgm:cxn modelId="{ED0C75DC-38A5-489A-9B47-1235AFE53908}" type="presOf" srcId="{15393B4F-B2FC-4B16-AB5C-FABB5627DA41}" destId="{24FBD5C3-177C-447F-A781-4A67DC9C8E32}" srcOrd="0" destOrd="0" presId="urn:microsoft.com/office/officeart/2005/8/layout/hList1"/>
    <dgm:cxn modelId="{4110D7EA-1C63-4FE2-92E5-79C644D3A126}" srcId="{A96D1234-6B15-4101-85AD-D6FDAE6AA1A7}" destId="{F3B6CCE3-BCE1-4029-8E5E-1852E842F46A}" srcOrd="6" destOrd="0" parTransId="{8B028E9B-3AF3-410A-A85D-490052194E4B}" sibTransId="{1E0C3056-00A8-4366-A6FD-24B9A747B1A4}"/>
    <dgm:cxn modelId="{5B1E7FF3-7F74-44D1-9BF5-6F4970E08366}" srcId="{A96D1234-6B15-4101-85AD-D6FDAE6AA1A7}" destId="{B854DF21-D124-4BAB-90A1-E662FFD2ACC1}" srcOrd="1" destOrd="0" parTransId="{2031058B-4A10-4416-8D1B-38F1438D12D9}" sibTransId="{EEE23E4A-6222-42E0-BD99-8707A451751F}"/>
    <dgm:cxn modelId="{B0AB8EFD-9B89-4AE1-8A45-2C054E8D4CB1}" type="presOf" srcId="{B854DF21-D124-4BAB-90A1-E662FFD2ACC1}" destId="{8E133D6A-38D1-4E2A-BB43-97F7126CD314}" srcOrd="0" destOrd="1" presId="urn:microsoft.com/office/officeart/2005/8/layout/hList1"/>
    <dgm:cxn modelId="{EFB030FE-D5EC-4DD9-BFAA-14C991282EB4}" type="presOf" srcId="{81F34759-B4BD-4ECD-BBDA-024C337E5918}" destId="{C68D61F2-4177-4162-ABC9-85EF9F61A2A2}" srcOrd="0" destOrd="0" presId="urn:microsoft.com/office/officeart/2005/8/layout/hList1"/>
    <dgm:cxn modelId="{981F7A88-22D4-4108-AE23-FBB3D104FC3E}" type="presParOf" srcId="{24FBD5C3-177C-447F-A781-4A67DC9C8E32}" destId="{FE6691BD-65EB-4F32-BE15-97CC526E415D}" srcOrd="0" destOrd="0" presId="urn:microsoft.com/office/officeart/2005/8/layout/hList1"/>
    <dgm:cxn modelId="{6C70E521-58BB-47E8-BC81-8582BABC1D9A}" type="presParOf" srcId="{FE6691BD-65EB-4F32-BE15-97CC526E415D}" destId="{9062D734-3EDB-4755-B322-0AE8FBEC8F0A}" srcOrd="0" destOrd="0" presId="urn:microsoft.com/office/officeart/2005/8/layout/hList1"/>
    <dgm:cxn modelId="{3D4721ED-057B-47EE-91CC-72D293EABAAA}" type="presParOf" srcId="{FE6691BD-65EB-4F32-BE15-97CC526E415D}" destId="{8E133D6A-38D1-4E2A-BB43-97F7126CD314}" srcOrd="1" destOrd="0" presId="urn:microsoft.com/office/officeart/2005/8/layout/hList1"/>
    <dgm:cxn modelId="{6D586F85-C5FF-47A3-B892-B484DB128643}" type="presParOf" srcId="{24FBD5C3-177C-447F-A781-4A67DC9C8E32}" destId="{B3B5AE56-AD62-4D55-9DBD-49CEAA5DA0B4}" srcOrd="1" destOrd="0" presId="urn:microsoft.com/office/officeart/2005/8/layout/hList1"/>
    <dgm:cxn modelId="{A39CFB1C-A900-44BE-851C-F2FA75D9A899}" type="presParOf" srcId="{24FBD5C3-177C-447F-A781-4A67DC9C8E32}" destId="{6F3CB6EE-F925-4283-BDD7-89FC2FDE0805}" srcOrd="2" destOrd="0" presId="urn:microsoft.com/office/officeart/2005/8/layout/hList1"/>
    <dgm:cxn modelId="{D811B958-0DDD-4AB7-8F72-88CD7EFF6832}" type="presParOf" srcId="{6F3CB6EE-F925-4283-BDD7-89FC2FDE0805}" destId="{6DBC535D-6955-42EE-971C-6BBC4AD777CE}" srcOrd="0" destOrd="0" presId="urn:microsoft.com/office/officeart/2005/8/layout/hList1"/>
    <dgm:cxn modelId="{56FD20B2-A10F-4D91-9160-595DF764C709}" type="presParOf" srcId="{6F3CB6EE-F925-4283-BDD7-89FC2FDE0805}" destId="{C68D61F2-4177-4162-ABC9-85EF9F61A2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393B4F-B2FC-4B16-AB5C-FABB5627DA41}" type="doc">
      <dgm:prSet loTypeId="urn:microsoft.com/office/officeart/2005/8/layout/hList1"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t>CODE</a:t>
          </a:r>
          <a:endParaRPr lang="en-IN" sz="1700" b="1" dirty="0"/>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r>
            <a:rPr lang="en-IN" sz="1600" b="1" dirty="0"/>
            <a:t>from sklearn.ensemble import RandomForestClassifier</a:t>
          </a:r>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t>OUTPUT</a:t>
          </a:r>
          <a:endParaRPr lang="en-IN" sz="1700" b="1" dirty="0"/>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endParaRPr lang="en-IN" sz="1800" b="1" dirty="0"/>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C1D48DC9-5574-4839-924A-D8E063C5BFED}">
      <dgm:prSet/>
      <dgm:spPr/>
      <dgm:t>
        <a:bodyPr/>
        <a:lstStyle/>
        <a:p>
          <a:endParaRPr lang="en-IN"/>
        </a:p>
      </dgm:t>
    </dgm:pt>
    <dgm:pt modelId="{E0E7E8EB-FECE-4259-AB3F-F9F913896EFC}" type="parTrans" cxnId="{1DAD6E85-EEA9-48D7-963A-4FD5D4719CF3}">
      <dgm:prSet/>
      <dgm:spPr/>
      <dgm:t>
        <a:bodyPr/>
        <a:lstStyle/>
        <a:p>
          <a:endParaRPr lang="en-IN"/>
        </a:p>
      </dgm:t>
    </dgm:pt>
    <dgm:pt modelId="{1E5F0C7E-4E8C-458E-89A7-676EDCB7E195}" type="sibTrans" cxnId="{1DAD6E85-EEA9-48D7-963A-4FD5D4719CF3}">
      <dgm:prSet/>
      <dgm:spPr/>
      <dgm:t>
        <a:bodyPr/>
        <a:lstStyle/>
        <a:p>
          <a:endParaRPr lang="en-IN"/>
        </a:p>
      </dgm:t>
    </dgm:pt>
    <dgm:pt modelId="{48940454-39A0-442A-A2A8-1DD89819517E}">
      <dgm:prSet phldrT="[Text]" custT="1"/>
      <dgm:spPr/>
      <dgm:t>
        <a:bodyPr/>
        <a:lstStyle/>
        <a:p>
          <a:endParaRPr lang="en-IN" sz="1800" b="1" dirty="0"/>
        </a:p>
      </dgm:t>
    </dgm:pt>
    <dgm:pt modelId="{1D4608A4-AC1A-4407-97C5-DE6C424E3407}" type="parTrans" cxnId="{9F6CD661-0EC8-40C5-A61C-F83AD4E3274A}">
      <dgm:prSet/>
      <dgm:spPr/>
      <dgm:t>
        <a:bodyPr/>
        <a:lstStyle/>
        <a:p>
          <a:endParaRPr lang="en-IN"/>
        </a:p>
      </dgm:t>
    </dgm:pt>
    <dgm:pt modelId="{ED5D7789-33D1-448F-87F3-2741CEEAB7B5}" type="sibTrans" cxnId="{9F6CD661-0EC8-40C5-A61C-F83AD4E3274A}">
      <dgm:prSet/>
      <dgm:spPr/>
      <dgm:t>
        <a:bodyPr/>
        <a:lstStyle/>
        <a:p>
          <a:endParaRPr lang="en-IN"/>
        </a:p>
      </dgm:t>
    </dgm:pt>
    <dgm:pt modelId="{4F8E1479-5EF5-4A6B-A54E-4F550995AD04}">
      <dgm:prSet custT="1"/>
      <dgm:spPr/>
      <dgm:t>
        <a:bodyPr/>
        <a:lstStyle/>
        <a:p>
          <a:r>
            <a:rPr lang="en-IN" sz="1600" b="1" dirty="0"/>
            <a:t>rf=RandomForestClassifier(n_estimators=70,max_depth=15)</a:t>
          </a:r>
        </a:p>
      </dgm:t>
    </dgm:pt>
    <dgm:pt modelId="{FC5BEA75-2509-449B-8FC5-B542444CCAE4}" type="parTrans" cxnId="{B912A5BD-ADA8-403B-AEBD-9DA1CF10E83B}">
      <dgm:prSet/>
      <dgm:spPr/>
      <dgm:t>
        <a:bodyPr/>
        <a:lstStyle/>
        <a:p>
          <a:endParaRPr lang="en-IN"/>
        </a:p>
      </dgm:t>
    </dgm:pt>
    <dgm:pt modelId="{A6E2E195-A474-498C-962A-ED81EDFE1F8C}" type="sibTrans" cxnId="{B912A5BD-ADA8-403B-AEBD-9DA1CF10E83B}">
      <dgm:prSet/>
      <dgm:spPr/>
      <dgm:t>
        <a:bodyPr/>
        <a:lstStyle/>
        <a:p>
          <a:endParaRPr lang="en-IN"/>
        </a:p>
      </dgm:t>
    </dgm:pt>
    <dgm:pt modelId="{5EC10E17-8E40-4D48-BB53-6A1E1A2EA864}">
      <dgm:prSet custT="1"/>
      <dgm:spPr/>
      <dgm:t>
        <a:bodyPr/>
        <a:lstStyle/>
        <a:p>
          <a:r>
            <a:rPr lang="en-IN" sz="1600" b="1"/>
            <a:t>rf.fit(xtrain,ytrain)</a:t>
          </a:r>
        </a:p>
      </dgm:t>
    </dgm:pt>
    <dgm:pt modelId="{F02C1088-68EF-4960-824B-F724F2388337}" type="parTrans" cxnId="{17D00D0A-1AA8-4C9A-8C6D-87C25EBC0208}">
      <dgm:prSet/>
      <dgm:spPr/>
      <dgm:t>
        <a:bodyPr/>
        <a:lstStyle/>
        <a:p>
          <a:endParaRPr lang="en-IN"/>
        </a:p>
      </dgm:t>
    </dgm:pt>
    <dgm:pt modelId="{1374C207-8DF7-4DF9-A1CB-C731C6F39883}" type="sibTrans" cxnId="{17D00D0A-1AA8-4C9A-8C6D-87C25EBC0208}">
      <dgm:prSet/>
      <dgm:spPr/>
      <dgm:t>
        <a:bodyPr/>
        <a:lstStyle/>
        <a:p>
          <a:endParaRPr lang="en-IN"/>
        </a:p>
      </dgm:t>
    </dgm:pt>
    <dgm:pt modelId="{11717187-3511-463E-AFF6-63873890899A}">
      <dgm:prSet custT="1"/>
      <dgm:spPr/>
      <dgm:t>
        <a:bodyPr/>
        <a:lstStyle/>
        <a:p>
          <a:r>
            <a:rPr lang="en-IN" sz="1600" b="1" dirty="0"/>
            <a:t>ypred=rf.predict(xtest)</a:t>
          </a:r>
        </a:p>
      </dgm:t>
    </dgm:pt>
    <dgm:pt modelId="{550F3100-B8E9-4C0D-83EE-83FA1E444521}" type="parTrans" cxnId="{978EEDD6-81BC-46B6-9946-2E4D8D60F27E}">
      <dgm:prSet/>
      <dgm:spPr/>
      <dgm:t>
        <a:bodyPr/>
        <a:lstStyle/>
        <a:p>
          <a:endParaRPr lang="en-IN"/>
        </a:p>
      </dgm:t>
    </dgm:pt>
    <dgm:pt modelId="{F6A88479-FE14-49D6-970F-1BDC24E6B2F2}" type="sibTrans" cxnId="{978EEDD6-81BC-46B6-9946-2E4D8D60F27E}">
      <dgm:prSet/>
      <dgm:spPr/>
      <dgm:t>
        <a:bodyPr/>
        <a:lstStyle/>
        <a:p>
          <a:endParaRPr lang="en-IN"/>
        </a:p>
      </dgm:t>
    </dgm:pt>
    <dgm:pt modelId="{DD1E3FE9-9237-4999-B495-88E2896384BE}">
      <dgm:prSet custT="1"/>
      <dgm:spPr/>
      <dgm:t>
        <a:bodyPr/>
        <a:lstStyle/>
        <a:p>
          <a:r>
            <a:rPr lang="en-IN" sz="1600" b="1" dirty="0"/>
            <a:t>cr=classification_report(ytest,ypred)</a:t>
          </a:r>
        </a:p>
      </dgm:t>
    </dgm:pt>
    <dgm:pt modelId="{7656CC8D-7F93-46EE-90A9-D0E1CF5362F7}" type="parTrans" cxnId="{C03F88BF-1B41-4CA4-86E0-F63776AD4253}">
      <dgm:prSet/>
      <dgm:spPr/>
      <dgm:t>
        <a:bodyPr/>
        <a:lstStyle/>
        <a:p>
          <a:endParaRPr lang="en-IN"/>
        </a:p>
      </dgm:t>
    </dgm:pt>
    <dgm:pt modelId="{5BEB5AFC-002B-48CE-9C69-9EF5EEC17E1E}" type="sibTrans" cxnId="{C03F88BF-1B41-4CA4-86E0-F63776AD4253}">
      <dgm:prSet/>
      <dgm:spPr/>
      <dgm:t>
        <a:bodyPr/>
        <a:lstStyle/>
        <a:p>
          <a:endParaRPr lang="en-IN"/>
        </a:p>
      </dgm:t>
    </dgm:pt>
    <dgm:pt modelId="{7185F6AD-A510-4E1B-B8C4-7E6033D44287}">
      <dgm:prSet custT="1"/>
      <dgm:spPr/>
      <dgm:t>
        <a:bodyPr/>
        <a:lstStyle/>
        <a:p>
          <a:endParaRPr lang="en-IN" sz="1600" b="1"/>
        </a:p>
      </dgm:t>
    </dgm:pt>
    <dgm:pt modelId="{66F6C7C0-43F4-4D8C-9D0C-1A9BC3FAAC76}" type="parTrans" cxnId="{2F940290-4281-4305-913B-528561E07558}">
      <dgm:prSet/>
      <dgm:spPr/>
      <dgm:t>
        <a:bodyPr/>
        <a:lstStyle/>
        <a:p>
          <a:endParaRPr lang="en-IN"/>
        </a:p>
      </dgm:t>
    </dgm:pt>
    <dgm:pt modelId="{A45645C2-8048-498E-99EF-5C97C0BDA021}" type="sibTrans" cxnId="{2F940290-4281-4305-913B-528561E07558}">
      <dgm:prSet/>
      <dgm:spPr/>
      <dgm:t>
        <a:bodyPr/>
        <a:lstStyle/>
        <a:p>
          <a:endParaRPr lang="en-IN"/>
        </a:p>
      </dgm:t>
    </dgm:pt>
    <dgm:pt modelId="{9B64863B-E99B-4D90-AC82-FAB90ECC0659}">
      <dgm:prSet custT="1"/>
      <dgm:spPr/>
      <dgm:t>
        <a:bodyPr/>
        <a:lstStyle/>
        <a:p>
          <a:r>
            <a:rPr lang="en-IN" sz="1600" b="1" dirty="0"/>
            <a:t>print(cr)</a:t>
          </a:r>
        </a:p>
      </dgm:t>
    </dgm:pt>
    <dgm:pt modelId="{CEACD944-EDA1-43B9-BC6A-44256308CE85}" type="parTrans" cxnId="{5DD04DFB-55EB-4A0A-B1C0-535C8DA8C07F}">
      <dgm:prSet/>
      <dgm:spPr/>
      <dgm:t>
        <a:bodyPr/>
        <a:lstStyle/>
        <a:p>
          <a:endParaRPr lang="en-IN"/>
        </a:p>
      </dgm:t>
    </dgm:pt>
    <dgm:pt modelId="{E1DCA90D-BA9B-460B-A5E6-681F81FC9156}" type="sibTrans" cxnId="{5DD04DFB-55EB-4A0A-B1C0-535C8DA8C07F}">
      <dgm:prSet/>
      <dgm:spPr/>
      <dgm:t>
        <a:bodyPr/>
        <a:lstStyle/>
        <a:p>
          <a:endParaRPr lang="en-IN"/>
        </a:p>
      </dgm:t>
    </dgm:pt>
    <dgm:pt modelId="{24FBD5C3-177C-447F-A781-4A67DC9C8E32}" type="pres">
      <dgm:prSet presAssocID="{15393B4F-B2FC-4B16-AB5C-FABB5627DA41}" presName="Name0" presStyleCnt="0">
        <dgm:presLayoutVars>
          <dgm:dir/>
          <dgm:animLvl val="lvl"/>
          <dgm:resizeHandles val="exact"/>
        </dgm:presLayoutVars>
      </dgm:prSet>
      <dgm:spPr/>
    </dgm:pt>
    <dgm:pt modelId="{FE6691BD-65EB-4F32-BE15-97CC526E415D}" type="pres">
      <dgm:prSet presAssocID="{A96D1234-6B15-4101-85AD-D6FDAE6AA1A7}" presName="composite" presStyleCnt="0"/>
      <dgm:spPr/>
    </dgm:pt>
    <dgm:pt modelId="{9062D734-3EDB-4755-B322-0AE8FBEC8F0A}" type="pres">
      <dgm:prSet presAssocID="{A96D1234-6B15-4101-85AD-D6FDAE6AA1A7}" presName="parTx" presStyleLbl="alignNode1" presStyleIdx="0" presStyleCnt="2" custScaleY="98029" custLinFactNeighborX="246" custLinFactNeighborY="-1252">
        <dgm:presLayoutVars>
          <dgm:chMax val="0"/>
          <dgm:chPref val="0"/>
          <dgm:bulletEnabled val="1"/>
        </dgm:presLayoutVars>
      </dgm:prSet>
      <dgm:spPr/>
    </dgm:pt>
    <dgm:pt modelId="{8E133D6A-38D1-4E2A-BB43-97F7126CD314}" type="pres">
      <dgm:prSet presAssocID="{A96D1234-6B15-4101-85AD-D6FDAE6AA1A7}" presName="desTx" presStyleLbl="alignAccFollowNode1" presStyleIdx="0" presStyleCnt="2" custScaleY="110823" custLinFactNeighborX="246" custLinFactNeighborY="5627">
        <dgm:presLayoutVars>
          <dgm:bulletEnabled val="1"/>
        </dgm:presLayoutVars>
      </dgm:prSet>
      <dgm:spPr/>
    </dgm:pt>
    <dgm:pt modelId="{B3B5AE56-AD62-4D55-9DBD-49CEAA5DA0B4}" type="pres">
      <dgm:prSet presAssocID="{F9729E45-9394-4D2B-8E7D-7F8B30A1600B}" presName="space" presStyleCnt="0"/>
      <dgm:spPr/>
    </dgm:pt>
    <dgm:pt modelId="{6F3CB6EE-F925-4283-BDD7-89FC2FDE0805}" type="pres">
      <dgm:prSet presAssocID="{FB4DE2F8-BAFC-4879-8E5F-7381DAD1EBD4}" presName="composite" presStyleCnt="0"/>
      <dgm:spPr/>
    </dgm:pt>
    <dgm:pt modelId="{6DBC535D-6955-42EE-971C-6BBC4AD777CE}" type="pres">
      <dgm:prSet presAssocID="{FB4DE2F8-BAFC-4879-8E5F-7381DAD1EBD4}" presName="parTx" presStyleLbl="alignNode1" presStyleIdx="1" presStyleCnt="2" custScaleX="110049" custScaleY="102899" custLinFactNeighborX="1" custLinFactNeighborY="1627">
        <dgm:presLayoutVars>
          <dgm:chMax val="0"/>
          <dgm:chPref val="0"/>
          <dgm:bulletEnabled val="1"/>
        </dgm:presLayoutVars>
      </dgm:prSet>
      <dgm:spPr/>
    </dgm:pt>
    <dgm:pt modelId="{C68D61F2-4177-4162-ABC9-85EF9F61A2A2}" type="pres">
      <dgm:prSet presAssocID="{FB4DE2F8-BAFC-4879-8E5F-7381DAD1EBD4}" presName="desTx" presStyleLbl="alignAccFollowNode1" presStyleIdx="1" presStyleCnt="2" custScaleX="107169" custScaleY="102760" custLinFactNeighborX="323" custLinFactNeighborY="3651">
        <dgm:presLayoutVars>
          <dgm:bulletEnabled val="1"/>
        </dgm:presLayoutVars>
      </dgm:prSet>
      <dgm:spPr/>
    </dgm:pt>
  </dgm:ptLst>
  <dgm:cxnLst>
    <dgm:cxn modelId="{45CBF402-73FB-40C3-A4F4-1658BE84F13C}" srcId="{FB4DE2F8-BAFC-4879-8E5F-7381DAD1EBD4}" destId="{81F34759-B4BD-4ECD-BBDA-024C337E5918}" srcOrd="0" destOrd="0" parTransId="{F058B0FD-D54D-4560-ACB5-F18FE27B5581}" sibTransId="{48BAC533-D088-4900-A0E2-E98B35A45DF6}"/>
    <dgm:cxn modelId="{17D00D0A-1AA8-4C9A-8C6D-87C25EBC0208}" srcId="{A96D1234-6B15-4101-85AD-D6FDAE6AA1A7}" destId="{5EC10E17-8E40-4D48-BB53-6A1E1A2EA864}" srcOrd="2" destOrd="0" parTransId="{F02C1088-68EF-4960-824B-F724F2388337}" sibTransId="{1374C207-8DF7-4DF9-A1CB-C731C6F39883}"/>
    <dgm:cxn modelId="{B58FA70A-52F3-4A59-A4E7-CC5298CFD083}" type="presOf" srcId="{5EC10E17-8E40-4D48-BB53-6A1E1A2EA864}" destId="{8E133D6A-38D1-4E2A-BB43-97F7126CD314}" srcOrd="0" destOrd="2" presId="urn:microsoft.com/office/officeart/2005/8/layout/hList1"/>
    <dgm:cxn modelId="{E4D49A0B-333D-4940-9D43-AC0A80C72801}" type="presOf" srcId="{9B64863B-E99B-4D90-AC82-FAB90ECC0659}" destId="{8E133D6A-38D1-4E2A-BB43-97F7126CD314}" srcOrd="0" destOrd="6" presId="urn:microsoft.com/office/officeart/2005/8/layout/hList1"/>
    <dgm:cxn modelId="{CAB7702E-8B65-4ED7-B8A1-E279FB3AF7D9}" type="presOf" srcId="{7185F6AD-A510-4E1B-B8C4-7E6033D44287}" destId="{8E133D6A-38D1-4E2A-BB43-97F7126CD314}" srcOrd="0" destOrd="5" presId="urn:microsoft.com/office/officeart/2005/8/layout/hList1"/>
    <dgm:cxn modelId="{B893743F-D157-4AE9-8327-3F73D0C7BAAE}" srcId="{15393B4F-B2FC-4B16-AB5C-FABB5627DA41}" destId="{FB4DE2F8-BAFC-4879-8E5F-7381DAD1EBD4}" srcOrd="1" destOrd="0" parTransId="{14DAB1DD-B642-476E-A749-13A3DE3D50FB}" sibTransId="{CA49FF68-8649-42AE-A7B2-ACE773991394}"/>
    <dgm:cxn modelId="{808D3D40-6BE1-42FD-AD4D-166EDF87C892}" type="presOf" srcId="{A96D1234-6B15-4101-85AD-D6FDAE6AA1A7}" destId="{9062D734-3EDB-4755-B322-0AE8FBEC8F0A}" srcOrd="0" destOrd="0" presId="urn:microsoft.com/office/officeart/2005/8/layout/hList1"/>
    <dgm:cxn modelId="{9F6CD661-0EC8-40C5-A61C-F83AD4E3274A}" srcId="{FB4DE2F8-BAFC-4879-8E5F-7381DAD1EBD4}" destId="{48940454-39A0-442A-A2A8-1DD89819517E}" srcOrd="1" destOrd="0" parTransId="{1D4608A4-AC1A-4407-97C5-DE6C424E3407}" sibTransId="{ED5D7789-33D1-448F-87F3-2741CEEAB7B5}"/>
    <dgm:cxn modelId="{FE5F0467-F961-408B-973E-3C9C16CD5996}" type="presOf" srcId="{C1D48DC9-5574-4839-924A-D8E063C5BFED}" destId="{C68D61F2-4177-4162-ABC9-85EF9F61A2A2}" srcOrd="0" destOrd="2" presId="urn:microsoft.com/office/officeart/2005/8/layout/hList1"/>
    <dgm:cxn modelId="{B346816B-6121-483E-8CEB-34D8FCA842BE}" type="presOf" srcId="{11717187-3511-463E-AFF6-63873890899A}" destId="{8E133D6A-38D1-4E2A-BB43-97F7126CD314}" srcOrd="0" destOrd="3" presId="urn:microsoft.com/office/officeart/2005/8/layout/hList1"/>
    <dgm:cxn modelId="{4C4C9176-010A-4B1E-AFE9-6336FF1D9418}" srcId="{15393B4F-B2FC-4B16-AB5C-FABB5627DA41}" destId="{A96D1234-6B15-4101-85AD-D6FDAE6AA1A7}" srcOrd="0" destOrd="0" parTransId="{6C8C54DC-BC71-4FE9-96F8-4A1F024D1CFD}" sibTransId="{F9729E45-9394-4D2B-8E7D-7F8B30A1600B}"/>
    <dgm:cxn modelId="{A9A3847A-F359-480E-9132-F63E9F2AEC09}" type="presOf" srcId="{4F8E1479-5EF5-4A6B-A54E-4F550995AD04}" destId="{8E133D6A-38D1-4E2A-BB43-97F7126CD314}" srcOrd="0" destOrd="1" presId="urn:microsoft.com/office/officeart/2005/8/layout/hList1"/>
    <dgm:cxn modelId="{1DAD6E85-EEA9-48D7-963A-4FD5D4719CF3}" srcId="{FB4DE2F8-BAFC-4879-8E5F-7381DAD1EBD4}" destId="{C1D48DC9-5574-4839-924A-D8E063C5BFED}" srcOrd="2" destOrd="0" parTransId="{E0E7E8EB-FECE-4259-AB3F-F9F913896EFC}" sibTransId="{1E5F0C7E-4E8C-458E-89A7-676EDCB7E195}"/>
    <dgm:cxn modelId="{9ACED48F-1623-424F-A98F-8D9F20269606}" srcId="{A96D1234-6B15-4101-85AD-D6FDAE6AA1A7}" destId="{7D36D1C3-6ABE-4A8A-8225-54FEE80D3C00}" srcOrd="0" destOrd="0" parTransId="{5EBE7895-5D86-439A-9C95-B5FB474E30DA}" sibTransId="{70CD5980-97EA-40CE-8430-BEDAB0CC75A8}"/>
    <dgm:cxn modelId="{2F940290-4281-4305-913B-528561E07558}" srcId="{A96D1234-6B15-4101-85AD-D6FDAE6AA1A7}" destId="{7185F6AD-A510-4E1B-B8C4-7E6033D44287}" srcOrd="5" destOrd="0" parTransId="{66F6C7C0-43F4-4D8C-9D0C-1A9BC3FAAC76}" sibTransId="{A45645C2-8048-498E-99EF-5C97C0BDA021}"/>
    <dgm:cxn modelId="{31813A98-40D1-438B-ADC4-A9D4EBA3CF4A}" type="presOf" srcId="{FB4DE2F8-BAFC-4879-8E5F-7381DAD1EBD4}" destId="{6DBC535D-6955-42EE-971C-6BBC4AD777CE}" srcOrd="0" destOrd="0" presId="urn:microsoft.com/office/officeart/2005/8/layout/hList1"/>
    <dgm:cxn modelId="{6A35F5A6-EF7C-4174-B7C6-FF083573283A}" type="presOf" srcId="{48940454-39A0-442A-A2A8-1DD89819517E}" destId="{C68D61F2-4177-4162-ABC9-85EF9F61A2A2}" srcOrd="0" destOrd="1" presId="urn:microsoft.com/office/officeart/2005/8/layout/hList1"/>
    <dgm:cxn modelId="{B912A5BD-ADA8-403B-AEBD-9DA1CF10E83B}" srcId="{A96D1234-6B15-4101-85AD-D6FDAE6AA1A7}" destId="{4F8E1479-5EF5-4A6B-A54E-4F550995AD04}" srcOrd="1" destOrd="0" parTransId="{FC5BEA75-2509-449B-8FC5-B542444CCAE4}" sibTransId="{A6E2E195-A474-498C-962A-ED81EDFE1F8C}"/>
    <dgm:cxn modelId="{C03F88BF-1B41-4CA4-86E0-F63776AD4253}" srcId="{A96D1234-6B15-4101-85AD-D6FDAE6AA1A7}" destId="{DD1E3FE9-9237-4999-B495-88E2896384BE}" srcOrd="4" destOrd="0" parTransId="{7656CC8D-7F93-46EE-90A9-D0E1CF5362F7}" sibTransId="{5BEB5AFC-002B-48CE-9C69-9EF5EEC17E1E}"/>
    <dgm:cxn modelId="{589B39D1-4A13-4A05-AD4E-50F22E8287F7}" type="presOf" srcId="{7D36D1C3-6ABE-4A8A-8225-54FEE80D3C00}" destId="{8E133D6A-38D1-4E2A-BB43-97F7126CD314}" srcOrd="0" destOrd="0" presId="urn:microsoft.com/office/officeart/2005/8/layout/hList1"/>
    <dgm:cxn modelId="{978EEDD6-81BC-46B6-9946-2E4D8D60F27E}" srcId="{A96D1234-6B15-4101-85AD-D6FDAE6AA1A7}" destId="{11717187-3511-463E-AFF6-63873890899A}" srcOrd="3" destOrd="0" parTransId="{550F3100-B8E9-4C0D-83EE-83FA1E444521}" sibTransId="{F6A88479-FE14-49D6-970F-1BDC24E6B2F2}"/>
    <dgm:cxn modelId="{50056BDA-9185-4987-9CC5-DBB00D5D998C}" type="presOf" srcId="{DD1E3FE9-9237-4999-B495-88E2896384BE}" destId="{8E133D6A-38D1-4E2A-BB43-97F7126CD314}" srcOrd="0" destOrd="4" presId="urn:microsoft.com/office/officeart/2005/8/layout/hList1"/>
    <dgm:cxn modelId="{ED0C75DC-38A5-489A-9B47-1235AFE53908}" type="presOf" srcId="{15393B4F-B2FC-4B16-AB5C-FABB5627DA41}" destId="{24FBD5C3-177C-447F-A781-4A67DC9C8E32}" srcOrd="0" destOrd="0" presId="urn:microsoft.com/office/officeart/2005/8/layout/hList1"/>
    <dgm:cxn modelId="{5DD04DFB-55EB-4A0A-B1C0-535C8DA8C07F}" srcId="{A96D1234-6B15-4101-85AD-D6FDAE6AA1A7}" destId="{9B64863B-E99B-4D90-AC82-FAB90ECC0659}" srcOrd="6" destOrd="0" parTransId="{CEACD944-EDA1-43B9-BC6A-44256308CE85}" sibTransId="{E1DCA90D-BA9B-460B-A5E6-681F81FC9156}"/>
    <dgm:cxn modelId="{EFB030FE-D5EC-4DD9-BFAA-14C991282EB4}" type="presOf" srcId="{81F34759-B4BD-4ECD-BBDA-024C337E5918}" destId="{C68D61F2-4177-4162-ABC9-85EF9F61A2A2}" srcOrd="0" destOrd="0" presId="urn:microsoft.com/office/officeart/2005/8/layout/hList1"/>
    <dgm:cxn modelId="{981F7A88-22D4-4108-AE23-FBB3D104FC3E}" type="presParOf" srcId="{24FBD5C3-177C-447F-A781-4A67DC9C8E32}" destId="{FE6691BD-65EB-4F32-BE15-97CC526E415D}" srcOrd="0" destOrd="0" presId="urn:microsoft.com/office/officeart/2005/8/layout/hList1"/>
    <dgm:cxn modelId="{6C70E521-58BB-47E8-BC81-8582BABC1D9A}" type="presParOf" srcId="{FE6691BD-65EB-4F32-BE15-97CC526E415D}" destId="{9062D734-3EDB-4755-B322-0AE8FBEC8F0A}" srcOrd="0" destOrd="0" presId="urn:microsoft.com/office/officeart/2005/8/layout/hList1"/>
    <dgm:cxn modelId="{3D4721ED-057B-47EE-91CC-72D293EABAAA}" type="presParOf" srcId="{FE6691BD-65EB-4F32-BE15-97CC526E415D}" destId="{8E133D6A-38D1-4E2A-BB43-97F7126CD314}" srcOrd="1" destOrd="0" presId="urn:microsoft.com/office/officeart/2005/8/layout/hList1"/>
    <dgm:cxn modelId="{6D586F85-C5FF-47A3-B892-B484DB128643}" type="presParOf" srcId="{24FBD5C3-177C-447F-A781-4A67DC9C8E32}" destId="{B3B5AE56-AD62-4D55-9DBD-49CEAA5DA0B4}" srcOrd="1" destOrd="0" presId="urn:microsoft.com/office/officeart/2005/8/layout/hList1"/>
    <dgm:cxn modelId="{A39CFB1C-A900-44BE-851C-F2FA75D9A899}" type="presParOf" srcId="{24FBD5C3-177C-447F-A781-4A67DC9C8E32}" destId="{6F3CB6EE-F925-4283-BDD7-89FC2FDE0805}" srcOrd="2" destOrd="0" presId="urn:microsoft.com/office/officeart/2005/8/layout/hList1"/>
    <dgm:cxn modelId="{D811B958-0DDD-4AB7-8F72-88CD7EFF6832}" type="presParOf" srcId="{6F3CB6EE-F925-4283-BDD7-89FC2FDE0805}" destId="{6DBC535D-6955-42EE-971C-6BBC4AD777CE}" srcOrd="0" destOrd="0" presId="urn:microsoft.com/office/officeart/2005/8/layout/hList1"/>
    <dgm:cxn modelId="{56FD20B2-A10F-4D91-9160-595DF764C709}" type="presParOf" srcId="{6F3CB6EE-F925-4283-BDD7-89FC2FDE0805}" destId="{C68D61F2-4177-4162-ABC9-85EF9F61A2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954D6-66BF-4609-87E5-D7A784086603}" type="doc">
      <dgm:prSet loTypeId="urn:diagrams.loki3.com/BracketList" loCatId="list" qsTypeId="urn:microsoft.com/office/officeart/2005/8/quickstyle/3d3" qsCatId="3D" csTypeId="urn:microsoft.com/office/officeart/2005/8/colors/accent1_5" csCatId="accent1" phldr="1"/>
      <dgm:spPr/>
      <dgm:t>
        <a:bodyPr/>
        <a:lstStyle/>
        <a:p>
          <a:endParaRPr lang="en-IN"/>
        </a:p>
      </dgm:t>
    </dgm:pt>
    <dgm:pt modelId="{09CC3CA6-D9BD-4443-81CC-27FD56D4A818}">
      <dgm:prSet phldrT="[Text]" custT="1"/>
      <dgm:spPr/>
      <dgm:t>
        <a:bodyPr/>
        <a:lstStyle/>
        <a:p>
          <a:r>
            <a:rPr lang="en-IN" sz="4400" b="1" dirty="0">
              <a:solidFill>
                <a:schemeClr val="accent4"/>
              </a:solidFill>
            </a:rPr>
            <a:t>CODE</a:t>
          </a:r>
        </a:p>
      </dgm:t>
    </dgm:pt>
    <dgm:pt modelId="{48DF267F-DD8B-44BC-803D-D6A5F08AC2F3}" type="parTrans" cxnId="{190045BC-FA51-4BF2-BF44-8546DF5FD899}">
      <dgm:prSet/>
      <dgm:spPr/>
      <dgm:t>
        <a:bodyPr/>
        <a:lstStyle/>
        <a:p>
          <a:endParaRPr lang="en-IN"/>
        </a:p>
      </dgm:t>
    </dgm:pt>
    <dgm:pt modelId="{0F3FDA72-90AD-48A3-9928-2B510FEE3E51}" type="sibTrans" cxnId="{190045BC-FA51-4BF2-BF44-8546DF5FD899}">
      <dgm:prSet/>
      <dgm:spPr/>
      <dgm:t>
        <a:bodyPr/>
        <a:lstStyle/>
        <a:p>
          <a:endParaRPr lang="en-IN"/>
        </a:p>
      </dgm:t>
    </dgm:pt>
    <dgm:pt modelId="{5D22D441-F8F5-4AEE-B96B-E1DDBB7A6127}">
      <dgm:prSet phldrT="[Text]" custT="1"/>
      <dgm:spPr/>
      <dgm:t>
        <a:bodyPr/>
        <a:lstStyle/>
        <a:p>
          <a:r>
            <a:rPr lang="en-US" sz="1800" dirty="0"/>
            <a:t>from sklearn.model_selection import train_test_split</a:t>
          </a:r>
          <a:endParaRPr lang="en-IN" sz="1800" dirty="0"/>
        </a:p>
      </dgm:t>
    </dgm:pt>
    <dgm:pt modelId="{3F5CB819-A68B-4A95-950D-10931D5A4BE0}" type="parTrans" cxnId="{721716C1-04B9-4EA6-9D77-E9B02CC3D2B5}">
      <dgm:prSet/>
      <dgm:spPr/>
      <dgm:t>
        <a:bodyPr/>
        <a:lstStyle/>
        <a:p>
          <a:endParaRPr lang="en-IN"/>
        </a:p>
      </dgm:t>
    </dgm:pt>
    <dgm:pt modelId="{D73E28CA-670F-4D86-BC2D-103D023333ED}" type="sibTrans" cxnId="{721716C1-04B9-4EA6-9D77-E9B02CC3D2B5}">
      <dgm:prSet/>
      <dgm:spPr/>
      <dgm:t>
        <a:bodyPr/>
        <a:lstStyle/>
        <a:p>
          <a:endParaRPr lang="en-IN"/>
        </a:p>
      </dgm:t>
    </dgm:pt>
    <dgm:pt modelId="{80E1D572-50D8-4887-B29B-88A476F54A1C}">
      <dgm:prSet custT="1"/>
      <dgm:spPr/>
      <dgm:t>
        <a:bodyPr/>
        <a:lstStyle/>
        <a:p>
          <a:r>
            <a:rPr lang="en-US" sz="1800" dirty="0"/>
            <a:t>xtrain,xtest,ytrain,ytest=train_test_split(features,target,test_size=0.2,random_state=1)target,test_size=0.2,random_state=1)</a:t>
          </a:r>
          <a:endParaRPr lang="en-IN" sz="1800" dirty="0"/>
        </a:p>
      </dgm:t>
    </dgm:pt>
    <dgm:pt modelId="{7A865D8B-5418-4F0E-B50C-A73B977CD5F2}" type="parTrans" cxnId="{8739BFFD-F503-4AA0-9DC8-F25D9CFECB92}">
      <dgm:prSet/>
      <dgm:spPr/>
      <dgm:t>
        <a:bodyPr/>
        <a:lstStyle/>
        <a:p>
          <a:endParaRPr lang="en-IN"/>
        </a:p>
      </dgm:t>
    </dgm:pt>
    <dgm:pt modelId="{772DC38D-9336-4E08-A4B6-C37A1373C7AB}" type="sibTrans" cxnId="{8739BFFD-F503-4AA0-9DC8-F25D9CFECB92}">
      <dgm:prSet/>
      <dgm:spPr/>
      <dgm:t>
        <a:bodyPr/>
        <a:lstStyle/>
        <a:p>
          <a:endParaRPr lang="en-IN"/>
        </a:p>
      </dgm:t>
    </dgm:pt>
    <dgm:pt modelId="{8AE8BB45-A0CC-46F2-B6C3-4C12246D6DD0}" type="pres">
      <dgm:prSet presAssocID="{44A954D6-66BF-4609-87E5-D7A784086603}" presName="Name0" presStyleCnt="0">
        <dgm:presLayoutVars>
          <dgm:dir/>
          <dgm:animLvl val="lvl"/>
          <dgm:resizeHandles val="exact"/>
        </dgm:presLayoutVars>
      </dgm:prSet>
      <dgm:spPr/>
    </dgm:pt>
    <dgm:pt modelId="{92304039-5A6C-4AF1-9FCE-A1B8AE6B8E68}" type="pres">
      <dgm:prSet presAssocID="{09CC3CA6-D9BD-4443-81CC-27FD56D4A818}" presName="linNode" presStyleCnt="0"/>
      <dgm:spPr/>
    </dgm:pt>
    <dgm:pt modelId="{0EED6753-B0D8-482E-AC9F-09719223541C}" type="pres">
      <dgm:prSet presAssocID="{09CC3CA6-D9BD-4443-81CC-27FD56D4A818}" presName="parTx" presStyleLbl="revTx" presStyleIdx="0" presStyleCnt="1" custScaleX="179651">
        <dgm:presLayoutVars>
          <dgm:chMax val="1"/>
          <dgm:bulletEnabled val="1"/>
        </dgm:presLayoutVars>
      </dgm:prSet>
      <dgm:spPr/>
    </dgm:pt>
    <dgm:pt modelId="{46DE4588-40D9-458A-8E50-3E97A9549A89}" type="pres">
      <dgm:prSet presAssocID="{09CC3CA6-D9BD-4443-81CC-27FD56D4A818}" presName="bracket" presStyleLbl="parChTrans1D1" presStyleIdx="0" presStyleCnt="1"/>
      <dgm:spPr/>
    </dgm:pt>
    <dgm:pt modelId="{35701360-49AA-4DB1-A3F2-DCC12C526C38}" type="pres">
      <dgm:prSet presAssocID="{09CC3CA6-D9BD-4443-81CC-27FD56D4A818}" presName="spH" presStyleCnt="0"/>
      <dgm:spPr/>
    </dgm:pt>
    <dgm:pt modelId="{4005B334-07C1-46A0-95F0-844A8C703B6C}" type="pres">
      <dgm:prSet presAssocID="{09CC3CA6-D9BD-4443-81CC-27FD56D4A818}" presName="desTx" presStyleLbl="node1" presStyleIdx="0" presStyleCnt="1" custScaleX="127587" custScaleY="652193">
        <dgm:presLayoutVars>
          <dgm:bulletEnabled val="1"/>
        </dgm:presLayoutVars>
      </dgm:prSet>
      <dgm:spPr/>
    </dgm:pt>
  </dgm:ptLst>
  <dgm:cxnLst>
    <dgm:cxn modelId="{57262C0D-5DC4-4A6F-A427-F348096342CD}" type="presOf" srcId="{09CC3CA6-D9BD-4443-81CC-27FD56D4A818}" destId="{0EED6753-B0D8-482E-AC9F-09719223541C}" srcOrd="0" destOrd="0" presId="urn:diagrams.loki3.com/BracketList"/>
    <dgm:cxn modelId="{F9F91D2C-E78E-454B-889B-5A968ADBBC95}" type="presOf" srcId="{80E1D572-50D8-4887-B29B-88A476F54A1C}" destId="{4005B334-07C1-46A0-95F0-844A8C703B6C}" srcOrd="0" destOrd="1" presId="urn:diagrams.loki3.com/BracketList"/>
    <dgm:cxn modelId="{595E8D96-2594-4CFF-86B9-DA6CC0B8B368}" type="presOf" srcId="{5D22D441-F8F5-4AEE-B96B-E1DDBB7A6127}" destId="{4005B334-07C1-46A0-95F0-844A8C703B6C}" srcOrd="0" destOrd="0" presId="urn:diagrams.loki3.com/BracketList"/>
    <dgm:cxn modelId="{190045BC-FA51-4BF2-BF44-8546DF5FD899}" srcId="{44A954D6-66BF-4609-87E5-D7A784086603}" destId="{09CC3CA6-D9BD-4443-81CC-27FD56D4A818}" srcOrd="0" destOrd="0" parTransId="{48DF267F-DD8B-44BC-803D-D6A5F08AC2F3}" sibTransId="{0F3FDA72-90AD-48A3-9928-2B510FEE3E51}"/>
    <dgm:cxn modelId="{721716C1-04B9-4EA6-9D77-E9B02CC3D2B5}" srcId="{09CC3CA6-D9BD-4443-81CC-27FD56D4A818}" destId="{5D22D441-F8F5-4AEE-B96B-E1DDBB7A6127}" srcOrd="0" destOrd="0" parTransId="{3F5CB819-A68B-4A95-950D-10931D5A4BE0}" sibTransId="{D73E28CA-670F-4D86-BC2D-103D023333ED}"/>
    <dgm:cxn modelId="{5A5F1FD8-CA65-4A79-9D72-B7C2D272BDAE}" type="presOf" srcId="{44A954D6-66BF-4609-87E5-D7A784086603}" destId="{8AE8BB45-A0CC-46F2-B6C3-4C12246D6DD0}" srcOrd="0" destOrd="0" presId="urn:diagrams.loki3.com/BracketList"/>
    <dgm:cxn modelId="{8739BFFD-F503-4AA0-9DC8-F25D9CFECB92}" srcId="{09CC3CA6-D9BD-4443-81CC-27FD56D4A818}" destId="{80E1D572-50D8-4887-B29B-88A476F54A1C}" srcOrd="1" destOrd="0" parTransId="{7A865D8B-5418-4F0E-B50C-A73B977CD5F2}" sibTransId="{772DC38D-9336-4E08-A4B6-C37A1373C7AB}"/>
    <dgm:cxn modelId="{84F19D76-E474-4824-A748-A17CCB85DCE5}" type="presParOf" srcId="{8AE8BB45-A0CC-46F2-B6C3-4C12246D6DD0}" destId="{92304039-5A6C-4AF1-9FCE-A1B8AE6B8E68}" srcOrd="0" destOrd="0" presId="urn:diagrams.loki3.com/BracketList"/>
    <dgm:cxn modelId="{8806F727-A017-4BB1-A445-E35B8E045717}" type="presParOf" srcId="{92304039-5A6C-4AF1-9FCE-A1B8AE6B8E68}" destId="{0EED6753-B0D8-482E-AC9F-09719223541C}" srcOrd="0" destOrd="0" presId="urn:diagrams.loki3.com/BracketList"/>
    <dgm:cxn modelId="{EE1644AE-BF67-4B30-A4C5-F4B026B264AC}" type="presParOf" srcId="{92304039-5A6C-4AF1-9FCE-A1B8AE6B8E68}" destId="{46DE4588-40D9-458A-8E50-3E97A9549A89}" srcOrd="1" destOrd="0" presId="urn:diagrams.loki3.com/BracketList"/>
    <dgm:cxn modelId="{C848059B-5674-4982-BBCA-CCB0AF38E69E}" type="presParOf" srcId="{92304039-5A6C-4AF1-9FCE-A1B8AE6B8E68}" destId="{35701360-49AA-4DB1-A3F2-DCC12C526C38}" srcOrd="2" destOrd="0" presId="urn:diagrams.loki3.com/BracketList"/>
    <dgm:cxn modelId="{4D9CFE9F-0471-4F9B-BB95-35AD7AC53F44}" type="presParOf" srcId="{92304039-5A6C-4AF1-9FCE-A1B8AE6B8E68}" destId="{4005B334-07C1-46A0-95F0-844A8C703B6C}"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A954D6-66BF-4609-87E5-D7A784086603}" type="doc">
      <dgm:prSet loTypeId="urn:diagrams.loki3.com/BracketList" loCatId="list" qsTypeId="urn:microsoft.com/office/officeart/2005/8/quickstyle/3d3" qsCatId="3D" csTypeId="urn:microsoft.com/office/officeart/2005/8/colors/accent1_5" csCatId="accent1" phldr="1"/>
      <dgm:spPr/>
      <dgm:t>
        <a:bodyPr/>
        <a:lstStyle/>
        <a:p>
          <a:endParaRPr lang="en-IN"/>
        </a:p>
      </dgm:t>
    </dgm:pt>
    <dgm:pt modelId="{09CC3CA6-D9BD-4443-81CC-27FD56D4A818}">
      <dgm:prSet phldrT="[Text]" custT="1"/>
      <dgm:spPr/>
      <dgm:t>
        <a:bodyPr/>
        <a:lstStyle/>
        <a:p>
          <a:r>
            <a:rPr lang="en-IN" sz="4400" b="1" dirty="0">
              <a:solidFill>
                <a:schemeClr val="accent4"/>
              </a:solidFill>
            </a:rPr>
            <a:t>CODE</a:t>
          </a:r>
        </a:p>
      </dgm:t>
    </dgm:pt>
    <dgm:pt modelId="{48DF267F-DD8B-44BC-803D-D6A5F08AC2F3}" type="parTrans" cxnId="{190045BC-FA51-4BF2-BF44-8546DF5FD899}">
      <dgm:prSet/>
      <dgm:spPr/>
      <dgm:t>
        <a:bodyPr/>
        <a:lstStyle/>
        <a:p>
          <a:endParaRPr lang="en-IN"/>
        </a:p>
      </dgm:t>
    </dgm:pt>
    <dgm:pt modelId="{0F3FDA72-90AD-48A3-9928-2B510FEE3E51}" type="sibTrans" cxnId="{190045BC-FA51-4BF2-BF44-8546DF5FD899}">
      <dgm:prSet/>
      <dgm:spPr/>
      <dgm:t>
        <a:bodyPr/>
        <a:lstStyle/>
        <a:p>
          <a:endParaRPr lang="en-IN"/>
        </a:p>
      </dgm:t>
    </dgm:pt>
    <dgm:pt modelId="{5D22D441-F8F5-4AEE-B96B-E1DDBB7A6127}">
      <dgm:prSet phldrT="[Text]" custT="1"/>
      <dgm:spPr/>
      <dgm:t>
        <a:bodyPr/>
        <a:lstStyle/>
        <a:p>
          <a:r>
            <a:rPr lang="en-IN" sz="1800" dirty="0"/>
            <a:t>features=df.iloc[ : , : -1]</a:t>
          </a:r>
        </a:p>
      </dgm:t>
    </dgm:pt>
    <dgm:pt modelId="{3F5CB819-A68B-4A95-950D-10931D5A4BE0}" type="parTrans" cxnId="{721716C1-04B9-4EA6-9D77-E9B02CC3D2B5}">
      <dgm:prSet/>
      <dgm:spPr/>
      <dgm:t>
        <a:bodyPr/>
        <a:lstStyle/>
        <a:p>
          <a:endParaRPr lang="en-IN"/>
        </a:p>
      </dgm:t>
    </dgm:pt>
    <dgm:pt modelId="{D73E28CA-670F-4D86-BC2D-103D023333ED}" type="sibTrans" cxnId="{721716C1-04B9-4EA6-9D77-E9B02CC3D2B5}">
      <dgm:prSet/>
      <dgm:spPr/>
      <dgm:t>
        <a:bodyPr/>
        <a:lstStyle/>
        <a:p>
          <a:endParaRPr lang="en-IN"/>
        </a:p>
      </dgm:t>
    </dgm:pt>
    <dgm:pt modelId="{8AE8BB45-A0CC-46F2-B6C3-4C12246D6DD0}" type="pres">
      <dgm:prSet presAssocID="{44A954D6-66BF-4609-87E5-D7A784086603}" presName="Name0" presStyleCnt="0">
        <dgm:presLayoutVars>
          <dgm:dir/>
          <dgm:animLvl val="lvl"/>
          <dgm:resizeHandles val="exact"/>
        </dgm:presLayoutVars>
      </dgm:prSet>
      <dgm:spPr/>
    </dgm:pt>
    <dgm:pt modelId="{92304039-5A6C-4AF1-9FCE-A1B8AE6B8E68}" type="pres">
      <dgm:prSet presAssocID="{09CC3CA6-D9BD-4443-81CC-27FD56D4A818}" presName="linNode" presStyleCnt="0"/>
      <dgm:spPr/>
    </dgm:pt>
    <dgm:pt modelId="{0EED6753-B0D8-482E-AC9F-09719223541C}" type="pres">
      <dgm:prSet presAssocID="{09CC3CA6-D9BD-4443-81CC-27FD56D4A818}" presName="parTx" presStyleLbl="revTx" presStyleIdx="0" presStyleCnt="1" custScaleX="223622" custScaleY="123645">
        <dgm:presLayoutVars>
          <dgm:chMax val="1"/>
          <dgm:bulletEnabled val="1"/>
        </dgm:presLayoutVars>
      </dgm:prSet>
      <dgm:spPr/>
    </dgm:pt>
    <dgm:pt modelId="{46DE4588-40D9-458A-8E50-3E97A9549A89}" type="pres">
      <dgm:prSet presAssocID="{09CC3CA6-D9BD-4443-81CC-27FD56D4A818}" presName="bracket" presStyleLbl="parChTrans1D1" presStyleIdx="0" presStyleCnt="1"/>
      <dgm:spPr/>
    </dgm:pt>
    <dgm:pt modelId="{35701360-49AA-4DB1-A3F2-DCC12C526C38}" type="pres">
      <dgm:prSet presAssocID="{09CC3CA6-D9BD-4443-81CC-27FD56D4A818}" presName="spH" presStyleCnt="0"/>
      <dgm:spPr/>
    </dgm:pt>
    <dgm:pt modelId="{4005B334-07C1-46A0-95F0-844A8C703B6C}" type="pres">
      <dgm:prSet presAssocID="{09CC3CA6-D9BD-4443-81CC-27FD56D4A818}" presName="desTx" presStyleLbl="node1" presStyleIdx="0" presStyleCnt="1" custScaleX="127587" custScaleY="652193">
        <dgm:presLayoutVars>
          <dgm:bulletEnabled val="1"/>
        </dgm:presLayoutVars>
      </dgm:prSet>
      <dgm:spPr/>
    </dgm:pt>
  </dgm:ptLst>
  <dgm:cxnLst>
    <dgm:cxn modelId="{57262C0D-5DC4-4A6F-A427-F348096342CD}" type="presOf" srcId="{09CC3CA6-D9BD-4443-81CC-27FD56D4A818}" destId="{0EED6753-B0D8-482E-AC9F-09719223541C}" srcOrd="0" destOrd="0" presId="urn:diagrams.loki3.com/BracketList"/>
    <dgm:cxn modelId="{595E8D96-2594-4CFF-86B9-DA6CC0B8B368}" type="presOf" srcId="{5D22D441-F8F5-4AEE-B96B-E1DDBB7A6127}" destId="{4005B334-07C1-46A0-95F0-844A8C703B6C}" srcOrd="0" destOrd="0" presId="urn:diagrams.loki3.com/BracketList"/>
    <dgm:cxn modelId="{190045BC-FA51-4BF2-BF44-8546DF5FD899}" srcId="{44A954D6-66BF-4609-87E5-D7A784086603}" destId="{09CC3CA6-D9BD-4443-81CC-27FD56D4A818}" srcOrd="0" destOrd="0" parTransId="{48DF267F-DD8B-44BC-803D-D6A5F08AC2F3}" sibTransId="{0F3FDA72-90AD-48A3-9928-2B510FEE3E51}"/>
    <dgm:cxn modelId="{721716C1-04B9-4EA6-9D77-E9B02CC3D2B5}" srcId="{09CC3CA6-D9BD-4443-81CC-27FD56D4A818}" destId="{5D22D441-F8F5-4AEE-B96B-E1DDBB7A6127}" srcOrd="0" destOrd="0" parTransId="{3F5CB819-A68B-4A95-950D-10931D5A4BE0}" sibTransId="{D73E28CA-670F-4D86-BC2D-103D023333ED}"/>
    <dgm:cxn modelId="{5A5F1FD8-CA65-4A79-9D72-B7C2D272BDAE}" type="presOf" srcId="{44A954D6-66BF-4609-87E5-D7A784086603}" destId="{8AE8BB45-A0CC-46F2-B6C3-4C12246D6DD0}" srcOrd="0" destOrd="0" presId="urn:diagrams.loki3.com/BracketList"/>
    <dgm:cxn modelId="{84F19D76-E474-4824-A748-A17CCB85DCE5}" type="presParOf" srcId="{8AE8BB45-A0CC-46F2-B6C3-4C12246D6DD0}" destId="{92304039-5A6C-4AF1-9FCE-A1B8AE6B8E68}" srcOrd="0" destOrd="0" presId="urn:diagrams.loki3.com/BracketList"/>
    <dgm:cxn modelId="{8806F727-A017-4BB1-A445-E35B8E045717}" type="presParOf" srcId="{92304039-5A6C-4AF1-9FCE-A1B8AE6B8E68}" destId="{0EED6753-B0D8-482E-AC9F-09719223541C}" srcOrd="0" destOrd="0" presId="urn:diagrams.loki3.com/BracketList"/>
    <dgm:cxn modelId="{EE1644AE-BF67-4B30-A4C5-F4B026B264AC}" type="presParOf" srcId="{92304039-5A6C-4AF1-9FCE-A1B8AE6B8E68}" destId="{46DE4588-40D9-458A-8E50-3E97A9549A89}" srcOrd="1" destOrd="0" presId="urn:diagrams.loki3.com/BracketList"/>
    <dgm:cxn modelId="{C848059B-5674-4982-BBCA-CCB0AF38E69E}" type="presParOf" srcId="{92304039-5A6C-4AF1-9FCE-A1B8AE6B8E68}" destId="{35701360-49AA-4DB1-A3F2-DCC12C526C38}" srcOrd="2" destOrd="0" presId="urn:diagrams.loki3.com/BracketList"/>
    <dgm:cxn modelId="{4D9CFE9F-0471-4F9B-BB95-35AD7AC53F44}" type="presParOf" srcId="{92304039-5A6C-4AF1-9FCE-A1B8AE6B8E68}" destId="{4005B334-07C1-46A0-95F0-844A8C703B6C}" srcOrd="3" destOrd="0" presId="urn:diagrams.loki3.com/Bracke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A954D6-66BF-4609-87E5-D7A784086603}" type="doc">
      <dgm:prSet loTypeId="urn:diagrams.loki3.com/BracketList" loCatId="list" qsTypeId="urn:microsoft.com/office/officeart/2005/8/quickstyle/3d3" qsCatId="3D" csTypeId="urn:microsoft.com/office/officeart/2005/8/colors/accent1_5" csCatId="accent1" phldr="1"/>
      <dgm:spPr/>
      <dgm:t>
        <a:bodyPr/>
        <a:lstStyle/>
        <a:p>
          <a:endParaRPr lang="en-IN"/>
        </a:p>
      </dgm:t>
    </dgm:pt>
    <dgm:pt modelId="{09CC3CA6-D9BD-4443-81CC-27FD56D4A818}">
      <dgm:prSet phldrT="[Text]" custT="1"/>
      <dgm:spPr/>
      <dgm:t>
        <a:bodyPr/>
        <a:lstStyle/>
        <a:p>
          <a:r>
            <a:rPr lang="en-IN" sz="4400" b="1" dirty="0">
              <a:solidFill>
                <a:schemeClr val="accent4"/>
              </a:solidFill>
            </a:rPr>
            <a:t>CODE</a:t>
          </a:r>
        </a:p>
      </dgm:t>
    </dgm:pt>
    <dgm:pt modelId="{48DF267F-DD8B-44BC-803D-D6A5F08AC2F3}" type="parTrans" cxnId="{190045BC-FA51-4BF2-BF44-8546DF5FD899}">
      <dgm:prSet/>
      <dgm:spPr/>
      <dgm:t>
        <a:bodyPr/>
        <a:lstStyle/>
        <a:p>
          <a:endParaRPr lang="en-IN"/>
        </a:p>
      </dgm:t>
    </dgm:pt>
    <dgm:pt modelId="{0F3FDA72-90AD-48A3-9928-2B510FEE3E51}" type="sibTrans" cxnId="{190045BC-FA51-4BF2-BF44-8546DF5FD899}">
      <dgm:prSet/>
      <dgm:spPr/>
      <dgm:t>
        <a:bodyPr/>
        <a:lstStyle/>
        <a:p>
          <a:endParaRPr lang="en-IN"/>
        </a:p>
      </dgm:t>
    </dgm:pt>
    <dgm:pt modelId="{5D22D441-F8F5-4AEE-B96B-E1DDBB7A6127}">
      <dgm:prSet phldrT="[Text]" custT="1"/>
      <dgm:spPr/>
      <dgm:t>
        <a:bodyPr/>
        <a:lstStyle/>
        <a:p>
          <a:r>
            <a:rPr lang="en-IN" sz="1800" dirty="0"/>
            <a:t>target=df.iloc[ : , -1]</a:t>
          </a:r>
        </a:p>
      </dgm:t>
    </dgm:pt>
    <dgm:pt modelId="{3F5CB819-A68B-4A95-950D-10931D5A4BE0}" type="parTrans" cxnId="{721716C1-04B9-4EA6-9D77-E9B02CC3D2B5}">
      <dgm:prSet/>
      <dgm:spPr/>
      <dgm:t>
        <a:bodyPr/>
        <a:lstStyle/>
        <a:p>
          <a:endParaRPr lang="en-IN"/>
        </a:p>
      </dgm:t>
    </dgm:pt>
    <dgm:pt modelId="{D73E28CA-670F-4D86-BC2D-103D023333ED}" type="sibTrans" cxnId="{721716C1-04B9-4EA6-9D77-E9B02CC3D2B5}">
      <dgm:prSet/>
      <dgm:spPr/>
      <dgm:t>
        <a:bodyPr/>
        <a:lstStyle/>
        <a:p>
          <a:endParaRPr lang="en-IN"/>
        </a:p>
      </dgm:t>
    </dgm:pt>
    <dgm:pt modelId="{8AE8BB45-A0CC-46F2-B6C3-4C12246D6DD0}" type="pres">
      <dgm:prSet presAssocID="{44A954D6-66BF-4609-87E5-D7A784086603}" presName="Name0" presStyleCnt="0">
        <dgm:presLayoutVars>
          <dgm:dir/>
          <dgm:animLvl val="lvl"/>
          <dgm:resizeHandles val="exact"/>
        </dgm:presLayoutVars>
      </dgm:prSet>
      <dgm:spPr/>
    </dgm:pt>
    <dgm:pt modelId="{92304039-5A6C-4AF1-9FCE-A1B8AE6B8E68}" type="pres">
      <dgm:prSet presAssocID="{09CC3CA6-D9BD-4443-81CC-27FD56D4A818}" presName="linNode" presStyleCnt="0"/>
      <dgm:spPr/>
    </dgm:pt>
    <dgm:pt modelId="{0EED6753-B0D8-482E-AC9F-09719223541C}" type="pres">
      <dgm:prSet presAssocID="{09CC3CA6-D9BD-4443-81CC-27FD56D4A818}" presName="parTx" presStyleLbl="revTx" presStyleIdx="0" presStyleCnt="1" custScaleX="223622" custScaleY="123645">
        <dgm:presLayoutVars>
          <dgm:chMax val="1"/>
          <dgm:bulletEnabled val="1"/>
        </dgm:presLayoutVars>
      </dgm:prSet>
      <dgm:spPr/>
    </dgm:pt>
    <dgm:pt modelId="{46DE4588-40D9-458A-8E50-3E97A9549A89}" type="pres">
      <dgm:prSet presAssocID="{09CC3CA6-D9BD-4443-81CC-27FD56D4A818}" presName="bracket" presStyleLbl="parChTrans1D1" presStyleIdx="0" presStyleCnt="1"/>
      <dgm:spPr/>
    </dgm:pt>
    <dgm:pt modelId="{35701360-49AA-4DB1-A3F2-DCC12C526C38}" type="pres">
      <dgm:prSet presAssocID="{09CC3CA6-D9BD-4443-81CC-27FD56D4A818}" presName="spH" presStyleCnt="0"/>
      <dgm:spPr/>
    </dgm:pt>
    <dgm:pt modelId="{4005B334-07C1-46A0-95F0-844A8C703B6C}" type="pres">
      <dgm:prSet presAssocID="{09CC3CA6-D9BD-4443-81CC-27FD56D4A818}" presName="desTx" presStyleLbl="node1" presStyleIdx="0" presStyleCnt="1" custScaleX="127587" custScaleY="652193">
        <dgm:presLayoutVars>
          <dgm:bulletEnabled val="1"/>
        </dgm:presLayoutVars>
      </dgm:prSet>
      <dgm:spPr/>
    </dgm:pt>
  </dgm:ptLst>
  <dgm:cxnLst>
    <dgm:cxn modelId="{57262C0D-5DC4-4A6F-A427-F348096342CD}" type="presOf" srcId="{09CC3CA6-D9BD-4443-81CC-27FD56D4A818}" destId="{0EED6753-B0D8-482E-AC9F-09719223541C}" srcOrd="0" destOrd="0" presId="urn:diagrams.loki3.com/BracketList"/>
    <dgm:cxn modelId="{595E8D96-2594-4CFF-86B9-DA6CC0B8B368}" type="presOf" srcId="{5D22D441-F8F5-4AEE-B96B-E1DDBB7A6127}" destId="{4005B334-07C1-46A0-95F0-844A8C703B6C}" srcOrd="0" destOrd="0" presId="urn:diagrams.loki3.com/BracketList"/>
    <dgm:cxn modelId="{190045BC-FA51-4BF2-BF44-8546DF5FD899}" srcId="{44A954D6-66BF-4609-87E5-D7A784086603}" destId="{09CC3CA6-D9BD-4443-81CC-27FD56D4A818}" srcOrd="0" destOrd="0" parTransId="{48DF267F-DD8B-44BC-803D-D6A5F08AC2F3}" sibTransId="{0F3FDA72-90AD-48A3-9928-2B510FEE3E51}"/>
    <dgm:cxn modelId="{721716C1-04B9-4EA6-9D77-E9B02CC3D2B5}" srcId="{09CC3CA6-D9BD-4443-81CC-27FD56D4A818}" destId="{5D22D441-F8F5-4AEE-B96B-E1DDBB7A6127}" srcOrd="0" destOrd="0" parTransId="{3F5CB819-A68B-4A95-950D-10931D5A4BE0}" sibTransId="{D73E28CA-670F-4D86-BC2D-103D023333ED}"/>
    <dgm:cxn modelId="{5A5F1FD8-CA65-4A79-9D72-B7C2D272BDAE}" type="presOf" srcId="{44A954D6-66BF-4609-87E5-D7A784086603}" destId="{8AE8BB45-A0CC-46F2-B6C3-4C12246D6DD0}" srcOrd="0" destOrd="0" presId="urn:diagrams.loki3.com/BracketList"/>
    <dgm:cxn modelId="{84F19D76-E474-4824-A748-A17CCB85DCE5}" type="presParOf" srcId="{8AE8BB45-A0CC-46F2-B6C3-4C12246D6DD0}" destId="{92304039-5A6C-4AF1-9FCE-A1B8AE6B8E68}" srcOrd="0" destOrd="0" presId="urn:diagrams.loki3.com/BracketList"/>
    <dgm:cxn modelId="{8806F727-A017-4BB1-A445-E35B8E045717}" type="presParOf" srcId="{92304039-5A6C-4AF1-9FCE-A1B8AE6B8E68}" destId="{0EED6753-B0D8-482E-AC9F-09719223541C}" srcOrd="0" destOrd="0" presId="urn:diagrams.loki3.com/BracketList"/>
    <dgm:cxn modelId="{EE1644AE-BF67-4B30-A4C5-F4B026B264AC}" type="presParOf" srcId="{92304039-5A6C-4AF1-9FCE-A1B8AE6B8E68}" destId="{46DE4588-40D9-458A-8E50-3E97A9549A89}" srcOrd="1" destOrd="0" presId="urn:diagrams.loki3.com/BracketList"/>
    <dgm:cxn modelId="{C848059B-5674-4982-BBCA-CCB0AF38E69E}" type="presParOf" srcId="{92304039-5A6C-4AF1-9FCE-A1B8AE6B8E68}" destId="{35701360-49AA-4DB1-A3F2-DCC12C526C38}" srcOrd="2" destOrd="0" presId="urn:diagrams.loki3.com/BracketList"/>
    <dgm:cxn modelId="{4D9CFE9F-0471-4F9B-BB95-35AD7AC53F44}" type="presParOf" srcId="{92304039-5A6C-4AF1-9FCE-A1B8AE6B8E68}" destId="{4005B334-07C1-46A0-95F0-844A8C703B6C}" srcOrd="3" destOrd="0" presId="urn:diagrams.loki3.com/Bracket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393B4F-B2FC-4B16-AB5C-FABB5627DA41}" type="doc">
      <dgm:prSet loTypeId="urn:diagrams.loki3.com/BracketList"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solidFill>
                <a:schemeClr val="accent4"/>
              </a:solidFill>
            </a:rPr>
            <a:t>CODE</a:t>
          </a:r>
          <a:endParaRPr lang="en-IN" sz="1700" b="1" dirty="0">
            <a:solidFill>
              <a:schemeClr val="accent4"/>
            </a:solidFill>
          </a:endParaRPr>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r>
            <a:rPr lang="en-US" sz="1600" b="1" dirty="0"/>
            <a:t>from sklearn.neighbors import KNeighborsRegressor</a:t>
          </a:r>
          <a:endParaRPr lang="en-IN" sz="1600"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solidFill>
                <a:schemeClr val="accent4"/>
              </a:solidFill>
            </a:rPr>
            <a:t>OUTPUT</a:t>
          </a:r>
          <a:endParaRPr lang="en-IN" sz="1700" b="1" dirty="0">
            <a:solidFill>
              <a:schemeClr val="accent4"/>
            </a:solidFill>
          </a:endParaRPr>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r>
            <a:rPr lang="en-IN" sz="1800" b="1" dirty="0"/>
            <a:t>mse=0.16014678792625794</a:t>
          </a:r>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E112252F-3F98-4944-84AE-13DE015B21CE}">
      <dgm:prSet custT="1"/>
      <dgm:spPr/>
      <dgm:t>
        <a:bodyPr/>
        <a:lstStyle/>
        <a:p>
          <a:r>
            <a:rPr lang="en-US" sz="1600" b="1" dirty="0"/>
            <a:t>neigh= KNeighborsRegressor(n_neighbors=7)</a:t>
          </a:r>
          <a:endParaRPr lang="en-IN" sz="1600" b="1" dirty="0"/>
        </a:p>
      </dgm:t>
    </dgm:pt>
    <dgm:pt modelId="{FF41ACA6-3ECB-49F9-AF43-C7F129827E85}" type="parTrans" cxnId="{30E1190B-CE23-4D32-A466-BDD6B0A11682}">
      <dgm:prSet/>
      <dgm:spPr/>
      <dgm:t>
        <a:bodyPr/>
        <a:lstStyle/>
        <a:p>
          <a:endParaRPr lang="en-IN"/>
        </a:p>
      </dgm:t>
    </dgm:pt>
    <dgm:pt modelId="{2E76DD30-DA76-4778-ADD2-A1CB270DB041}" type="sibTrans" cxnId="{30E1190B-CE23-4D32-A466-BDD6B0A11682}">
      <dgm:prSet/>
      <dgm:spPr/>
      <dgm:t>
        <a:bodyPr/>
        <a:lstStyle/>
        <a:p>
          <a:endParaRPr lang="en-IN"/>
        </a:p>
      </dgm:t>
    </dgm:pt>
    <dgm:pt modelId="{A4C7346E-A2D1-4484-8F2B-BB5737C4E54F}">
      <dgm:prSet custT="1"/>
      <dgm:spPr/>
      <dgm:t>
        <a:bodyPr/>
        <a:lstStyle/>
        <a:p>
          <a:r>
            <a:rPr lang="en-IN" sz="1600" b="1" dirty="0"/>
            <a:t>neigh.fit(xtrain,ytrain)</a:t>
          </a:r>
        </a:p>
      </dgm:t>
    </dgm:pt>
    <dgm:pt modelId="{8A64BEF1-47F4-49B2-9487-AA7CE3FFDFFA}" type="parTrans" cxnId="{17A58A1A-DA43-4258-8EF3-09FEED8290D8}">
      <dgm:prSet/>
      <dgm:spPr/>
      <dgm:t>
        <a:bodyPr/>
        <a:lstStyle/>
        <a:p>
          <a:endParaRPr lang="en-IN"/>
        </a:p>
      </dgm:t>
    </dgm:pt>
    <dgm:pt modelId="{5CAEC259-96A3-4213-989F-944E05967469}" type="sibTrans" cxnId="{17A58A1A-DA43-4258-8EF3-09FEED8290D8}">
      <dgm:prSet/>
      <dgm:spPr/>
      <dgm:t>
        <a:bodyPr/>
        <a:lstStyle/>
        <a:p>
          <a:endParaRPr lang="en-IN"/>
        </a:p>
      </dgm:t>
    </dgm:pt>
    <dgm:pt modelId="{CE11A155-CCB0-4322-BD70-1AB2E79D25AE}">
      <dgm:prSet custT="1"/>
      <dgm:spPr/>
      <dgm:t>
        <a:bodyPr/>
        <a:lstStyle/>
        <a:p>
          <a:r>
            <a:rPr lang="en-IN" sz="1600" b="1" dirty="0"/>
            <a:t>ypred=neigh.predict(xtest)</a:t>
          </a:r>
        </a:p>
      </dgm:t>
    </dgm:pt>
    <dgm:pt modelId="{E5A6F4FA-CAF6-43CF-A20C-B8C8D3CEB36B}" type="parTrans" cxnId="{12F4EC0E-E0F5-4590-9EE2-D8D8F63FD72F}">
      <dgm:prSet/>
      <dgm:spPr/>
      <dgm:t>
        <a:bodyPr/>
        <a:lstStyle/>
        <a:p>
          <a:endParaRPr lang="en-IN"/>
        </a:p>
      </dgm:t>
    </dgm:pt>
    <dgm:pt modelId="{A343EE26-95BC-4B50-BC97-6A3E48E96208}" type="sibTrans" cxnId="{12F4EC0E-E0F5-4590-9EE2-D8D8F63FD72F}">
      <dgm:prSet/>
      <dgm:spPr/>
      <dgm:t>
        <a:bodyPr/>
        <a:lstStyle/>
        <a:p>
          <a:endParaRPr lang="en-IN"/>
        </a:p>
      </dgm:t>
    </dgm:pt>
    <dgm:pt modelId="{41319320-5FF6-4BC1-9622-9C45C2D65991}">
      <dgm:prSet custT="1"/>
      <dgm:spPr/>
      <dgm:t>
        <a:bodyPr/>
        <a:lstStyle/>
        <a:p>
          <a:r>
            <a:rPr lang="en-US" sz="1600" b="1" dirty="0"/>
            <a:t>mse=mean_squared_error(ytest,ypred)</a:t>
          </a:r>
          <a:endParaRPr lang="en-IN" sz="1600" b="1" dirty="0"/>
        </a:p>
      </dgm:t>
    </dgm:pt>
    <dgm:pt modelId="{0D47C7D2-E4A5-4B5E-88C9-2F0B1263DB52}" type="parTrans" cxnId="{5E81D6C0-3B6A-415A-8136-E2AF8589F8FE}">
      <dgm:prSet/>
      <dgm:spPr/>
      <dgm:t>
        <a:bodyPr/>
        <a:lstStyle/>
        <a:p>
          <a:endParaRPr lang="en-IN"/>
        </a:p>
      </dgm:t>
    </dgm:pt>
    <dgm:pt modelId="{43B40319-26FE-4422-8E5F-CC69EDFC7C7A}" type="sibTrans" cxnId="{5E81D6C0-3B6A-415A-8136-E2AF8589F8FE}">
      <dgm:prSet/>
      <dgm:spPr/>
      <dgm:t>
        <a:bodyPr/>
        <a:lstStyle/>
        <a:p>
          <a:endParaRPr lang="en-IN"/>
        </a:p>
      </dgm:t>
    </dgm:pt>
    <dgm:pt modelId="{64888CA4-71D2-4AAF-8BC4-E5CE98811322}">
      <dgm:prSet custT="1"/>
      <dgm:spPr/>
      <dgm:t>
        <a:bodyPr/>
        <a:lstStyle/>
        <a:p>
          <a:r>
            <a:rPr lang="pt-BR" sz="1600" b="1" dirty="0"/>
            <a:t>r2=r2_score(ytest,ypred)</a:t>
          </a:r>
          <a:endParaRPr lang="en-IN" sz="1600" b="1" dirty="0"/>
        </a:p>
      </dgm:t>
    </dgm:pt>
    <dgm:pt modelId="{A4E771AE-9866-4611-A02C-E4F648C42A06}" type="parTrans" cxnId="{C68D0521-FEA2-4613-A54F-8F925E6A3727}">
      <dgm:prSet/>
      <dgm:spPr/>
      <dgm:t>
        <a:bodyPr/>
        <a:lstStyle/>
        <a:p>
          <a:endParaRPr lang="en-IN"/>
        </a:p>
      </dgm:t>
    </dgm:pt>
    <dgm:pt modelId="{5B61F93E-3735-4B1B-B371-4F45B6EC5096}" type="sibTrans" cxnId="{C68D0521-FEA2-4613-A54F-8F925E6A3727}">
      <dgm:prSet/>
      <dgm:spPr/>
      <dgm:t>
        <a:bodyPr/>
        <a:lstStyle/>
        <a:p>
          <a:endParaRPr lang="en-IN"/>
        </a:p>
      </dgm:t>
    </dgm:pt>
    <dgm:pt modelId="{72C8F80D-BCDD-488C-8EAC-0C8952F24772}">
      <dgm:prSet custT="1"/>
      <dgm:spPr/>
      <dgm:t>
        <a:bodyPr/>
        <a:lstStyle/>
        <a:p>
          <a:r>
            <a:rPr lang="en-IN" sz="1600" b="1" dirty="0"/>
            <a:t>print(mse,r2)</a:t>
          </a:r>
        </a:p>
      </dgm:t>
    </dgm:pt>
    <dgm:pt modelId="{DB00E2B1-CF11-4922-AE12-F14BAACC4863}" type="parTrans" cxnId="{F28B34E8-2F15-4E6F-BEEB-54CED864A85D}">
      <dgm:prSet/>
      <dgm:spPr/>
      <dgm:t>
        <a:bodyPr/>
        <a:lstStyle/>
        <a:p>
          <a:endParaRPr lang="en-IN"/>
        </a:p>
      </dgm:t>
    </dgm:pt>
    <dgm:pt modelId="{5BE7669C-9D4B-4601-BB90-0D3D9CADE525}" type="sibTrans" cxnId="{F28B34E8-2F15-4E6F-BEEB-54CED864A85D}">
      <dgm:prSet/>
      <dgm:spPr/>
      <dgm:t>
        <a:bodyPr/>
        <a:lstStyle/>
        <a:p>
          <a:endParaRPr lang="en-IN"/>
        </a:p>
      </dgm:t>
    </dgm:pt>
    <dgm:pt modelId="{7EDC3065-32CD-401B-96EC-B9952DABFC85}">
      <dgm:prSet phldrT="[Text]" custT="1"/>
      <dgm:spPr/>
      <dgm:t>
        <a:bodyPr/>
        <a:lstStyle/>
        <a:p>
          <a:r>
            <a:rPr lang="en-IN" sz="1800" b="1" dirty="0"/>
            <a:t>R2=0.167901174282969672</a:t>
          </a:r>
        </a:p>
      </dgm:t>
    </dgm:pt>
    <dgm:pt modelId="{9DF27C1C-4195-4C22-ABE8-7B94B568DD58}" type="parTrans" cxnId="{72B96140-DC4B-490C-B635-9D2C0F9E3E5C}">
      <dgm:prSet/>
      <dgm:spPr/>
      <dgm:t>
        <a:bodyPr/>
        <a:lstStyle/>
        <a:p>
          <a:endParaRPr lang="en-IN"/>
        </a:p>
      </dgm:t>
    </dgm:pt>
    <dgm:pt modelId="{A2745F84-C7F8-49CB-BB40-CFA1416BF5BA}" type="sibTrans" cxnId="{72B96140-DC4B-490C-B635-9D2C0F9E3E5C}">
      <dgm:prSet/>
      <dgm:spPr/>
      <dgm:t>
        <a:bodyPr/>
        <a:lstStyle/>
        <a:p>
          <a:endParaRPr lang="en-IN"/>
        </a:p>
      </dgm:t>
    </dgm:pt>
    <dgm:pt modelId="{224412FA-C338-462F-A50E-287A7F3C380A}" type="pres">
      <dgm:prSet presAssocID="{15393B4F-B2FC-4B16-AB5C-FABB5627DA41}" presName="Name0" presStyleCnt="0">
        <dgm:presLayoutVars>
          <dgm:dir/>
          <dgm:animLvl val="lvl"/>
          <dgm:resizeHandles val="exact"/>
        </dgm:presLayoutVars>
      </dgm:prSet>
      <dgm:spPr/>
    </dgm:pt>
    <dgm:pt modelId="{E312643C-EBF5-4D98-8081-C547FBD531B6}" type="pres">
      <dgm:prSet presAssocID="{A96D1234-6B15-4101-85AD-D6FDAE6AA1A7}" presName="linNode" presStyleCnt="0"/>
      <dgm:spPr/>
    </dgm:pt>
    <dgm:pt modelId="{6E48C2E4-0689-44EC-A10D-9B857658A2AA}" type="pres">
      <dgm:prSet presAssocID="{A96D1234-6B15-4101-85AD-D6FDAE6AA1A7}" presName="parTx" presStyleLbl="revTx" presStyleIdx="0" presStyleCnt="2" custScaleX="152585">
        <dgm:presLayoutVars>
          <dgm:chMax val="1"/>
          <dgm:bulletEnabled val="1"/>
        </dgm:presLayoutVars>
      </dgm:prSet>
      <dgm:spPr/>
    </dgm:pt>
    <dgm:pt modelId="{4F643999-344E-4796-8947-729A436C8DE0}" type="pres">
      <dgm:prSet presAssocID="{A96D1234-6B15-4101-85AD-D6FDAE6AA1A7}" presName="bracket" presStyleLbl="parChTrans1D1" presStyleIdx="0" presStyleCnt="2"/>
      <dgm:spPr/>
    </dgm:pt>
    <dgm:pt modelId="{3079AE4A-8D62-4435-8F4E-35C3E326A088}" type="pres">
      <dgm:prSet presAssocID="{A96D1234-6B15-4101-85AD-D6FDAE6AA1A7}" presName="spH" presStyleCnt="0"/>
      <dgm:spPr/>
    </dgm:pt>
    <dgm:pt modelId="{FD62CDB3-51DC-48F2-AFC3-91B2B2C64767}" type="pres">
      <dgm:prSet presAssocID="{A96D1234-6B15-4101-85AD-D6FDAE6AA1A7}" presName="desTx" presStyleLbl="node1" presStyleIdx="0" presStyleCnt="2" custAng="0" custScaleX="129686" custScaleY="109716" custLinFactNeighborX="15" custLinFactNeighborY="-725">
        <dgm:presLayoutVars>
          <dgm:bulletEnabled val="1"/>
        </dgm:presLayoutVars>
      </dgm:prSet>
      <dgm:spPr/>
    </dgm:pt>
    <dgm:pt modelId="{0BE0EFCA-8879-4FBA-BF7D-A494CBA90212}" type="pres">
      <dgm:prSet presAssocID="{F9729E45-9394-4D2B-8E7D-7F8B30A1600B}" presName="spV" presStyleCnt="0"/>
      <dgm:spPr/>
    </dgm:pt>
    <dgm:pt modelId="{236C3FDA-3808-4A85-B62E-5ADDEF59FB50}" type="pres">
      <dgm:prSet presAssocID="{FB4DE2F8-BAFC-4879-8E5F-7381DAD1EBD4}" presName="linNode" presStyleCnt="0"/>
      <dgm:spPr/>
    </dgm:pt>
    <dgm:pt modelId="{EB7A4279-D4C1-4126-AF45-3CA9B093349F}" type="pres">
      <dgm:prSet presAssocID="{FB4DE2F8-BAFC-4879-8E5F-7381DAD1EBD4}" presName="parTx" presStyleLbl="revTx" presStyleIdx="1" presStyleCnt="2" custScaleX="234607">
        <dgm:presLayoutVars>
          <dgm:chMax val="1"/>
          <dgm:bulletEnabled val="1"/>
        </dgm:presLayoutVars>
      </dgm:prSet>
      <dgm:spPr/>
    </dgm:pt>
    <dgm:pt modelId="{A7F25846-760F-4FD7-BD3A-1619C87C9A30}" type="pres">
      <dgm:prSet presAssocID="{FB4DE2F8-BAFC-4879-8E5F-7381DAD1EBD4}" presName="bracket" presStyleLbl="parChTrans1D1" presStyleIdx="1" presStyleCnt="2"/>
      <dgm:spPr/>
    </dgm:pt>
    <dgm:pt modelId="{25221724-85FD-4B00-BCE1-0BEA0101DAE7}" type="pres">
      <dgm:prSet presAssocID="{FB4DE2F8-BAFC-4879-8E5F-7381DAD1EBD4}" presName="spH" presStyleCnt="0"/>
      <dgm:spPr/>
    </dgm:pt>
    <dgm:pt modelId="{3469D0D5-A966-4E04-8772-9EB07619121B}" type="pres">
      <dgm:prSet presAssocID="{FB4DE2F8-BAFC-4879-8E5F-7381DAD1EBD4}" presName="desTx" presStyleLbl="node1" presStyleIdx="1" presStyleCnt="2" custScaleX="133247" custScaleY="164856" custLinFactNeighborX="1904" custLinFactNeighborY="-108">
        <dgm:presLayoutVars>
          <dgm:bulletEnabled val="1"/>
        </dgm:presLayoutVars>
      </dgm:prSet>
      <dgm:spPr/>
    </dgm:pt>
  </dgm:ptLst>
  <dgm:cxnLst>
    <dgm:cxn modelId="{1A1D4902-99FB-4E84-B9E3-F05E04384823}" type="presOf" srcId="{FB4DE2F8-BAFC-4879-8E5F-7381DAD1EBD4}" destId="{EB7A4279-D4C1-4126-AF45-3CA9B093349F}" srcOrd="0" destOrd="0" presId="urn:diagrams.loki3.com/BracketList"/>
    <dgm:cxn modelId="{45CBF402-73FB-40C3-A4F4-1658BE84F13C}" srcId="{FB4DE2F8-BAFC-4879-8E5F-7381DAD1EBD4}" destId="{81F34759-B4BD-4ECD-BBDA-024C337E5918}" srcOrd="0" destOrd="0" parTransId="{F058B0FD-D54D-4560-ACB5-F18FE27B5581}" sibTransId="{48BAC533-D088-4900-A0E2-E98B35A45DF6}"/>
    <dgm:cxn modelId="{30E1190B-CE23-4D32-A466-BDD6B0A11682}" srcId="{A96D1234-6B15-4101-85AD-D6FDAE6AA1A7}" destId="{E112252F-3F98-4944-84AE-13DE015B21CE}" srcOrd="1" destOrd="0" parTransId="{FF41ACA6-3ECB-49F9-AF43-C7F129827E85}" sibTransId="{2E76DD30-DA76-4778-ADD2-A1CB270DB041}"/>
    <dgm:cxn modelId="{12F4EC0E-E0F5-4590-9EE2-D8D8F63FD72F}" srcId="{A96D1234-6B15-4101-85AD-D6FDAE6AA1A7}" destId="{CE11A155-CCB0-4322-BD70-1AB2E79D25AE}" srcOrd="3" destOrd="0" parTransId="{E5A6F4FA-CAF6-43CF-A20C-B8C8D3CEB36B}" sibTransId="{A343EE26-95BC-4B50-BC97-6A3E48E96208}"/>
    <dgm:cxn modelId="{57242A17-3924-41A7-A282-0776953F0A84}" type="presOf" srcId="{7D36D1C3-6ABE-4A8A-8225-54FEE80D3C00}" destId="{FD62CDB3-51DC-48F2-AFC3-91B2B2C64767}" srcOrd="0" destOrd="0" presId="urn:diagrams.loki3.com/BracketList"/>
    <dgm:cxn modelId="{17A58A1A-DA43-4258-8EF3-09FEED8290D8}" srcId="{A96D1234-6B15-4101-85AD-D6FDAE6AA1A7}" destId="{A4C7346E-A2D1-4484-8F2B-BB5737C4E54F}" srcOrd="2" destOrd="0" parTransId="{8A64BEF1-47F4-49B2-9487-AA7CE3FFDFFA}" sibTransId="{5CAEC259-96A3-4213-989F-944E05967469}"/>
    <dgm:cxn modelId="{C68D0521-FEA2-4613-A54F-8F925E6A3727}" srcId="{A96D1234-6B15-4101-85AD-D6FDAE6AA1A7}" destId="{64888CA4-71D2-4AAF-8BC4-E5CE98811322}" srcOrd="5" destOrd="0" parTransId="{A4E771AE-9866-4611-A02C-E4F648C42A06}" sibTransId="{5B61F93E-3735-4B1B-B371-4F45B6EC5096}"/>
    <dgm:cxn modelId="{7D5BE427-20FE-47EF-95DF-CA797C85F230}" type="presOf" srcId="{7EDC3065-32CD-401B-96EC-B9952DABFC85}" destId="{3469D0D5-A966-4E04-8772-9EB07619121B}" srcOrd="0" destOrd="1" presId="urn:diagrams.loki3.com/BracketList"/>
    <dgm:cxn modelId="{B893743F-D157-4AE9-8327-3F73D0C7BAAE}" srcId="{15393B4F-B2FC-4B16-AB5C-FABB5627DA41}" destId="{FB4DE2F8-BAFC-4879-8E5F-7381DAD1EBD4}" srcOrd="1" destOrd="0" parTransId="{14DAB1DD-B642-476E-A749-13A3DE3D50FB}" sibTransId="{CA49FF68-8649-42AE-A7B2-ACE773991394}"/>
    <dgm:cxn modelId="{72B96140-DC4B-490C-B635-9D2C0F9E3E5C}" srcId="{FB4DE2F8-BAFC-4879-8E5F-7381DAD1EBD4}" destId="{7EDC3065-32CD-401B-96EC-B9952DABFC85}" srcOrd="1" destOrd="0" parTransId="{9DF27C1C-4195-4C22-ABE8-7B94B568DD58}" sibTransId="{A2745F84-C7F8-49CB-BB40-CFA1416BF5BA}"/>
    <dgm:cxn modelId="{7A190D67-9FFA-42DA-884C-884A7A5BF947}" type="presOf" srcId="{81F34759-B4BD-4ECD-BBDA-024C337E5918}" destId="{3469D0D5-A966-4E04-8772-9EB07619121B}" srcOrd="0" destOrd="0" presId="urn:diagrams.loki3.com/BracketList"/>
    <dgm:cxn modelId="{DD118548-FCF9-499F-9485-E232DC47E23D}" type="presOf" srcId="{A96D1234-6B15-4101-85AD-D6FDAE6AA1A7}" destId="{6E48C2E4-0689-44EC-A10D-9B857658A2AA}" srcOrd="0" destOrd="0" presId="urn:diagrams.loki3.com/BracketList"/>
    <dgm:cxn modelId="{4C4C9176-010A-4B1E-AFE9-6336FF1D9418}" srcId="{15393B4F-B2FC-4B16-AB5C-FABB5627DA41}" destId="{A96D1234-6B15-4101-85AD-D6FDAE6AA1A7}" srcOrd="0" destOrd="0" parTransId="{6C8C54DC-BC71-4FE9-96F8-4A1F024D1CFD}" sibTransId="{F9729E45-9394-4D2B-8E7D-7F8B30A1600B}"/>
    <dgm:cxn modelId="{54380477-57EF-4595-ADED-BB90AE189500}" type="presOf" srcId="{CE11A155-CCB0-4322-BD70-1AB2E79D25AE}" destId="{FD62CDB3-51DC-48F2-AFC3-91B2B2C64767}" srcOrd="0" destOrd="3" presId="urn:diagrams.loki3.com/BracketList"/>
    <dgm:cxn modelId="{2458F458-C49B-40F0-82D3-6ECDCA97FF1C}" type="presOf" srcId="{64888CA4-71D2-4AAF-8BC4-E5CE98811322}" destId="{FD62CDB3-51DC-48F2-AFC3-91B2B2C64767}" srcOrd="0" destOrd="5" presId="urn:diagrams.loki3.com/BracketList"/>
    <dgm:cxn modelId="{9ACED48F-1623-424F-A98F-8D9F20269606}" srcId="{A96D1234-6B15-4101-85AD-D6FDAE6AA1A7}" destId="{7D36D1C3-6ABE-4A8A-8225-54FEE80D3C00}" srcOrd="0" destOrd="0" parTransId="{5EBE7895-5D86-439A-9C95-B5FB474E30DA}" sibTransId="{70CD5980-97EA-40CE-8430-BEDAB0CC75A8}"/>
    <dgm:cxn modelId="{3BC46AAB-28A9-48E0-9067-8D15B1AD8474}" type="presOf" srcId="{41319320-5FF6-4BC1-9622-9C45C2D65991}" destId="{FD62CDB3-51DC-48F2-AFC3-91B2B2C64767}" srcOrd="0" destOrd="4" presId="urn:diagrams.loki3.com/BracketList"/>
    <dgm:cxn modelId="{3D6991BA-EF0C-41AF-90F9-6EA8ADD8C840}" type="presOf" srcId="{E112252F-3F98-4944-84AE-13DE015B21CE}" destId="{FD62CDB3-51DC-48F2-AFC3-91B2B2C64767}" srcOrd="0" destOrd="1" presId="urn:diagrams.loki3.com/BracketList"/>
    <dgm:cxn modelId="{5E81D6C0-3B6A-415A-8136-E2AF8589F8FE}" srcId="{A96D1234-6B15-4101-85AD-D6FDAE6AA1A7}" destId="{41319320-5FF6-4BC1-9622-9C45C2D65991}" srcOrd="4" destOrd="0" parTransId="{0D47C7D2-E4A5-4B5E-88C9-2F0B1263DB52}" sibTransId="{43B40319-26FE-4422-8E5F-CC69EDFC7C7A}"/>
    <dgm:cxn modelId="{C9E694D6-C5DD-49CD-AF20-6EA513FF55ED}" type="presOf" srcId="{72C8F80D-BCDD-488C-8EAC-0C8952F24772}" destId="{FD62CDB3-51DC-48F2-AFC3-91B2B2C64767}" srcOrd="0" destOrd="6" presId="urn:diagrams.loki3.com/BracketList"/>
    <dgm:cxn modelId="{879327DF-07DD-4927-9C53-775390D006AB}" type="presOf" srcId="{A4C7346E-A2D1-4484-8F2B-BB5737C4E54F}" destId="{FD62CDB3-51DC-48F2-AFC3-91B2B2C64767}" srcOrd="0" destOrd="2" presId="urn:diagrams.loki3.com/BracketList"/>
    <dgm:cxn modelId="{F28B34E8-2F15-4E6F-BEEB-54CED864A85D}" srcId="{A96D1234-6B15-4101-85AD-D6FDAE6AA1A7}" destId="{72C8F80D-BCDD-488C-8EAC-0C8952F24772}" srcOrd="6" destOrd="0" parTransId="{DB00E2B1-CF11-4922-AE12-F14BAACC4863}" sibTransId="{5BE7669C-9D4B-4601-BB90-0D3D9CADE525}"/>
    <dgm:cxn modelId="{C8B7C4FC-C4A7-4DBE-A546-4A35396CF87B}" type="presOf" srcId="{15393B4F-B2FC-4B16-AB5C-FABB5627DA41}" destId="{224412FA-C338-462F-A50E-287A7F3C380A}" srcOrd="0" destOrd="0" presId="urn:diagrams.loki3.com/BracketList"/>
    <dgm:cxn modelId="{0057A791-B7AB-4C4B-91A8-CBF78BD66178}" type="presParOf" srcId="{224412FA-C338-462F-A50E-287A7F3C380A}" destId="{E312643C-EBF5-4D98-8081-C547FBD531B6}" srcOrd="0" destOrd="0" presId="urn:diagrams.loki3.com/BracketList"/>
    <dgm:cxn modelId="{AE1FC99C-2732-424E-901D-B45ED505BE99}" type="presParOf" srcId="{E312643C-EBF5-4D98-8081-C547FBD531B6}" destId="{6E48C2E4-0689-44EC-A10D-9B857658A2AA}" srcOrd="0" destOrd="0" presId="urn:diagrams.loki3.com/BracketList"/>
    <dgm:cxn modelId="{6161D089-88A6-4809-AF11-C7485D6EA5D7}" type="presParOf" srcId="{E312643C-EBF5-4D98-8081-C547FBD531B6}" destId="{4F643999-344E-4796-8947-729A436C8DE0}" srcOrd="1" destOrd="0" presId="urn:diagrams.loki3.com/BracketList"/>
    <dgm:cxn modelId="{D3324B0F-2A27-444B-A86E-92C4FAA38CCA}" type="presParOf" srcId="{E312643C-EBF5-4D98-8081-C547FBD531B6}" destId="{3079AE4A-8D62-4435-8F4E-35C3E326A088}" srcOrd="2" destOrd="0" presId="urn:diagrams.loki3.com/BracketList"/>
    <dgm:cxn modelId="{B943A39F-5F0C-41C4-91DC-372CDF5565B7}" type="presParOf" srcId="{E312643C-EBF5-4D98-8081-C547FBD531B6}" destId="{FD62CDB3-51DC-48F2-AFC3-91B2B2C64767}" srcOrd="3" destOrd="0" presId="urn:diagrams.loki3.com/BracketList"/>
    <dgm:cxn modelId="{8CFB792B-9E7B-4407-8062-A01D180AC486}" type="presParOf" srcId="{224412FA-C338-462F-A50E-287A7F3C380A}" destId="{0BE0EFCA-8879-4FBA-BF7D-A494CBA90212}" srcOrd="1" destOrd="0" presId="urn:diagrams.loki3.com/BracketList"/>
    <dgm:cxn modelId="{8B2C8BB4-DC9F-48C1-A9A4-0F9E2991A8A3}" type="presParOf" srcId="{224412FA-C338-462F-A50E-287A7F3C380A}" destId="{236C3FDA-3808-4A85-B62E-5ADDEF59FB50}" srcOrd="2" destOrd="0" presId="urn:diagrams.loki3.com/BracketList"/>
    <dgm:cxn modelId="{8EE15BDB-E8C6-46BD-A81C-0744E62C4037}" type="presParOf" srcId="{236C3FDA-3808-4A85-B62E-5ADDEF59FB50}" destId="{EB7A4279-D4C1-4126-AF45-3CA9B093349F}" srcOrd="0" destOrd="0" presId="urn:diagrams.loki3.com/BracketList"/>
    <dgm:cxn modelId="{C047CC04-8B8D-4A14-8FAA-D2CCCB97E4FE}" type="presParOf" srcId="{236C3FDA-3808-4A85-B62E-5ADDEF59FB50}" destId="{A7F25846-760F-4FD7-BD3A-1619C87C9A30}" srcOrd="1" destOrd="0" presId="urn:diagrams.loki3.com/BracketList"/>
    <dgm:cxn modelId="{336CBE67-90B0-475C-A0CA-5E15E248AAFE}" type="presParOf" srcId="{236C3FDA-3808-4A85-B62E-5ADDEF59FB50}" destId="{25221724-85FD-4B00-BCE1-0BEA0101DAE7}" srcOrd="2" destOrd="0" presId="urn:diagrams.loki3.com/BracketList"/>
    <dgm:cxn modelId="{7EEC7AF0-F1B4-4A5C-9D5A-62113E8793BD}" type="presParOf" srcId="{236C3FDA-3808-4A85-B62E-5ADDEF59FB50}" destId="{3469D0D5-A966-4E04-8772-9EB07619121B}"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393B4F-B2FC-4B16-AB5C-FABB5627DA41}" type="doc">
      <dgm:prSet loTypeId="urn:microsoft.com/office/officeart/2005/8/layout/hList1"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t>CODE</a:t>
          </a:r>
          <a:endParaRPr lang="en-IN" sz="1700" b="1" dirty="0"/>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r>
            <a:rPr lang="en-US" sz="1400" b="1" dirty="0"/>
            <a:t>from sklearn.neighbors import KNeighborsClassifier</a:t>
          </a:r>
          <a:endParaRPr lang="en-IN" sz="1400"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a:t>OUTPUT</a:t>
          </a:r>
          <a:endParaRPr lang="en-IN" sz="1700" b="1" dirty="0"/>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endParaRPr lang="en-IN" sz="1800" b="1" dirty="0"/>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8D77F3D2-A4CF-46F5-A354-C07363009BFF}">
      <dgm:prSet custT="1"/>
      <dgm:spPr/>
      <dgm:t>
        <a:bodyPr/>
        <a:lstStyle/>
        <a:p>
          <a:r>
            <a:rPr lang="en-US" sz="1400" b="1" dirty="0"/>
            <a:t>knn=KNeighborsClassifier(n_neighbors=7)</a:t>
          </a:r>
          <a:endParaRPr lang="en-IN" sz="1400" b="1" dirty="0"/>
        </a:p>
      </dgm:t>
    </dgm:pt>
    <dgm:pt modelId="{B7972A0F-19B1-4DBA-A933-E20454766A67}" type="parTrans" cxnId="{C5DA4B3C-690D-417D-B1EA-027688B7C0ED}">
      <dgm:prSet/>
      <dgm:spPr/>
      <dgm:t>
        <a:bodyPr/>
        <a:lstStyle/>
        <a:p>
          <a:endParaRPr lang="en-IN"/>
        </a:p>
      </dgm:t>
    </dgm:pt>
    <dgm:pt modelId="{09A9D04E-CE5C-40B2-B7AB-4D74795EAB25}" type="sibTrans" cxnId="{C5DA4B3C-690D-417D-B1EA-027688B7C0ED}">
      <dgm:prSet/>
      <dgm:spPr/>
      <dgm:t>
        <a:bodyPr/>
        <a:lstStyle/>
        <a:p>
          <a:endParaRPr lang="en-IN"/>
        </a:p>
      </dgm:t>
    </dgm:pt>
    <dgm:pt modelId="{53336A84-DBAF-44C3-BFB5-EB50A83E4A42}">
      <dgm:prSet custT="1"/>
      <dgm:spPr/>
      <dgm:t>
        <a:bodyPr/>
        <a:lstStyle/>
        <a:p>
          <a:r>
            <a:rPr lang="en-IN" sz="1400" b="1" dirty="0"/>
            <a:t>knn.fit(xtrain,ytrain)</a:t>
          </a:r>
        </a:p>
      </dgm:t>
    </dgm:pt>
    <dgm:pt modelId="{CE4C0970-0D18-44E6-90DB-AFF1323C4137}" type="parTrans" cxnId="{9E44182C-139B-47D4-A710-DEE77639DAC3}">
      <dgm:prSet/>
      <dgm:spPr/>
      <dgm:t>
        <a:bodyPr/>
        <a:lstStyle/>
        <a:p>
          <a:endParaRPr lang="en-IN"/>
        </a:p>
      </dgm:t>
    </dgm:pt>
    <dgm:pt modelId="{E95577C9-E7EA-439E-BB5E-8FEE88B6676E}" type="sibTrans" cxnId="{9E44182C-139B-47D4-A710-DEE77639DAC3}">
      <dgm:prSet/>
      <dgm:spPr/>
      <dgm:t>
        <a:bodyPr/>
        <a:lstStyle/>
        <a:p>
          <a:endParaRPr lang="en-IN"/>
        </a:p>
      </dgm:t>
    </dgm:pt>
    <dgm:pt modelId="{781E725B-B368-4237-86B2-07EAAF9A3192}">
      <dgm:prSet custT="1"/>
      <dgm:spPr/>
      <dgm:t>
        <a:bodyPr/>
        <a:lstStyle/>
        <a:p>
          <a:r>
            <a:rPr lang="en-IN" sz="1400" b="1" dirty="0"/>
            <a:t>ypred=knn.predict(xtest)</a:t>
          </a:r>
        </a:p>
      </dgm:t>
    </dgm:pt>
    <dgm:pt modelId="{957D58AB-39D6-406D-ACE4-0732DA7D3F87}" type="parTrans" cxnId="{D48773A1-2F88-45D0-80B1-EC371F065566}">
      <dgm:prSet/>
      <dgm:spPr/>
      <dgm:t>
        <a:bodyPr/>
        <a:lstStyle/>
        <a:p>
          <a:endParaRPr lang="en-IN"/>
        </a:p>
      </dgm:t>
    </dgm:pt>
    <dgm:pt modelId="{9FB1C700-01B2-4712-9B7B-D9B65AAB363F}" type="sibTrans" cxnId="{D48773A1-2F88-45D0-80B1-EC371F065566}">
      <dgm:prSet/>
      <dgm:spPr/>
      <dgm:t>
        <a:bodyPr/>
        <a:lstStyle/>
        <a:p>
          <a:endParaRPr lang="en-IN"/>
        </a:p>
      </dgm:t>
    </dgm:pt>
    <dgm:pt modelId="{A08BCF83-E8E9-4148-96B5-F81FD8CC9D6E}">
      <dgm:prSet custT="1"/>
      <dgm:spPr/>
      <dgm:t>
        <a:bodyPr/>
        <a:lstStyle/>
        <a:p>
          <a:r>
            <a:rPr lang="en-IN" sz="1400" b="1" dirty="0"/>
            <a:t>from sklearn.metrics import accuracy_score,confusion_matrix,classification_report</a:t>
          </a:r>
        </a:p>
      </dgm:t>
    </dgm:pt>
    <dgm:pt modelId="{49986DA3-0612-4D34-AA66-2872219C7728}" type="parTrans" cxnId="{4198538C-0342-499F-866E-806CC6F68F14}">
      <dgm:prSet/>
      <dgm:spPr/>
      <dgm:t>
        <a:bodyPr/>
        <a:lstStyle/>
        <a:p>
          <a:endParaRPr lang="en-IN"/>
        </a:p>
      </dgm:t>
    </dgm:pt>
    <dgm:pt modelId="{113A724B-A609-4B06-A13A-9D0DE43454C7}" type="sibTrans" cxnId="{4198538C-0342-499F-866E-806CC6F68F14}">
      <dgm:prSet/>
      <dgm:spPr/>
      <dgm:t>
        <a:bodyPr/>
        <a:lstStyle/>
        <a:p>
          <a:endParaRPr lang="en-IN"/>
        </a:p>
      </dgm:t>
    </dgm:pt>
    <dgm:pt modelId="{20DFE8A8-906A-4ADE-BFF7-E592FB4513C9}">
      <dgm:prSet custT="1"/>
      <dgm:spPr/>
      <dgm:t>
        <a:bodyPr/>
        <a:lstStyle/>
        <a:p>
          <a:r>
            <a:rPr lang="en-US" sz="1400" b="1" dirty="0"/>
            <a:t>ac=accuracy_score(ytest,ypred)</a:t>
          </a:r>
          <a:endParaRPr lang="en-IN" sz="1400" b="1" dirty="0"/>
        </a:p>
      </dgm:t>
    </dgm:pt>
    <dgm:pt modelId="{ACA93AB6-29C5-4355-9510-FD91E939F81F}" type="parTrans" cxnId="{2C49089F-B961-4E74-9CAF-0CEFFA162BE6}">
      <dgm:prSet/>
      <dgm:spPr/>
      <dgm:t>
        <a:bodyPr/>
        <a:lstStyle/>
        <a:p>
          <a:endParaRPr lang="en-IN"/>
        </a:p>
      </dgm:t>
    </dgm:pt>
    <dgm:pt modelId="{24D5EE27-17A6-4671-A14D-15BD2D6F747E}" type="sibTrans" cxnId="{2C49089F-B961-4E74-9CAF-0CEFFA162BE6}">
      <dgm:prSet/>
      <dgm:spPr/>
      <dgm:t>
        <a:bodyPr/>
        <a:lstStyle/>
        <a:p>
          <a:endParaRPr lang="en-IN"/>
        </a:p>
      </dgm:t>
    </dgm:pt>
    <dgm:pt modelId="{E76BD628-5FE0-4B5C-91F1-A8D3FFCAB56F}">
      <dgm:prSet custT="1"/>
      <dgm:spPr/>
      <dgm:t>
        <a:bodyPr/>
        <a:lstStyle/>
        <a:p>
          <a:r>
            <a:rPr lang="fr-FR" sz="1400" b="1" dirty="0"/>
            <a:t>cm=confusion_matrix(ytest,ypred)</a:t>
          </a:r>
          <a:endParaRPr lang="en-IN" sz="1400" b="1" dirty="0"/>
        </a:p>
      </dgm:t>
    </dgm:pt>
    <dgm:pt modelId="{77D2A6DD-1933-4C75-87F1-998CBCA03029}" type="parTrans" cxnId="{5515C842-907F-43F8-B65B-901614F18191}">
      <dgm:prSet/>
      <dgm:spPr/>
      <dgm:t>
        <a:bodyPr/>
        <a:lstStyle/>
        <a:p>
          <a:endParaRPr lang="en-IN"/>
        </a:p>
      </dgm:t>
    </dgm:pt>
    <dgm:pt modelId="{7BEF2BD9-9AC7-4717-9091-A7E10A1EA4FC}" type="sibTrans" cxnId="{5515C842-907F-43F8-B65B-901614F18191}">
      <dgm:prSet/>
      <dgm:spPr/>
      <dgm:t>
        <a:bodyPr/>
        <a:lstStyle/>
        <a:p>
          <a:endParaRPr lang="en-IN"/>
        </a:p>
      </dgm:t>
    </dgm:pt>
    <dgm:pt modelId="{AAA9BE1C-C087-4071-BE68-2FAA21CBF8F7}">
      <dgm:prSet custT="1"/>
      <dgm:spPr/>
      <dgm:t>
        <a:bodyPr/>
        <a:lstStyle/>
        <a:p>
          <a:r>
            <a:rPr lang="en-IN" sz="1400" b="1" dirty="0"/>
            <a:t>cr=classification_report(</a:t>
          </a:r>
          <a:r>
            <a:rPr lang="en-IN" sz="1400" b="1" dirty="0" err="1"/>
            <a:t>ytest,ypred</a:t>
          </a:r>
          <a:r>
            <a:rPr lang="en-IN" sz="1400" b="1" dirty="0"/>
            <a:t>)</a:t>
          </a:r>
        </a:p>
      </dgm:t>
    </dgm:pt>
    <dgm:pt modelId="{5F131C31-C868-487E-95CA-4BF9FADC4A42}" type="parTrans" cxnId="{8631730F-A607-4240-870A-1C266FAA8E2A}">
      <dgm:prSet/>
      <dgm:spPr/>
      <dgm:t>
        <a:bodyPr/>
        <a:lstStyle/>
        <a:p>
          <a:endParaRPr lang="en-IN"/>
        </a:p>
      </dgm:t>
    </dgm:pt>
    <dgm:pt modelId="{C8638F0E-31C5-414E-8B2B-D35D8DB88DE9}" type="sibTrans" cxnId="{8631730F-A607-4240-870A-1C266FAA8E2A}">
      <dgm:prSet/>
      <dgm:spPr/>
      <dgm:t>
        <a:bodyPr/>
        <a:lstStyle/>
        <a:p>
          <a:endParaRPr lang="en-IN"/>
        </a:p>
      </dgm:t>
    </dgm:pt>
    <dgm:pt modelId="{E0C62A33-6040-46DC-B44E-5403F1AAB289}">
      <dgm:prSet custT="1"/>
      <dgm:spPr/>
      <dgm:t>
        <a:bodyPr/>
        <a:lstStyle/>
        <a:p>
          <a:endParaRPr lang="en-IN" sz="1400" b="1" dirty="0"/>
        </a:p>
      </dgm:t>
    </dgm:pt>
    <dgm:pt modelId="{14CA757D-5126-423C-A8C8-BACE6E844CC7}" type="parTrans" cxnId="{1D6F045D-E408-494B-A267-D509D17E6976}">
      <dgm:prSet/>
      <dgm:spPr/>
      <dgm:t>
        <a:bodyPr/>
        <a:lstStyle/>
        <a:p>
          <a:endParaRPr lang="en-IN"/>
        </a:p>
      </dgm:t>
    </dgm:pt>
    <dgm:pt modelId="{03112A73-A719-4BCD-86BD-F6B92D39CBD1}" type="sibTrans" cxnId="{1D6F045D-E408-494B-A267-D509D17E6976}">
      <dgm:prSet/>
      <dgm:spPr/>
      <dgm:t>
        <a:bodyPr/>
        <a:lstStyle/>
        <a:p>
          <a:endParaRPr lang="en-IN"/>
        </a:p>
      </dgm:t>
    </dgm:pt>
    <dgm:pt modelId="{E0CEA6D3-D608-43B6-B1E9-7F025D1F30C6}">
      <dgm:prSet custT="1"/>
      <dgm:spPr/>
      <dgm:t>
        <a:bodyPr/>
        <a:lstStyle/>
        <a:p>
          <a:r>
            <a:rPr lang="en-IN" sz="1400" b="1" dirty="0"/>
            <a:t>print(f"Acc Score : {ac}\nCM : \n{cm}\nCR : \n{cr}")</a:t>
          </a:r>
        </a:p>
      </dgm:t>
    </dgm:pt>
    <dgm:pt modelId="{B23813DC-8961-4C85-9D4A-9BE16379BBE4}" type="parTrans" cxnId="{8E335003-32FD-4EAD-BD04-55214C16A0F0}">
      <dgm:prSet/>
      <dgm:spPr/>
      <dgm:t>
        <a:bodyPr/>
        <a:lstStyle/>
        <a:p>
          <a:endParaRPr lang="en-IN"/>
        </a:p>
      </dgm:t>
    </dgm:pt>
    <dgm:pt modelId="{F9C83815-624A-46FF-B024-591287DF7FFE}" type="sibTrans" cxnId="{8E335003-32FD-4EAD-BD04-55214C16A0F0}">
      <dgm:prSet/>
      <dgm:spPr/>
      <dgm:t>
        <a:bodyPr/>
        <a:lstStyle/>
        <a:p>
          <a:endParaRPr lang="en-IN"/>
        </a:p>
      </dgm:t>
    </dgm:pt>
    <dgm:pt modelId="{C1D48DC9-5574-4839-924A-D8E063C5BFED}">
      <dgm:prSet/>
      <dgm:spPr/>
      <dgm:t>
        <a:bodyPr/>
        <a:lstStyle/>
        <a:p>
          <a:endParaRPr lang="en-IN"/>
        </a:p>
      </dgm:t>
    </dgm:pt>
    <dgm:pt modelId="{E0E7E8EB-FECE-4259-AB3F-F9F913896EFC}" type="parTrans" cxnId="{1DAD6E85-EEA9-48D7-963A-4FD5D4719CF3}">
      <dgm:prSet/>
      <dgm:spPr/>
      <dgm:t>
        <a:bodyPr/>
        <a:lstStyle/>
        <a:p>
          <a:endParaRPr lang="en-IN"/>
        </a:p>
      </dgm:t>
    </dgm:pt>
    <dgm:pt modelId="{1E5F0C7E-4E8C-458E-89A7-676EDCB7E195}" type="sibTrans" cxnId="{1DAD6E85-EEA9-48D7-963A-4FD5D4719CF3}">
      <dgm:prSet/>
      <dgm:spPr/>
      <dgm:t>
        <a:bodyPr/>
        <a:lstStyle/>
        <a:p>
          <a:endParaRPr lang="en-IN"/>
        </a:p>
      </dgm:t>
    </dgm:pt>
    <dgm:pt modelId="{48940454-39A0-442A-A2A8-1DD89819517E}">
      <dgm:prSet phldrT="[Text]" custT="1"/>
      <dgm:spPr/>
      <dgm:t>
        <a:bodyPr/>
        <a:lstStyle/>
        <a:p>
          <a:endParaRPr lang="en-IN" sz="1800" b="1" dirty="0"/>
        </a:p>
      </dgm:t>
    </dgm:pt>
    <dgm:pt modelId="{1D4608A4-AC1A-4407-97C5-DE6C424E3407}" type="parTrans" cxnId="{9F6CD661-0EC8-40C5-A61C-F83AD4E3274A}">
      <dgm:prSet/>
      <dgm:spPr/>
      <dgm:t>
        <a:bodyPr/>
        <a:lstStyle/>
        <a:p>
          <a:endParaRPr lang="en-IN"/>
        </a:p>
      </dgm:t>
    </dgm:pt>
    <dgm:pt modelId="{ED5D7789-33D1-448F-87F3-2741CEEAB7B5}" type="sibTrans" cxnId="{9F6CD661-0EC8-40C5-A61C-F83AD4E3274A}">
      <dgm:prSet/>
      <dgm:spPr/>
      <dgm:t>
        <a:bodyPr/>
        <a:lstStyle/>
        <a:p>
          <a:endParaRPr lang="en-IN"/>
        </a:p>
      </dgm:t>
    </dgm:pt>
    <dgm:pt modelId="{666750B5-F083-43F6-AFE0-38BA6E03C903}">
      <dgm:prSet custT="1"/>
      <dgm:spPr/>
      <dgm:t>
        <a:bodyPr/>
        <a:lstStyle/>
        <a:p>
          <a:endParaRPr lang="en-IN" sz="1400" b="1" dirty="0"/>
        </a:p>
      </dgm:t>
    </dgm:pt>
    <dgm:pt modelId="{2E61AE8C-E9C4-4013-AF5A-4D09D4197DF1}" type="parTrans" cxnId="{C492A8A5-E433-42D6-AFF7-F9F5E1273657}">
      <dgm:prSet/>
      <dgm:spPr/>
      <dgm:t>
        <a:bodyPr/>
        <a:lstStyle/>
        <a:p>
          <a:endParaRPr lang="en-IN"/>
        </a:p>
      </dgm:t>
    </dgm:pt>
    <dgm:pt modelId="{EA88D855-DA07-4C1D-B83C-BA9E0271C34D}" type="sibTrans" cxnId="{C492A8A5-E433-42D6-AFF7-F9F5E1273657}">
      <dgm:prSet/>
      <dgm:spPr/>
      <dgm:t>
        <a:bodyPr/>
        <a:lstStyle/>
        <a:p>
          <a:endParaRPr lang="en-IN"/>
        </a:p>
      </dgm:t>
    </dgm:pt>
    <dgm:pt modelId="{24FBD5C3-177C-447F-A781-4A67DC9C8E32}" type="pres">
      <dgm:prSet presAssocID="{15393B4F-B2FC-4B16-AB5C-FABB5627DA41}" presName="Name0" presStyleCnt="0">
        <dgm:presLayoutVars>
          <dgm:dir/>
          <dgm:animLvl val="lvl"/>
          <dgm:resizeHandles val="exact"/>
        </dgm:presLayoutVars>
      </dgm:prSet>
      <dgm:spPr/>
    </dgm:pt>
    <dgm:pt modelId="{FE6691BD-65EB-4F32-BE15-97CC526E415D}" type="pres">
      <dgm:prSet presAssocID="{A96D1234-6B15-4101-85AD-D6FDAE6AA1A7}" presName="composite" presStyleCnt="0"/>
      <dgm:spPr/>
    </dgm:pt>
    <dgm:pt modelId="{9062D734-3EDB-4755-B322-0AE8FBEC8F0A}" type="pres">
      <dgm:prSet presAssocID="{A96D1234-6B15-4101-85AD-D6FDAE6AA1A7}" presName="parTx" presStyleLbl="alignNode1" presStyleIdx="0" presStyleCnt="2" custScaleX="102473">
        <dgm:presLayoutVars>
          <dgm:chMax val="0"/>
          <dgm:chPref val="0"/>
          <dgm:bulletEnabled val="1"/>
        </dgm:presLayoutVars>
      </dgm:prSet>
      <dgm:spPr/>
    </dgm:pt>
    <dgm:pt modelId="{8E133D6A-38D1-4E2A-BB43-97F7126CD314}" type="pres">
      <dgm:prSet presAssocID="{A96D1234-6B15-4101-85AD-D6FDAE6AA1A7}" presName="desTx" presStyleLbl="alignAccFollowNode1" presStyleIdx="0" presStyleCnt="2" custScaleX="102182">
        <dgm:presLayoutVars>
          <dgm:bulletEnabled val="1"/>
        </dgm:presLayoutVars>
      </dgm:prSet>
      <dgm:spPr/>
    </dgm:pt>
    <dgm:pt modelId="{B3B5AE56-AD62-4D55-9DBD-49CEAA5DA0B4}" type="pres">
      <dgm:prSet presAssocID="{F9729E45-9394-4D2B-8E7D-7F8B30A1600B}" presName="space" presStyleCnt="0"/>
      <dgm:spPr/>
    </dgm:pt>
    <dgm:pt modelId="{6F3CB6EE-F925-4283-BDD7-89FC2FDE0805}" type="pres">
      <dgm:prSet presAssocID="{FB4DE2F8-BAFC-4879-8E5F-7381DAD1EBD4}" presName="composite" presStyleCnt="0"/>
      <dgm:spPr/>
    </dgm:pt>
    <dgm:pt modelId="{6DBC535D-6955-42EE-971C-6BBC4AD777CE}" type="pres">
      <dgm:prSet presAssocID="{FB4DE2F8-BAFC-4879-8E5F-7381DAD1EBD4}" presName="parTx" presStyleLbl="alignNode1" presStyleIdx="1" presStyleCnt="2">
        <dgm:presLayoutVars>
          <dgm:chMax val="0"/>
          <dgm:chPref val="0"/>
          <dgm:bulletEnabled val="1"/>
        </dgm:presLayoutVars>
      </dgm:prSet>
      <dgm:spPr/>
    </dgm:pt>
    <dgm:pt modelId="{C68D61F2-4177-4162-ABC9-85EF9F61A2A2}" type="pres">
      <dgm:prSet presAssocID="{FB4DE2F8-BAFC-4879-8E5F-7381DAD1EBD4}" presName="desTx" presStyleLbl="alignAccFollowNode1" presStyleIdx="1" presStyleCnt="2">
        <dgm:presLayoutVars>
          <dgm:bulletEnabled val="1"/>
        </dgm:presLayoutVars>
      </dgm:prSet>
      <dgm:spPr/>
    </dgm:pt>
  </dgm:ptLst>
  <dgm:cxnLst>
    <dgm:cxn modelId="{45CBF402-73FB-40C3-A4F4-1658BE84F13C}" srcId="{FB4DE2F8-BAFC-4879-8E5F-7381DAD1EBD4}" destId="{81F34759-B4BD-4ECD-BBDA-024C337E5918}" srcOrd="0" destOrd="0" parTransId="{F058B0FD-D54D-4560-ACB5-F18FE27B5581}" sibTransId="{48BAC533-D088-4900-A0E2-E98B35A45DF6}"/>
    <dgm:cxn modelId="{8E335003-32FD-4EAD-BD04-55214C16A0F0}" srcId="{A96D1234-6B15-4101-85AD-D6FDAE6AA1A7}" destId="{E0CEA6D3-D608-43B6-B1E9-7F025D1F30C6}" srcOrd="10" destOrd="0" parTransId="{B23813DC-8961-4C85-9D4A-9BE16379BBE4}" sibTransId="{F9C83815-624A-46FF-B024-591287DF7FFE}"/>
    <dgm:cxn modelId="{8631730F-A607-4240-870A-1C266FAA8E2A}" srcId="{A96D1234-6B15-4101-85AD-D6FDAE6AA1A7}" destId="{AAA9BE1C-C087-4071-BE68-2FAA21CBF8F7}" srcOrd="8" destOrd="0" parTransId="{5F131C31-C868-487E-95CA-4BF9FADC4A42}" sibTransId="{C8638F0E-31C5-414E-8B2B-D35D8DB88DE9}"/>
    <dgm:cxn modelId="{9E44182C-139B-47D4-A710-DEE77639DAC3}" srcId="{A96D1234-6B15-4101-85AD-D6FDAE6AA1A7}" destId="{53336A84-DBAF-44C3-BFB5-EB50A83E4A42}" srcOrd="2" destOrd="0" parTransId="{CE4C0970-0D18-44E6-90DB-AFF1323C4137}" sibTransId="{E95577C9-E7EA-439E-BB5E-8FEE88B6676E}"/>
    <dgm:cxn modelId="{665A7932-F93E-4721-8036-664832775508}" type="presOf" srcId="{781E725B-B368-4237-86B2-07EAAF9A3192}" destId="{8E133D6A-38D1-4E2A-BB43-97F7126CD314}" srcOrd="0" destOrd="3" presId="urn:microsoft.com/office/officeart/2005/8/layout/hList1"/>
    <dgm:cxn modelId="{17925335-9AEB-4ECF-ABFD-64049B67F994}" type="presOf" srcId="{E0C62A33-6040-46DC-B44E-5403F1AAB289}" destId="{8E133D6A-38D1-4E2A-BB43-97F7126CD314}" srcOrd="0" destOrd="9" presId="urn:microsoft.com/office/officeart/2005/8/layout/hList1"/>
    <dgm:cxn modelId="{C5DA4B3C-690D-417D-B1EA-027688B7C0ED}" srcId="{A96D1234-6B15-4101-85AD-D6FDAE6AA1A7}" destId="{8D77F3D2-A4CF-46F5-A354-C07363009BFF}" srcOrd="1" destOrd="0" parTransId="{B7972A0F-19B1-4DBA-A933-E20454766A67}" sibTransId="{09A9D04E-CE5C-40B2-B7AB-4D74795EAB25}"/>
    <dgm:cxn modelId="{B893743F-D157-4AE9-8327-3F73D0C7BAAE}" srcId="{15393B4F-B2FC-4B16-AB5C-FABB5627DA41}" destId="{FB4DE2F8-BAFC-4879-8E5F-7381DAD1EBD4}" srcOrd="1" destOrd="0" parTransId="{14DAB1DD-B642-476E-A749-13A3DE3D50FB}" sibTransId="{CA49FF68-8649-42AE-A7B2-ACE773991394}"/>
    <dgm:cxn modelId="{808D3D40-6BE1-42FD-AD4D-166EDF87C892}" type="presOf" srcId="{A96D1234-6B15-4101-85AD-D6FDAE6AA1A7}" destId="{9062D734-3EDB-4755-B322-0AE8FBEC8F0A}" srcOrd="0" destOrd="0" presId="urn:microsoft.com/office/officeart/2005/8/layout/hList1"/>
    <dgm:cxn modelId="{1D6F045D-E408-494B-A267-D509D17E6976}" srcId="{A96D1234-6B15-4101-85AD-D6FDAE6AA1A7}" destId="{E0C62A33-6040-46DC-B44E-5403F1AAB289}" srcOrd="9" destOrd="0" parTransId="{14CA757D-5126-423C-A8C8-BACE6E844CC7}" sibTransId="{03112A73-A719-4BCD-86BD-F6B92D39CBD1}"/>
    <dgm:cxn modelId="{9F6CD661-0EC8-40C5-A61C-F83AD4E3274A}" srcId="{FB4DE2F8-BAFC-4879-8E5F-7381DAD1EBD4}" destId="{48940454-39A0-442A-A2A8-1DD89819517E}" srcOrd="1" destOrd="0" parTransId="{1D4608A4-AC1A-4407-97C5-DE6C424E3407}" sibTransId="{ED5D7789-33D1-448F-87F3-2741CEEAB7B5}"/>
    <dgm:cxn modelId="{5515C842-907F-43F8-B65B-901614F18191}" srcId="{A96D1234-6B15-4101-85AD-D6FDAE6AA1A7}" destId="{E76BD628-5FE0-4B5C-91F1-A8D3FFCAB56F}" srcOrd="7" destOrd="0" parTransId="{77D2A6DD-1933-4C75-87F1-998CBCA03029}" sibTransId="{7BEF2BD9-9AC7-4717-9091-A7E10A1EA4FC}"/>
    <dgm:cxn modelId="{FE5F0467-F961-408B-973E-3C9C16CD5996}" type="presOf" srcId="{C1D48DC9-5574-4839-924A-D8E063C5BFED}" destId="{C68D61F2-4177-4162-ABC9-85EF9F61A2A2}" srcOrd="0" destOrd="2" presId="urn:microsoft.com/office/officeart/2005/8/layout/hList1"/>
    <dgm:cxn modelId="{8929A049-5B2B-4408-8DC1-53A515AD1636}" type="presOf" srcId="{AAA9BE1C-C087-4071-BE68-2FAA21CBF8F7}" destId="{8E133D6A-38D1-4E2A-BB43-97F7126CD314}" srcOrd="0" destOrd="8" presId="urn:microsoft.com/office/officeart/2005/8/layout/hList1"/>
    <dgm:cxn modelId="{D95A8954-A4E7-497B-925E-E0A1A8755F1B}" type="presOf" srcId="{666750B5-F083-43F6-AFE0-38BA6E03C903}" destId="{8E133D6A-38D1-4E2A-BB43-97F7126CD314}" srcOrd="0" destOrd="4" presId="urn:microsoft.com/office/officeart/2005/8/layout/hList1"/>
    <dgm:cxn modelId="{F4F8D054-24A0-4106-81EF-9C250FBF0BB3}" type="presOf" srcId="{8D77F3D2-A4CF-46F5-A354-C07363009BFF}" destId="{8E133D6A-38D1-4E2A-BB43-97F7126CD314}" srcOrd="0" destOrd="1" presId="urn:microsoft.com/office/officeart/2005/8/layout/hList1"/>
    <dgm:cxn modelId="{4C4C9176-010A-4B1E-AFE9-6336FF1D9418}" srcId="{15393B4F-B2FC-4B16-AB5C-FABB5627DA41}" destId="{A96D1234-6B15-4101-85AD-D6FDAE6AA1A7}" srcOrd="0" destOrd="0" parTransId="{6C8C54DC-BC71-4FE9-96F8-4A1F024D1CFD}" sibTransId="{F9729E45-9394-4D2B-8E7D-7F8B30A1600B}"/>
    <dgm:cxn modelId="{1DAD6E85-EEA9-48D7-963A-4FD5D4719CF3}" srcId="{FB4DE2F8-BAFC-4879-8E5F-7381DAD1EBD4}" destId="{C1D48DC9-5574-4839-924A-D8E063C5BFED}" srcOrd="2" destOrd="0" parTransId="{E0E7E8EB-FECE-4259-AB3F-F9F913896EFC}" sibTransId="{1E5F0C7E-4E8C-458E-89A7-676EDCB7E195}"/>
    <dgm:cxn modelId="{41B9A78B-B152-40B9-B708-AA2F1176974C}" type="presOf" srcId="{53336A84-DBAF-44C3-BFB5-EB50A83E4A42}" destId="{8E133D6A-38D1-4E2A-BB43-97F7126CD314}" srcOrd="0" destOrd="2" presId="urn:microsoft.com/office/officeart/2005/8/layout/hList1"/>
    <dgm:cxn modelId="{4198538C-0342-499F-866E-806CC6F68F14}" srcId="{A96D1234-6B15-4101-85AD-D6FDAE6AA1A7}" destId="{A08BCF83-E8E9-4148-96B5-F81FD8CC9D6E}" srcOrd="5" destOrd="0" parTransId="{49986DA3-0612-4D34-AA66-2872219C7728}" sibTransId="{113A724B-A609-4B06-A13A-9D0DE43454C7}"/>
    <dgm:cxn modelId="{9ACED48F-1623-424F-A98F-8D9F20269606}" srcId="{A96D1234-6B15-4101-85AD-D6FDAE6AA1A7}" destId="{7D36D1C3-6ABE-4A8A-8225-54FEE80D3C00}" srcOrd="0" destOrd="0" parTransId="{5EBE7895-5D86-439A-9C95-B5FB474E30DA}" sibTransId="{70CD5980-97EA-40CE-8430-BEDAB0CC75A8}"/>
    <dgm:cxn modelId="{31813A98-40D1-438B-ADC4-A9D4EBA3CF4A}" type="presOf" srcId="{FB4DE2F8-BAFC-4879-8E5F-7381DAD1EBD4}" destId="{6DBC535D-6955-42EE-971C-6BBC4AD777CE}" srcOrd="0" destOrd="0" presId="urn:microsoft.com/office/officeart/2005/8/layout/hList1"/>
    <dgm:cxn modelId="{36D0989E-4EEE-473B-9C87-7D573AF5D0B7}" type="presOf" srcId="{E0CEA6D3-D608-43B6-B1E9-7F025D1F30C6}" destId="{8E133D6A-38D1-4E2A-BB43-97F7126CD314}" srcOrd="0" destOrd="10" presId="urn:microsoft.com/office/officeart/2005/8/layout/hList1"/>
    <dgm:cxn modelId="{2C49089F-B961-4E74-9CAF-0CEFFA162BE6}" srcId="{A96D1234-6B15-4101-85AD-D6FDAE6AA1A7}" destId="{20DFE8A8-906A-4ADE-BFF7-E592FB4513C9}" srcOrd="6" destOrd="0" parTransId="{ACA93AB6-29C5-4355-9510-FD91E939F81F}" sibTransId="{24D5EE27-17A6-4671-A14D-15BD2D6F747E}"/>
    <dgm:cxn modelId="{D48773A1-2F88-45D0-80B1-EC371F065566}" srcId="{A96D1234-6B15-4101-85AD-D6FDAE6AA1A7}" destId="{781E725B-B368-4237-86B2-07EAAF9A3192}" srcOrd="3" destOrd="0" parTransId="{957D58AB-39D6-406D-ACE4-0732DA7D3F87}" sibTransId="{9FB1C700-01B2-4712-9B7B-D9B65AAB363F}"/>
    <dgm:cxn modelId="{C492A8A5-E433-42D6-AFF7-F9F5E1273657}" srcId="{A96D1234-6B15-4101-85AD-D6FDAE6AA1A7}" destId="{666750B5-F083-43F6-AFE0-38BA6E03C903}" srcOrd="4" destOrd="0" parTransId="{2E61AE8C-E9C4-4013-AF5A-4D09D4197DF1}" sibTransId="{EA88D855-DA07-4C1D-B83C-BA9E0271C34D}"/>
    <dgm:cxn modelId="{6A35F5A6-EF7C-4174-B7C6-FF083573283A}" type="presOf" srcId="{48940454-39A0-442A-A2A8-1DD89819517E}" destId="{C68D61F2-4177-4162-ABC9-85EF9F61A2A2}" srcOrd="0" destOrd="1" presId="urn:microsoft.com/office/officeart/2005/8/layout/hList1"/>
    <dgm:cxn modelId="{AB49FAAE-395F-419B-9413-5954EF861E28}" type="presOf" srcId="{20DFE8A8-906A-4ADE-BFF7-E592FB4513C9}" destId="{8E133D6A-38D1-4E2A-BB43-97F7126CD314}" srcOrd="0" destOrd="6" presId="urn:microsoft.com/office/officeart/2005/8/layout/hList1"/>
    <dgm:cxn modelId="{A990B4BE-CF0A-4440-8BF6-4A32903791AC}" type="presOf" srcId="{E76BD628-5FE0-4B5C-91F1-A8D3FFCAB56F}" destId="{8E133D6A-38D1-4E2A-BB43-97F7126CD314}" srcOrd="0" destOrd="7" presId="urn:microsoft.com/office/officeart/2005/8/layout/hList1"/>
    <dgm:cxn modelId="{7C2381C1-8142-42AC-9E14-0ADB8C832C91}" type="presOf" srcId="{A08BCF83-E8E9-4148-96B5-F81FD8CC9D6E}" destId="{8E133D6A-38D1-4E2A-BB43-97F7126CD314}" srcOrd="0" destOrd="5" presId="urn:microsoft.com/office/officeart/2005/8/layout/hList1"/>
    <dgm:cxn modelId="{589B39D1-4A13-4A05-AD4E-50F22E8287F7}" type="presOf" srcId="{7D36D1C3-6ABE-4A8A-8225-54FEE80D3C00}" destId="{8E133D6A-38D1-4E2A-BB43-97F7126CD314}" srcOrd="0" destOrd="0" presId="urn:microsoft.com/office/officeart/2005/8/layout/hList1"/>
    <dgm:cxn modelId="{ED0C75DC-38A5-489A-9B47-1235AFE53908}" type="presOf" srcId="{15393B4F-B2FC-4B16-AB5C-FABB5627DA41}" destId="{24FBD5C3-177C-447F-A781-4A67DC9C8E32}" srcOrd="0" destOrd="0" presId="urn:microsoft.com/office/officeart/2005/8/layout/hList1"/>
    <dgm:cxn modelId="{EFB030FE-D5EC-4DD9-BFAA-14C991282EB4}" type="presOf" srcId="{81F34759-B4BD-4ECD-BBDA-024C337E5918}" destId="{C68D61F2-4177-4162-ABC9-85EF9F61A2A2}" srcOrd="0" destOrd="0" presId="urn:microsoft.com/office/officeart/2005/8/layout/hList1"/>
    <dgm:cxn modelId="{981F7A88-22D4-4108-AE23-FBB3D104FC3E}" type="presParOf" srcId="{24FBD5C3-177C-447F-A781-4A67DC9C8E32}" destId="{FE6691BD-65EB-4F32-BE15-97CC526E415D}" srcOrd="0" destOrd="0" presId="urn:microsoft.com/office/officeart/2005/8/layout/hList1"/>
    <dgm:cxn modelId="{6C70E521-58BB-47E8-BC81-8582BABC1D9A}" type="presParOf" srcId="{FE6691BD-65EB-4F32-BE15-97CC526E415D}" destId="{9062D734-3EDB-4755-B322-0AE8FBEC8F0A}" srcOrd="0" destOrd="0" presId="urn:microsoft.com/office/officeart/2005/8/layout/hList1"/>
    <dgm:cxn modelId="{3D4721ED-057B-47EE-91CC-72D293EABAAA}" type="presParOf" srcId="{FE6691BD-65EB-4F32-BE15-97CC526E415D}" destId="{8E133D6A-38D1-4E2A-BB43-97F7126CD314}" srcOrd="1" destOrd="0" presId="urn:microsoft.com/office/officeart/2005/8/layout/hList1"/>
    <dgm:cxn modelId="{6D586F85-C5FF-47A3-B892-B484DB128643}" type="presParOf" srcId="{24FBD5C3-177C-447F-A781-4A67DC9C8E32}" destId="{B3B5AE56-AD62-4D55-9DBD-49CEAA5DA0B4}" srcOrd="1" destOrd="0" presId="urn:microsoft.com/office/officeart/2005/8/layout/hList1"/>
    <dgm:cxn modelId="{A39CFB1C-A900-44BE-851C-F2FA75D9A899}" type="presParOf" srcId="{24FBD5C3-177C-447F-A781-4A67DC9C8E32}" destId="{6F3CB6EE-F925-4283-BDD7-89FC2FDE0805}" srcOrd="2" destOrd="0" presId="urn:microsoft.com/office/officeart/2005/8/layout/hList1"/>
    <dgm:cxn modelId="{D811B958-0DDD-4AB7-8F72-88CD7EFF6832}" type="presParOf" srcId="{6F3CB6EE-F925-4283-BDD7-89FC2FDE0805}" destId="{6DBC535D-6955-42EE-971C-6BBC4AD777CE}" srcOrd="0" destOrd="0" presId="urn:microsoft.com/office/officeart/2005/8/layout/hList1"/>
    <dgm:cxn modelId="{56FD20B2-A10F-4D91-9160-595DF764C709}" type="presParOf" srcId="{6F3CB6EE-F925-4283-BDD7-89FC2FDE0805}" destId="{C68D61F2-4177-4162-ABC9-85EF9F61A2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393B4F-B2FC-4B16-AB5C-FABB5627DA41}" type="doc">
      <dgm:prSet loTypeId="urn:diagrams.loki3.com/BracketList"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solidFill>
                <a:schemeClr val="accent4"/>
              </a:solidFill>
            </a:rPr>
            <a:t>CODE</a:t>
          </a:r>
          <a:endParaRPr lang="en-IN" sz="1700" b="1" dirty="0">
            <a:solidFill>
              <a:schemeClr val="accent4"/>
            </a:solidFill>
          </a:endParaRPr>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endParaRPr lang="en-IN" sz="1400"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solidFill>
                <a:schemeClr val="accent4"/>
              </a:solidFill>
            </a:rPr>
            <a:t>OUTPUT</a:t>
          </a:r>
          <a:endParaRPr lang="en-IN" sz="1700" b="1" dirty="0">
            <a:solidFill>
              <a:schemeClr val="accent4"/>
            </a:solidFill>
          </a:endParaRPr>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endParaRPr lang="en-IN" sz="900" b="1" dirty="0">
            <a:solidFill>
              <a:schemeClr val="bg1"/>
            </a:solidFill>
            <a:latin typeface="+mn-lt"/>
          </a:endParaRPr>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C1D48DC9-5574-4839-924A-D8E063C5BFED}">
      <dgm:prSet custT="1"/>
      <dgm:spPr/>
      <dgm:t>
        <a:bodyPr/>
        <a:lstStyle/>
        <a:p>
          <a:endParaRPr lang="en-IN" sz="1400" b="1" dirty="0">
            <a:solidFill>
              <a:schemeClr val="bg1"/>
            </a:solidFill>
            <a:latin typeface="+mn-lt"/>
          </a:endParaRPr>
        </a:p>
      </dgm:t>
    </dgm:pt>
    <dgm:pt modelId="{E0E7E8EB-FECE-4259-AB3F-F9F913896EFC}" type="parTrans" cxnId="{1DAD6E85-EEA9-48D7-963A-4FD5D4719CF3}">
      <dgm:prSet/>
      <dgm:spPr/>
      <dgm:t>
        <a:bodyPr/>
        <a:lstStyle/>
        <a:p>
          <a:endParaRPr lang="en-IN"/>
        </a:p>
      </dgm:t>
    </dgm:pt>
    <dgm:pt modelId="{1E5F0C7E-4E8C-458E-89A7-676EDCB7E195}" type="sibTrans" cxnId="{1DAD6E85-EEA9-48D7-963A-4FD5D4719CF3}">
      <dgm:prSet/>
      <dgm:spPr/>
      <dgm:t>
        <a:bodyPr/>
        <a:lstStyle/>
        <a:p>
          <a:endParaRPr lang="en-IN"/>
        </a:p>
      </dgm:t>
    </dgm:pt>
    <dgm:pt modelId="{48940454-39A0-442A-A2A8-1DD89819517E}">
      <dgm:prSet phldrT="[Text]" custT="1"/>
      <dgm:spPr/>
      <dgm:t>
        <a:bodyPr/>
        <a:lstStyle/>
        <a:p>
          <a:endParaRPr lang="en-IN" sz="900" b="1" dirty="0">
            <a:solidFill>
              <a:schemeClr val="bg1"/>
            </a:solidFill>
            <a:latin typeface="+mn-lt"/>
          </a:endParaRPr>
        </a:p>
      </dgm:t>
    </dgm:pt>
    <dgm:pt modelId="{1D4608A4-AC1A-4407-97C5-DE6C424E3407}" type="parTrans" cxnId="{9F6CD661-0EC8-40C5-A61C-F83AD4E3274A}">
      <dgm:prSet/>
      <dgm:spPr/>
      <dgm:t>
        <a:bodyPr/>
        <a:lstStyle/>
        <a:p>
          <a:endParaRPr lang="en-IN"/>
        </a:p>
      </dgm:t>
    </dgm:pt>
    <dgm:pt modelId="{ED5D7789-33D1-448F-87F3-2741CEEAB7B5}" type="sibTrans" cxnId="{9F6CD661-0EC8-40C5-A61C-F83AD4E3274A}">
      <dgm:prSet/>
      <dgm:spPr/>
      <dgm:t>
        <a:bodyPr/>
        <a:lstStyle/>
        <a:p>
          <a:endParaRPr lang="en-IN"/>
        </a:p>
      </dgm:t>
    </dgm:pt>
    <dgm:pt modelId="{6D015FB0-0A50-47B5-9583-45472EFDD693}">
      <dgm:prSet custT="1"/>
      <dgm:spPr/>
      <dgm:t>
        <a:bodyPr/>
        <a:lstStyle/>
        <a:p>
          <a:r>
            <a:rPr lang="en-US" sz="1800" b="1" dirty="0"/>
            <a:t>from sklearn.linear_model import LinearRegression</a:t>
          </a:r>
          <a:endParaRPr lang="en-IN" sz="1800" b="1" dirty="0"/>
        </a:p>
      </dgm:t>
    </dgm:pt>
    <dgm:pt modelId="{6AE0B620-2E9C-4EFE-B476-B5FBF364499E}" type="parTrans" cxnId="{BCC4A59D-5F61-4739-AD79-2DB86459226F}">
      <dgm:prSet/>
      <dgm:spPr/>
      <dgm:t>
        <a:bodyPr/>
        <a:lstStyle/>
        <a:p>
          <a:endParaRPr lang="en-IN"/>
        </a:p>
      </dgm:t>
    </dgm:pt>
    <dgm:pt modelId="{C42F66A0-82DE-43F2-BB02-BA0B6BC6A905}" type="sibTrans" cxnId="{BCC4A59D-5F61-4739-AD79-2DB86459226F}">
      <dgm:prSet/>
      <dgm:spPr/>
      <dgm:t>
        <a:bodyPr/>
        <a:lstStyle/>
        <a:p>
          <a:endParaRPr lang="en-IN"/>
        </a:p>
      </dgm:t>
    </dgm:pt>
    <dgm:pt modelId="{5E18C867-8BFA-4D10-9334-D5F241F2F60A}">
      <dgm:prSet custT="1"/>
      <dgm:spPr/>
      <dgm:t>
        <a:bodyPr/>
        <a:lstStyle/>
        <a:p>
          <a:r>
            <a:rPr lang="en-IN" sz="1800" b="1" dirty="0"/>
            <a:t>lr=LinearRegression()</a:t>
          </a:r>
        </a:p>
      </dgm:t>
    </dgm:pt>
    <dgm:pt modelId="{2305F0CA-2F0C-4008-9A1E-D90C89A820AA}" type="parTrans" cxnId="{5366C033-9FD0-4C06-8911-84B568C7A9E7}">
      <dgm:prSet/>
      <dgm:spPr/>
      <dgm:t>
        <a:bodyPr/>
        <a:lstStyle/>
        <a:p>
          <a:endParaRPr lang="en-IN"/>
        </a:p>
      </dgm:t>
    </dgm:pt>
    <dgm:pt modelId="{66751A46-00B4-4B03-815E-0736BF63AE8B}" type="sibTrans" cxnId="{5366C033-9FD0-4C06-8911-84B568C7A9E7}">
      <dgm:prSet/>
      <dgm:spPr/>
      <dgm:t>
        <a:bodyPr/>
        <a:lstStyle/>
        <a:p>
          <a:endParaRPr lang="en-IN"/>
        </a:p>
      </dgm:t>
    </dgm:pt>
    <dgm:pt modelId="{B86EBF33-3B76-43A1-AEAC-34F2083995B4}">
      <dgm:prSet custT="1"/>
      <dgm:spPr/>
      <dgm:t>
        <a:bodyPr/>
        <a:lstStyle/>
        <a:p>
          <a:r>
            <a:rPr lang="en-IN" sz="1800" b="1" dirty="0"/>
            <a:t>lr.fit(xtrain,ytrain)</a:t>
          </a:r>
        </a:p>
      </dgm:t>
    </dgm:pt>
    <dgm:pt modelId="{B87B4797-7E98-4D27-B7BC-314C39BB0F29}" type="parTrans" cxnId="{EAEBCCE7-193B-4B9B-8874-18D67CA70D0B}">
      <dgm:prSet/>
      <dgm:spPr/>
      <dgm:t>
        <a:bodyPr/>
        <a:lstStyle/>
        <a:p>
          <a:endParaRPr lang="en-IN"/>
        </a:p>
      </dgm:t>
    </dgm:pt>
    <dgm:pt modelId="{1EE94494-9393-4F1B-A7CE-E128CD122F5D}" type="sibTrans" cxnId="{EAEBCCE7-193B-4B9B-8874-18D67CA70D0B}">
      <dgm:prSet/>
      <dgm:spPr/>
      <dgm:t>
        <a:bodyPr/>
        <a:lstStyle/>
        <a:p>
          <a:endParaRPr lang="en-IN"/>
        </a:p>
      </dgm:t>
    </dgm:pt>
    <dgm:pt modelId="{5A41002D-E840-4D20-BFD6-94FA1E47B95F}">
      <dgm:prSet custT="1"/>
      <dgm:spPr/>
      <dgm:t>
        <a:bodyPr/>
        <a:lstStyle/>
        <a:p>
          <a:r>
            <a:rPr lang="en-IN" sz="1800" b="1" dirty="0"/>
            <a:t>ypred=lr.predict(xtest)</a:t>
          </a:r>
        </a:p>
      </dgm:t>
    </dgm:pt>
    <dgm:pt modelId="{5C25E570-258D-477D-A88C-73DA00B95C8F}" type="parTrans" cxnId="{3E95ED84-C8E5-48C1-86E3-5115234CAD64}">
      <dgm:prSet/>
      <dgm:spPr/>
      <dgm:t>
        <a:bodyPr/>
        <a:lstStyle/>
        <a:p>
          <a:endParaRPr lang="en-IN"/>
        </a:p>
      </dgm:t>
    </dgm:pt>
    <dgm:pt modelId="{5B8FD175-075E-47D1-8581-0E59918A9F9F}" type="sibTrans" cxnId="{3E95ED84-C8E5-48C1-86E3-5115234CAD64}">
      <dgm:prSet/>
      <dgm:spPr/>
      <dgm:t>
        <a:bodyPr/>
        <a:lstStyle/>
        <a:p>
          <a:endParaRPr lang="en-IN"/>
        </a:p>
      </dgm:t>
    </dgm:pt>
    <dgm:pt modelId="{17846EDE-4935-47C5-A47D-C06C0512BDE0}">
      <dgm:prSet custT="1"/>
      <dgm:spPr/>
      <dgm:t>
        <a:bodyPr/>
        <a:lstStyle/>
        <a:p>
          <a:r>
            <a:rPr lang="en-IN" sz="1800" b="1" dirty="0"/>
            <a:t>lr.coef_</a:t>
          </a:r>
        </a:p>
      </dgm:t>
    </dgm:pt>
    <dgm:pt modelId="{83390F35-F3B7-4785-924F-C480C6A8EC5F}" type="parTrans" cxnId="{B6E08FD5-35A4-40DD-BA94-C7288E316894}">
      <dgm:prSet/>
      <dgm:spPr/>
      <dgm:t>
        <a:bodyPr/>
        <a:lstStyle/>
        <a:p>
          <a:endParaRPr lang="en-IN"/>
        </a:p>
      </dgm:t>
    </dgm:pt>
    <dgm:pt modelId="{96BEAC23-1B41-45D5-8C2C-4CD86AE61FB9}" type="sibTrans" cxnId="{B6E08FD5-35A4-40DD-BA94-C7288E316894}">
      <dgm:prSet/>
      <dgm:spPr/>
      <dgm:t>
        <a:bodyPr/>
        <a:lstStyle/>
        <a:p>
          <a:endParaRPr lang="en-IN"/>
        </a:p>
      </dgm:t>
    </dgm:pt>
    <dgm:pt modelId="{5E55D491-8D1A-4594-A0FC-236BDF5DECCC}">
      <dgm:prSet custT="1"/>
      <dgm:spPr/>
      <dgm:t>
        <a:bodyPr/>
        <a:lstStyle/>
        <a:p>
          <a:r>
            <a:rPr kumimoji="0" lang="en-US" altLang="en-US" sz="1400" b="1" i="0" u="none" strike="noStrike" cap="none" normalizeH="0" baseline="0" dirty="0">
              <a:ln>
                <a:noFill/>
              </a:ln>
              <a:solidFill>
                <a:schemeClr val="bg1"/>
              </a:solidFill>
              <a:effectLst/>
              <a:latin typeface="+mn-lt"/>
            </a:rPr>
            <a:t>array([-3.73287483e-03, 5.35279873e-02, -1.10714223e-03, -1.88908494e-02, -1.49376425e-03, -1.46092502e-01, 1.52494068e-02, 5.17870307e-02, -3.73783684e-02, -2.16698234e-02, -1.67081012e-02, -4.10360000e-02, 9.92590344e-04, 5.47605977e-03, -4.66230285e-02, 4.60809990e-02, 6.02758784e-03, 6.11011988e-03, -5.64434207e-05]) </a:t>
          </a:r>
        </a:p>
      </dgm:t>
    </dgm:pt>
    <dgm:pt modelId="{0D606705-38AA-4C32-A8AC-69C32528A598}" type="parTrans" cxnId="{9590A129-49D1-4236-B960-59E981872CBD}">
      <dgm:prSet/>
      <dgm:spPr/>
      <dgm:t>
        <a:bodyPr/>
        <a:lstStyle/>
        <a:p>
          <a:endParaRPr lang="en-IN"/>
        </a:p>
      </dgm:t>
    </dgm:pt>
    <dgm:pt modelId="{46EC1F74-D620-4893-8000-14A4AFAF3DDB}" type="sibTrans" cxnId="{9590A129-49D1-4236-B960-59E981872CBD}">
      <dgm:prSet/>
      <dgm:spPr/>
      <dgm:t>
        <a:bodyPr/>
        <a:lstStyle/>
        <a:p>
          <a:endParaRPr lang="en-IN"/>
        </a:p>
      </dgm:t>
    </dgm:pt>
    <dgm:pt modelId="{8F9D075E-2C04-4156-9E77-A645A0D251B6}" type="pres">
      <dgm:prSet presAssocID="{15393B4F-B2FC-4B16-AB5C-FABB5627DA41}" presName="Name0" presStyleCnt="0">
        <dgm:presLayoutVars>
          <dgm:dir/>
          <dgm:animLvl val="lvl"/>
          <dgm:resizeHandles val="exact"/>
        </dgm:presLayoutVars>
      </dgm:prSet>
      <dgm:spPr/>
    </dgm:pt>
    <dgm:pt modelId="{5124F7DB-5726-4777-B852-A531A087B5F1}" type="pres">
      <dgm:prSet presAssocID="{A96D1234-6B15-4101-85AD-D6FDAE6AA1A7}" presName="linNode" presStyleCnt="0"/>
      <dgm:spPr/>
    </dgm:pt>
    <dgm:pt modelId="{E60AFAD0-B518-4EB6-B9EE-7DB5ACA85D9D}" type="pres">
      <dgm:prSet presAssocID="{A96D1234-6B15-4101-85AD-D6FDAE6AA1A7}" presName="parTx" presStyleLbl="revTx" presStyleIdx="0" presStyleCnt="2">
        <dgm:presLayoutVars>
          <dgm:chMax val="1"/>
          <dgm:bulletEnabled val="1"/>
        </dgm:presLayoutVars>
      </dgm:prSet>
      <dgm:spPr/>
    </dgm:pt>
    <dgm:pt modelId="{1C333A84-061E-438D-BFB6-BC49AFAAD6FE}" type="pres">
      <dgm:prSet presAssocID="{A96D1234-6B15-4101-85AD-D6FDAE6AA1A7}" presName="bracket" presStyleLbl="parChTrans1D1" presStyleIdx="0" presStyleCnt="2"/>
      <dgm:spPr/>
    </dgm:pt>
    <dgm:pt modelId="{FC63CC05-C046-48BD-89D2-DF44825EE271}" type="pres">
      <dgm:prSet presAssocID="{A96D1234-6B15-4101-85AD-D6FDAE6AA1A7}" presName="spH" presStyleCnt="0"/>
      <dgm:spPr/>
    </dgm:pt>
    <dgm:pt modelId="{759E0D65-FBA2-455F-B554-696A690CBE68}" type="pres">
      <dgm:prSet presAssocID="{A96D1234-6B15-4101-85AD-D6FDAE6AA1A7}" presName="desTx" presStyleLbl="node1" presStyleIdx="0" presStyleCnt="2" custScaleX="64615" custScaleY="107619">
        <dgm:presLayoutVars>
          <dgm:bulletEnabled val="1"/>
        </dgm:presLayoutVars>
      </dgm:prSet>
      <dgm:spPr/>
    </dgm:pt>
    <dgm:pt modelId="{E64544BE-1EDC-4415-B464-ECB8B365B967}" type="pres">
      <dgm:prSet presAssocID="{F9729E45-9394-4D2B-8E7D-7F8B30A1600B}" presName="spV" presStyleCnt="0"/>
      <dgm:spPr/>
    </dgm:pt>
    <dgm:pt modelId="{94F4A619-344A-44B0-90FB-9A3D3F876AE5}" type="pres">
      <dgm:prSet presAssocID="{FB4DE2F8-BAFC-4879-8E5F-7381DAD1EBD4}" presName="linNode" presStyleCnt="0"/>
      <dgm:spPr/>
    </dgm:pt>
    <dgm:pt modelId="{FDE3A323-E81B-4859-8F60-6D3E076EDB04}" type="pres">
      <dgm:prSet presAssocID="{FB4DE2F8-BAFC-4879-8E5F-7381DAD1EBD4}" presName="parTx" presStyleLbl="revTx" presStyleIdx="1" presStyleCnt="2">
        <dgm:presLayoutVars>
          <dgm:chMax val="1"/>
          <dgm:bulletEnabled val="1"/>
        </dgm:presLayoutVars>
      </dgm:prSet>
      <dgm:spPr/>
    </dgm:pt>
    <dgm:pt modelId="{3F93E78A-71F9-464F-B3F6-224A6E4D3886}" type="pres">
      <dgm:prSet presAssocID="{FB4DE2F8-BAFC-4879-8E5F-7381DAD1EBD4}" presName="bracket" presStyleLbl="parChTrans1D1" presStyleIdx="1" presStyleCnt="2"/>
      <dgm:spPr/>
    </dgm:pt>
    <dgm:pt modelId="{5043E29A-06B6-4A59-A3C2-110EA362C298}" type="pres">
      <dgm:prSet presAssocID="{FB4DE2F8-BAFC-4879-8E5F-7381DAD1EBD4}" presName="spH" presStyleCnt="0"/>
      <dgm:spPr/>
    </dgm:pt>
    <dgm:pt modelId="{A1E1EA03-A3B3-43BF-A692-8CFA3F3DCF2C}" type="pres">
      <dgm:prSet presAssocID="{FB4DE2F8-BAFC-4879-8E5F-7381DAD1EBD4}" presName="desTx" presStyleLbl="node1" presStyleIdx="1" presStyleCnt="2" custScaleX="65262" custScaleY="118695">
        <dgm:presLayoutVars>
          <dgm:bulletEnabled val="1"/>
        </dgm:presLayoutVars>
      </dgm:prSet>
      <dgm:spPr/>
    </dgm:pt>
  </dgm:ptLst>
  <dgm:cxnLst>
    <dgm:cxn modelId="{45CBF402-73FB-40C3-A4F4-1658BE84F13C}" srcId="{FB4DE2F8-BAFC-4879-8E5F-7381DAD1EBD4}" destId="{81F34759-B4BD-4ECD-BBDA-024C337E5918}" srcOrd="0" destOrd="0" parTransId="{F058B0FD-D54D-4560-ACB5-F18FE27B5581}" sibTransId="{48BAC533-D088-4900-A0E2-E98B35A45DF6}"/>
    <dgm:cxn modelId="{C2C9DF0D-D574-4C8A-AC8D-1CDC686992B3}" type="presOf" srcId="{17846EDE-4935-47C5-A47D-C06C0512BDE0}" destId="{759E0D65-FBA2-455F-B554-696A690CBE68}" srcOrd="0" destOrd="5" presId="urn:diagrams.loki3.com/BracketList"/>
    <dgm:cxn modelId="{71B19618-52DF-499F-BC5B-D879694DB63C}" type="presOf" srcId="{A96D1234-6B15-4101-85AD-D6FDAE6AA1A7}" destId="{E60AFAD0-B518-4EB6-B9EE-7DB5ACA85D9D}" srcOrd="0" destOrd="0" presId="urn:diagrams.loki3.com/BracketList"/>
    <dgm:cxn modelId="{9590A129-49D1-4236-B960-59E981872CBD}" srcId="{FB4DE2F8-BAFC-4879-8E5F-7381DAD1EBD4}" destId="{5E55D491-8D1A-4594-A0FC-236BDF5DECCC}" srcOrd="1" destOrd="0" parTransId="{0D606705-38AA-4C32-A8AC-69C32528A598}" sibTransId="{46EC1F74-D620-4893-8000-14A4AFAF3DDB}"/>
    <dgm:cxn modelId="{5366C033-9FD0-4C06-8911-84B568C7A9E7}" srcId="{A96D1234-6B15-4101-85AD-D6FDAE6AA1A7}" destId="{5E18C867-8BFA-4D10-9334-D5F241F2F60A}" srcOrd="2" destOrd="0" parTransId="{2305F0CA-2F0C-4008-9A1E-D90C89A820AA}" sibTransId="{66751A46-00B4-4B03-815E-0736BF63AE8B}"/>
    <dgm:cxn modelId="{B893743F-D157-4AE9-8327-3F73D0C7BAAE}" srcId="{15393B4F-B2FC-4B16-AB5C-FABB5627DA41}" destId="{FB4DE2F8-BAFC-4879-8E5F-7381DAD1EBD4}" srcOrd="1" destOrd="0" parTransId="{14DAB1DD-B642-476E-A749-13A3DE3D50FB}" sibTransId="{CA49FF68-8649-42AE-A7B2-ACE773991394}"/>
    <dgm:cxn modelId="{9F6CD661-0EC8-40C5-A61C-F83AD4E3274A}" srcId="{FB4DE2F8-BAFC-4879-8E5F-7381DAD1EBD4}" destId="{48940454-39A0-442A-A2A8-1DD89819517E}" srcOrd="2" destOrd="0" parTransId="{1D4608A4-AC1A-4407-97C5-DE6C424E3407}" sibTransId="{ED5D7789-33D1-448F-87F3-2741CEEAB7B5}"/>
    <dgm:cxn modelId="{DD890C4D-984E-44D9-A5B7-DC3D6DBA47A4}" type="presOf" srcId="{5E18C867-8BFA-4D10-9334-D5F241F2F60A}" destId="{759E0D65-FBA2-455F-B554-696A690CBE68}" srcOrd="0" destOrd="2" presId="urn:diagrams.loki3.com/BracketList"/>
    <dgm:cxn modelId="{5296D870-CF26-4275-BB9B-AF2C1CE425A1}" type="presOf" srcId="{B86EBF33-3B76-43A1-AEAC-34F2083995B4}" destId="{759E0D65-FBA2-455F-B554-696A690CBE68}" srcOrd="0" destOrd="3" presId="urn:diagrams.loki3.com/BracketList"/>
    <dgm:cxn modelId="{4C4C9176-010A-4B1E-AFE9-6336FF1D9418}" srcId="{15393B4F-B2FC-4B16-AB5C-FABB5627DA41}" destId="{A96D1234-6B15-4101-85AD-D6FDAE6AA1A7}" srcOrd="0" destOrd="0" parTransId="{6C8C54DC-BC71-4FE9-96F8-4A1F024D1CFD}" sibTransId="{F9729E45-9394-4D2B-8E7D-7F8B30A1600B}"/>
    <dgm:cxn modelId="{D8F5AF7A-285B-4D01-878C-99D89705F1CE}" type="presOf" srcId="{7D36D1C3-6ABE-4A8A-8225-54FEE80D3C00}" destId="{759E0D65-FBA2-455F-B554-696A690CBE68}" srcOrd="0" destOrd="0" presId="urn:diagrams.loki3.com/BracketList"/>
    <dgm:cxn modelId="{3E95ED84-C8E5-48C1-86E3-5115234CAD64}" srcId="{A96D1234-6B15-4101-85AD-D6FDAE6AA1A7}" destId="{5A41002D-E840-4D20-BFD6-94FA1E47B95F}" srcOrd="4" destOrd="0" parTransId="{5C25E570-258D-477D-A88C-73DA00B95C8F}" sibTransId="{5B8FD175-075E-47D1-8581-0E59918A9F9F}"/>
    <dgm:cxn modelId="{1DAD6E85-EEA9-48D7-963A-4FD5D4719CF3}" srcId="{FB4DE2F8-BAFC-4879-8E5F-7381DAD1EBD4}" destId="{C1D48DC9-5574-4839-924A-D8E063C5BFED}" srcOrd="3" destOrd="0" parTransId="{E0E7E8EB-FECE-4259-AB3F-F9F913896EFC}" sibTransId="{1E5F0C7E-4E8C-458E-89A7-676EDCB7E195}"/>
    <dgm:cxn modelId="{02BFDE85-E326-4695-BA1D-8B88CE621F41}" type="presOf" srcId="{48940454-39A0-442A-A2A8-1DD89819517E}" destId="{A1E1EA03-A3B3-43BF-A692-8CFA3F3DCF2C}" srcOrd="0" destOrd="2" presId="urn:diagrams.loki3.com/BracketList"/>
    <dgm:cxn modelId="{C7ACD78B-DC2A-4F40-AF78-827C33C2AE7D}" type="presOf" srcId="{C1D48DC9-5574-4839-924A-D8E063C5BFED}" destId="{A1E1EA03-A3B3-43BF-A692-8CFA3F3DCF2C}" srcOrd="0" destOrd="3" presId="urn:diagrams.loki3.com/BracketList"/>
    <dgm:cxn modelId="{9ACED48F-1623-424F-A98F-8D9F20269606}" srcId="{A96D1234-6B15-4101-85AD-D6FDAE6AA1A7}" destId="{7D36D1C3-6ABE-4A8A-8225-54FEE80D3C00}" srcOrd="0" destOrd="0" parTransId="{5EBE7895-5D86-439A-9C95-B5FB474E30DA}" sibTransId="{70CD5980-97EA-40CE-8430-BEDAB0CC75A8}"/>
    <dgm:cxn modelId="{B94D4B91-6F52-4739-8B7B-94C2BA2A2890}" type="presOf" srcId="{5A41002D-E840-4D20-BFD6-94FA1E47B95F}" destId="{759E0D65-FBA2-455F-B554-696A690CBE68}" srcOrd="0" destOrd="4" presId="urn:diagrams.loki3.com/BracketList"/>
    <dgm:cxn modelId="{BCC4A59D-5F61-4739-AD79-2DB86459226F}" srcId="{A96D1234-6B15-4101-85AD-D6FDAE6AA1A7}" destId="{6D015FB0-0A50-47B5-9583-45472EFDD693}" srcOrd="1" destOrd="0" parTransId="{6AE0B620-2E9C-4EFE-B476-B5FBF364499E}" sibTransId="{C42F66A0-82DE-43F2-BB02-BA0B6BC6A905}"/>
    <dgm:cxn modelId="{FEC9D9A5-9648-4427-98AA-C8B1EA5787D5}" type="presOf" srcId="{5E55D491-8D1A-4594-A0FC-236BDF5DECCC}" destId="{A1E1EA03-A3B3-43BF-A692-8CFA3F3DCF2C}" srcOrd="0" destOrd="1" presId="urn:diagrams.loki3.com/BracketList"/>
    <dgm:cxn modelId="{23683AAA-D0F0-4C8E-8520-CA28D6571BBF}" type="presOf" srcId="{81F34759-B4BD-4ECD-BBDA-024C337E5918}" destId="{A1E1EA03-A3B3-43BF-A692-8CFA3F3DCF2C}" srcOrd="0" destOrd="0" presId="urn:diagrams.loki3.com/BracketList"/>
    <dgm:cxn modelId="{C5E516BE-414A-4FD1-820A-CED3977E4DA4}" type="presOf" srcId="{15393B4F-B2FC-4B16-AB5C-FABB5627DA41}" destId="{8F9D075E-2C04-4156-9E77-A645A0D251B6}" srcOrd="0" destOrd="0" presId="urn:diagrams.loki3.com/BracketList"/>
    <dgm:cxn modelId="{B5BB2EC2-5002-4499-BBF9-4DB0007F090F}" type="presOf" srcId="{FB4DE2F8-BAFC-4879-8E5F-7381DAD1EBD4}" destId="{FDE3A323-E81B-4859-8F60-6D3E076EDB04}" srcOrd="0" destOrd="0" presId="urn:diagrams.loki3.com/BracketList"/>
    <dgm:cxn modelId="{B6E08FD5-35A4-40DD-BA94-C7288E316894}" srcId="{A96D1234-6B15-4101-85AD-D6FDAE6AA1A7}" destId="{17846EDE-4935-47C5-A47D-C06C0512BDE0}" srcOrd="5" destOrd="0" parTransId="{83390F35-F3B7-4785-924F-C480C6A8EC5F}" sibTransId="{96BEAC23-1B41-45D5-8C2C-4CD86AE61FB9}"/>
    <dgm:cxn modelId="{EAEBCCE7-193B-4B9B-8874-18D67CA70D0B}" srcId="{A96D1234-6B15-4101-85AD-D6FDAE6AA1A7}" destId="{B86EBF33-3B76-43A1-AEAC-34F2083995B4}" srcOrd="3" destOrd="0" parTransId="{B87B4797-7E98-4D27-B7BC-314C39BB0F29}" sibTransId="{1EE94494-9393-4F1B-A7CE-E128CD122F5D}"/>
    <dgm:cxn modelId="{4DCEC4F9-EA19-4F4E-907B-56DA1FFE61CF}" type="presOf" srcId="{6D015FB0-0A50-47B5-9583-45472EFDD693}" destId="{759E0D65-FBA2-455F-B554-696A690CBE68}" srcOrd="0" destOrd="1" presId="urn:diagrams.loki3.com/BracketList"/>
    <dgm:cxn modelId="{4C2E686B-FBF4-4A2B-BF45-D0A18CFF0922}" type="presParOf" srcId="{8F9D075E-2C04-4156-9E77-A645A0D251B6}" destId="{5124F7DB-5726-4777-B852-A531A087B5F1}" srcOrd="0" destOrd="0" presId="urn:diagrams.loki3.com/BracketList"/>
    <dgm:cxn modelId="{9A74E05D-2C81-4AF0-876F-B2122B768721}" type="presParOf" srcId="{5124F7DB-5726-4777-B852-A531A087B5F1}" destId="{E60AFAD0-B518-4EB6-B9EE-7DB5ACA85D9D}" srcOrd="0" destOrd="0" presId="urn:diagrams.loki3.com/BracketList"/>
    <dgm:cxn modelId="{68702356-F82B-45E9-9176-3E5F4CE86D2D}" type="presParOf" srcId="{5124F7DB-5726-4777-B852-A531A087B5F1}" destId="{1C333A84-061E-438D-BFB6-BC49AFAAD6FE}" srcOrd="1" destOrd="0" presId="urn:diagrams.loki3.com/BracketList"/>
    <dgm:cxn modelId="{7BA1CCFC-C89F-4AD4-BF3A-D9365049BEB7}" type="presParOf" srcId="{5124F7DB-5726-4777-B852-A531A087B5F1}" destId="{FC63CC05-C046-48BD-89D2-DF44825EE271}" srcOrd="2" destOrd="0" presId="urn:diagrams.loki3.com/BracketList"/>
    <dgm:cxn modelId="{F1DEDD74-DE6C-4CF6-8897-917F994B1038}" type="presParOf" srcId="{5124F7DB-5726-4777-B852-A531A087B5F1}" destId="{759E0D65-FBA2-455F-B554-696A690CBE68}" srcOrd="3" destOrd="0" presId="urn:diagrams.loki3.com/BracketList"/>
    <dgm:cxn modelId="{3410EE71-8AD1-4A2E-A130-F08643E3FCDD}" type="presParOf" srcId="{8F9D075E-2C04-4156-9E77-A645A0D251B6}" destId="{E64544BE-1EDC-4415-B464-ECB8B365B967}" srcOrd="1" destOrd="0" presId="urn:diagrams.loki3.com/BracketList"/>
    <dgm:cxn modelId="{639CD1A5-6FF9-42AA-8E8C-C4912B428B1D}" type="presParOf" srcId="{8F9D075E-2C04-4156-9E77-A645A0D251B6}" destId="{94F4A619-344A-44B0-90FB-9A3D3F876AE5}" srcOrd="2" destOrd="0" presId="urn:diagrams.loki3.com/BracketList"/>
    <dgm:cxn modelId="{F9CD89EB-2FE5-4A4F-A5A4-3EA2CE2AB291}" type="presParOf" srcId="{94F4A619-344A-44B0-90FB-9A3D3F876AE5}" destId="{FDE3A323-E81B-4859-8F60-6D3E076EDB04}" srcOrd="0" destOrd="0" presId="urn:diagrams.loki3.com/BracketList"/>
    <dgm:cxn modelId="{B6930390-A63B-4F60-85FE-48CEFA0EC50F}" type="presParOf" srcId="{94F4A619-344A-44B0-90FB-9A3D3F876AE5}" destId="{3F93E78A-71F9-464F-B3F6-224A6E4D3886}" srcOrd="1" destOrd="0" presId="urn:diagrams.loki3.com/BracketList"/>
    <dgm:cxn modelId="{F1F6681B-DC90-4CE1-9242-1F883381D4B2}" type="presParOf" srcId="{94F4A619-344A-44B0-90FB-9A3D3F876AE5}" destId="{5043E29A-06B6-4A59-A3C2-110EA362C298}" srcOrd="2" destOrd="0" presId="urn:diagrams.loki3.com/BracketList"/>
    <dgm:cxn modelId="{9B51CDFA-8F4D-4481-9676-4819002D280A}" type="presParOf" srcId="{94F4A619-344A-44B0-90FB-9A3D3F876AE5}" destId="{A1E1EA03-A3B3-43BF-A692-8CFA3F3DCF2C}"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393B4F-B2FC-4B16-AB5C-FABB5627DA41}" type="doc">
      <dgm:prSet loTypeId="urn:microsoft.com/office/officeart/2005/8/layout/hList1"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t>CODE</a:t>
          </a:r>
          <a:endParaRPr lang="en-IN" sz="1700" b="1" dirty="0"/>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r>
            <a:rPr lang="en-US" sz="1400" b="1" dirty="0"/>
            <a:t>from sklearn.linear_model import LogisticRegression</a:t>
          </a:r>
          <a:endParaRPr lang="en-IN" sz="1400"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t>OUTPUT</a:t>
          </a:r>
          <a:endParaRPr lang="en-IN" sz="1700" b="1" dirty="0"/>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endParaRPr lang="en-IN" sz="1800" b="1" dirty="0"/>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C1D48DC9-5574-4839-924A-D8E063C5BFED}">
      <dgm:prSet/>
      <dgm:spPr/>
      <dgm:t>
        <a:bodyPr/>
        <a:lstStyle/>
        <a:p>
          <a:endParaRPr lang="en-IN"/>
        </a:p>
      </dgm:t>
    </dgm:pt>
    <dgm:pt modelId="{E0E7E8EB-FECE-4259-AB3F-F9F913896EFC}" type="parTrans" cxnId="{1DAD6E85-EEA9-48D7-963A-4FD5D4719CF3}">
      <dgm:prSet/>
      <dgm:spPr/>
      <dgm:t>
        <a:bodyPr/>
        <a:lstStyle/>
        <a:p>
          <a:endParaRPr lang="en-IN"/>
        </a:p>
      </dgm:t>
    </dgm:pt>
    <dgm:pt modelId="{1E5F0C7E-4E8C-458E-89A7-676EDCB7E195}" type="sibTrans" cxnId="{1DAD6E85-EEA9-48D7-963A-4FD5D4719CF3}">
      <dgm:prSet/>
      <dgm:spPr/>
      <dgm:t>
        <a:bodyPr/>
        <a:lstStyle/>
        <a:p>
          <a:endParaRPr lang="en-IN"/>
        </a:p>
      </dgm:t>
    </dgm:pt>
    <dgm:pt modelId="{48940454-39A0-442A-A2A8-1DD89819517E}">
      <dgm:prSet phldrT="[Text]" custT="1"/>
      <dgm:spPr/>
      <dgm:t>
        <a:bodyPr/>
        <a:lstStyle/>
        <a:p>
          <a:endParaRPr lang="en-IN" sz="1800" b="1" dirty="0"/>
        </a:p>
      </dgm:t>
    </dgm:pt>
    <dgm:pt modelId="{1D4608A4-AC1A-4407-97C5-DE6C424E3407}" type="parTrans" cxnId="{9F6CD661-0EC8-40C5-A61C-F83AD4E3274A}">
      <dgm:prSet/>
      <dgm:spPr/>
      <dgm:t>
        <a:bodyPr/>
        <a:lstStyle/>
        <a:p>
          <a:endParaRPr lang="en-IN"/>
        </a:p>
      </dgm:t>
    </dgm:pt>
    <dgm:pt modelId="{ED5D7789-33D1-448F-87F3-2741CEEAB7B5}" type="sibTrans" cxnId="{9F6CD661-0EC8-40C5-A61C-F83AD4E3274A}">
      <dgm:prSet/>
      <dgm:spPr/>
      <dgm:t>
        <a:bodyPr/>
        <a:lstStyle/>
        <a:p>
          <a:endParaRPr lang="en-IN"/>
        </a:p>
      </dgm:t>
    </dgm:pt>
    <dgm:pt modelId="{96BA34FB-B434-4B7F-815C-1171E42FB6CF}">
      <dgm:prSet custT="1"/>
      <dgm:spPr/>
      <dgm:t>
        <a:bodyPr/>
        <a:lstStyle/>
        <a:p>
          <a:r>
            <a:rPr lang="en-IN" sz="1400" b="1" dirty="0"/>
            <a:t>lr=LogisticRegression()</a:t>
          </a:r>
        </a:p>
      </dgm:t>
    </dgm:pt>
    <dgm:pt modelId="{842A037D-A7F0-459C-9A32-7FD1375C6E02}" type="parTrans" cxnId="{F9219FEE-AE1C-45EA-9153-B91984D6D0E7}">
      <dgm:prSet/>
      <dgm:spPr/>
      <dgm:t>
        <a:bodyPr/>
        <a:lstStyle/>
        <a:p>
          <a:endParaRPr lang="en-IN"/>
        </a:p>
      </dgm:t>
    </dgm:pt>
    <dgm:pt modelId="{90B60E6E-6A67-45AD-B322-89E122A71107}" type="sibTrans" cxnId="{F9219FEE-AE1C-45EA-9153-B91984D6D0E7}">
      <dgm:prSet/>
      <dgm:spPr/>
      <dgm:t>
        <a:bodyPr/>
        <a:lstStyle/>
        <a:p>
          <a:endParaRPr lang="en-IN"/>
        </a:p>
      </dgm:t>
    </dgm:pt>
    <dgm:pt modelId="{EC6A2B71-77F6-4889-83A1-30B97F33037B}">
      <dgm:prSet custT="1"/>
      <dgm:spPr/>
      <dgm:t>
        <a:bodyPr/>
        <a:lstStyle/>
        <a:p>
          <a:r>
            <a:rPr lang="en-IN" sz="1400" b="1" dirty="0"/>
            <a:t>lr.fit(xtrain,ytrain)</a:t>
          </a:r>
        </a:p>
      </dgm:t>
    </dgm:pt>
    <dgm:pt modelId="{A7FA7842-C83D-439D-87F6-E06D0F42FE26}" type="parTrans" cxnId="{B1FF10DC-CABC-4164-AC4B-616309E7ED4B}">
      <dgm:prSet/>
      <dgm:spPr/>
      <dgm:t>
        <a:bodyPr/>
        <a:lstStyle/>
        <a:p>
          <a:endParaRPr lang="en-IN"/>
        </a:p>
      </dgm:t>
    </dgm:pt>
    <dgm:pt modelId="{B30396CA-B060-4C9F-8B76-2A04FC9F05AF}" type="sibTrans" cxnId="{B1FF10DC-CABC-4164-AC4B-616309E7ED4B}">
      <dgm:prSet/>
      <dgm:spPr/>
      <dgm:t>
        <a:bodyPr/>
        <a:lstStyle/>
        <a:p>
          <a:endParaRPr lang="en-IN"/>
        </a:p>
      </dgm:t>
    </dgm:pt>
    <dgm:pt modelId="{C4D7C47E-FBCF-42ED-B07C-FDEC3B8384C5}">
      <dgm:prSet custT="1"/>
      <dgm:spPr/>
      <dgm:t>
        <a:bodyPr/>
        <a:lstStyle/>
        <a:p>
          <a:r>
            <a:rPr lang="en-IN" sz="1400" b="1" dirty="0"/>
            <a:t>ypred=lr.predict(xtest)</a:t>
          </a:r>
        </a:p>
      </dgm:t>
    </dgm:pt>
    <dgm:pt modelId="{6C17C05B-A90F-433A-8709-0654A7E8A9D2}" type="parTrans" cxnId="{AF68E3D9-7787-4DEA-8EA8-2B5DABEA569B}">
      <dgm:prSet/>
      <dgm:spPr/>
      <dgm:t>
        <a:bodyPr/>
        <a:lstStyle/>
        <a:p>
          <a:endParaRPr lang="en-IN"/>
        </a:p>
      </dgm:t>
    </dgm:pt>
    <dgm:pt modelId="{B9C88B73-AC3E-449A-9E84-C6DE886C3B24}" type="sibTrans" cxnId="{AF68E3D9-7787-4DEA-8EA8-2B5DABEA569B}">
      <dgm:prSet/>
      <dgm:spPr/>
      <dgm:t>
        <a:bodyPr/>
        <a:lstStyle/>
        <a:p>
          <a:endParaRPr lang="en-IN"/>
        </a:p>
      </dgm:t>
    </dgm:pt>
    <dgm:pt modelId="{3BC28BF8-837E-46D1-B44B-E6AB14798253}">
      <dgm:prSet custT="1"/>
      <dgm:spPr/>
      <dgm:t>
        <a:bodyPr/>
        <a:lstStyle/>
        <a:p>
          <a:r>
            <a:rPr lang="en-IN" sz="1400" b="1" dirty="0"/>
            <a:t>from sklearn.metrics import confusion_matrix,classification_report</a:t>
          </a:r>
        </a:p>
      </dgm:t>
    </dgm:pt>
    <dgm:pt modelId="{88106019-45F5-4D42-8857-F4DF5C0D0DAA}" type="parTrans" cxnId="{846C15C2-05B7-4AF7-ADA0-970D672D0989}">
      <dgm:prSet/>
      <dgm:spPr/>
      <dgm:t>
        <a:bodyPr/>
        <a:lstStyle/>
        <a:p>
          <a:endParaRPr lang="en-IN"/>
        </a:p>
      </dgm:t>
    </dgm:pt>
    <dgm:pt modelId="{6754FD9D-69C3-4671-9CCD-F5D7034E2E23}" type="sibTrans" cxnId="{846C15C2-05B7-4AF7-ADA0-970D672D0989}">
      <dgm:prSet/>
      <dgm:spPr/>
      <dgm:t>
        <a:bodyPr/>
        <a:lstStyle/>
        <a:p>
          <a:endParaRPr lang="en-IN"/>
        </a:p>
      </dgm:t>
    </dgm:pt>
    <dgm:pt modelId="{2C5302E5-0FBC-43F0-AA86-2FE089DEF270}">
      <dgm:prSet custT="1"/>
      <dgm:spPr/>
      <dgm:t>
        <a:bodyPr/>
        <a:lstStyle/>
        <a:p>
          <a:r>
            <a:rPr lang="fr-FR" sz="1400" b="1" dirty="0"/>
            <a:t>cm=confusion_matrix(ytest,ypred)</a:t>
          </a:r>
          <a:endParaRPr lang="en-IN" sz="1400" b="1" dirty="0"/>
        </a:p>
      </dgm:t>
    </dgm:pt>
    <dgm:pt modelId="{7C6377B3-C812-4574-8567-1FC33D29554F}" type="parTrans" cxnId="{01D8799E-BB02-4C8C-A98C-9A6973AA8F73}">
      <dgm:prSet/>
      <dgm:spPr/>
      <dgm:t>
        <a:bodyPr/>
        <a:lstStyle/>
        <a:p>
          <a:endParaRPr lang="en-IN"/>
        </a:p>
      </dgm:t>
    </dgm:pt>
    <dgm:pt modelId="{E21E4EED-90BF-4158-A204-3935731A51D8}" type="sibTrans" cxnId="{01D8799E-BB02-4C8C-A98C-9A6973AA8F73}">
      <dgm:prSet/>
      <dgm:spPr/>
      <dgm:t>
        <a:bodyPr/>
        <a:lstStyle/>
        <a:p>
          <a:endParaRPr lang="en-IN"/>
        </a:p>
      </dgm:t>
    </dgm:pt>
    <dgm:pt modelId="{B172612C-FD16-47F9-9B0A-ADF7A03AB636}">
      <dgm:prSet custT="1"/>
      <dgm:spPr/>
      <dgm:t>
        <a:bodyPr/>
        <a:lstStyle/>
        <a:p>
          <a:r>
            <a:rPr lang="en-IN" sz="1400" b="1" dirty="0"/>
            <a:t>cr=classification_report(</a:t>
          </a:r>
          <a:r>
            <a:rPr lang="en-IN" sz="1400" b="1" dirty="0" err="1"/>
            <a:t>ytest,ypred</a:t>
          </a:r>
          <a:r>
            <a:rPr lang="en-IN" sz="1400" b="1" dirty="0"/>
            <a:t>)</a:t>
          </a:r>
        </a:p>
      </dgm:t>
    </dgm:pt>
    <dgm:pt modelId="{9B08DC71-9B2B-4972-BFD8-E5738EBE9DEF}" type="parTrans" cxnId="{58111CC6-385A-4BEC-AE64-4CDA290125EE}">
      <dgm:prSet/>
      <dgm:spPr/>
      <dgm:t>
        <a:bodyPr/>
        <a:lstStyle/>
        <a:p>
          <a:endParaRPr lang="en-IN"/>
        </a:p>
      </dgm:t>
    </dgm:pt>
    <dgm:pt modelId="{D7DFB510-5DD4-4C86-88B2-6D288E6F5C8F}" type="sibTrans" cxnId="{58111CC6-385A-4BEC-AE64-4CDA290125EE}">
      <dgm:prSet/>
      <dgm:spPr/>
      <dgm:t>
        <a:bodyPr/>
        <a:lstStyle/>
        <a:p>
          <a:endParaRPr lang="en-IN"/>
        </a:p>
      </dgm:t>
    </dgm:pt>
    <dgm:pt modelId="{86197AC8-F018-45C9-9033-432ACC407126}">
      <dgm:prSet custT="1"/>
      <dgm:spPr/>
      <dgm:t>
        <a:bodyPr/>
        <a:lstStyle/>
        <a:p>
          <a:r>
            <a:rPr lang="en-IN" sz="1400" b="1" dirty="0"/>
            <a:t>print(f"CM : \ n{cm}\nCR : \n{cr}")</a:t>
          </a:r>
        </a:p>
      </dgm:t>
    </dgm:pt>
    <dgm:pt modelId="{E7004CC4-D5DC-4069-A052-7C5F53CBE3EC}" type="parTrans" cxnId="{792973E9-8A12-40BB-937E-40AE81D086CE}">
      <dgm:prSet/>
      <dgm:spPr/>
      <dgm:t>
        <a:bodyPr/>
        <a:lstStyle/>
        <a:p>
          <a:endParaRPr lang="en-IN"/>
        </a:p>
      </dgm:t>
    </dgm:pt>
    <dgm:pt modelId="{2CE857AA-3CA7-403A-AA91-5AE4341994A9}" type="sibTrans" cxnId="{792973E9-8A12-40BB-937E-40AE81D086CE}">
      <dgm:prSet/>
      <dgm:spPr/>
      <dgm:t>
        <a:bodyPr/>
        <a:lstStyle/>
        <a:p>
          <a:endParaRPr lang="en-IN"/>
        </a:p>
      </dgm:t>
    </dgm:pt>
    <dgm:pt modelId="{5FE04467-4D12-4F71-BA0C-5039BE30CAF4}">
      <dgm:prSet custT="1"/>
      <dgm:spPr/>
      <dgm:t>
        <a:bodyPr/>
        <a:lstStyle/>
        <a:p>
          <a:endParaRPr lang="en-IN" sz="1400" b="1" dirty="0"/>
        </a:p>
      </dgm:t>
    </dgm:pt>
    <dgm:pt modelId="{FD8A26EA-0F12-4696-B260-E4A7592D6C7C}" type="parTrans" cxnId="{81BF9BB8-8E37-4547-899D-7361E0B75011}">
      <dgm:prSet/>
      <dgm:spPr/>
      <dgm:t>
        <a:bodyPr/>
        <a:lstStyle/>
        <a:p>
          <a:endParaRPr lang="en-IN"/>
        </a:p>
      </dgm:t>
    </dgm:pt>
    <dgm:pt modelId="{6AC47F19-93CA-45A3-B539-35DC5D37C7B4}" type="sibTrans" cxnId="{81BF9BB8-8E37-4547-899D-7361E0B75011}">
      <dgm:prSet/>
      <dgm:spPr/>
      <dgm:t>
        <a:bodyPr/>
        <a:lstStyle/>
        <a:p>
          <a:endParaRPr lang="en-IN"/>
        </a:p>
      </dgm:t>
    </dgm:pt>
    <dgm:pt modelId="{24FBD5C3-177C-447F-A781-4A67DC9C8E32}" type="pres">
      <dgm:prSet presAssocID="{15393B4F-B2FC-4B16-AB5C-FABB5627DA41}" presName="Name0" presStyleCnt="0">
        <dgm:presLayoutVars>
          <dgm:dir/>
          <dgm:animLvl val="lvl"/>
          <dgm:resizeHandles val="exact"/>
        </dgm:presLayoutVars>
      </dgm:prSet>
      <dgm:spPr/>
    </dgm:pt>
    <dgm:pt modelId="{FE6691BD-65EB-4F32-BE15-97CC526E415D}" type="pres">
      <dgm:prSet presAssocID="{A96D1234-6B15-4101-85AD-D6FDAE6AA1A7}" presName="composite" presStyleCnt="0"/>
      <dgm:spPr/>
    </dgm:pt>
    <dgm:pt modelId="{9062D734-3EDB-4755-B322-0AE8FBEC8F0A}" type="pres">
      <dgm:prSet presAssocID="{A96D1234-6B15-4101-85AD-D6FDAE6AA1A7}" presName="parTx" presStyleLbl="alignNode1" presStyleIdx="0" presStyleCnt="2" custScaleY="98029" custLinFactNeighborX="-1" custLinFactNeighborY="3318">
        <dgm:presLayoutVars>
          <dgm:chMax val="0"/>
          <dgm:chPref val="0"/>
          <dgm:bulletEnabled val="1"/>
        </dgm:presLayoutVars>
      </dgm:prSet>
      <dgm:spPr/>
    </dgm:pt>
    <dgm:pt modelId="{8E133D6A-38D1-4E2A-BB43-97F7126CD314}" type="pres">
      <dgm:prSet presAssocID="{A96D1234-6B15-4101-85AD-D6FDAE6AA1A7}" presName="desTx" presStyleLbl="alignAccFollowNode1" presStyleIdx="0" presStyleCnt="2" custScaleY="108362" custLinFactNeighborX="260" custLinFactNeighborY="5656">
        <dgm:presLayoutVars>
          <dgm:bulletEnabled val="1"/>
        </dgm:presLayoutVars>
      </dgm:prSet>
      <dgm:spPr/>
    </dgm:pt>
    <dgm:pt modelId="{B3B5AE56-AD62-4D55-9DBD-49CEAA5DA0B4}" type="pres">
      <dgm:prSet presAssocID="{F9729E45-9394-4D2B-8E7D-7F8B30A1600B}" presName="space" presStyleCnt="0"/>
      <dgm:spPr/>
    </dgm:pt>
    <dgm:pt modelId="{6F3CB6EE-F925-4283-BDD7-89FC2FDE0805}" type="pres">
      <dgm:prSet presAssocID="{FB4DE2F8-BAFC-4879-8E5F-7381DAD1EBD4}" presName="composite" presStyleCnt="0"/>
      <dgm:spPr/>
    </dgm:pt>
    <dgm:pt modelId="{6DBC535D-6955-42EE-971C-6BBC4AD777CE}" type="pres">
      <dgm:prSet presAssocID="{FB4DE2F8-BAFC-4879-8E5F-7381DAD1EBD4}" presName="parTx" presStyleLbl="alignNode1" presStyleIdx="1" presStyleCnt="2" custScaleY="102899" custLinFactNeighborX="1" custLinFactNeighborY="1627">
        <dgm:presLayoutVars>
          <dgm:chMax val="0"/>
          <dgm:chPref val="0"/>
          <dgm:bulletEnabled val="1"/>
        </dgm:presLayoutVars>
      </dgm:prSet>
      <dgm:spPr/>
    </dgm:pt>
    <dgm:pt modelId="{C68D61F2-4177-4162-ABC9-85EF9F61A2A2}" type="pres">
      <dgm:prSet presAssocID="{FB4DE2F8-BAFC-4879-8E5F-7381DAD1EBD4}" presName="desTx" presStyleLbl="alignAccFollowNode1" presStyleIdx="1" presStyleCnt="2" custLinFactNeighborX="1" custLinFactNeighborY="-2545">
        <dgm:presLayoutVars>
          <dgm:bulletEnabled val="1"/>
        </dgm:presLayoutVars>
      </dgm:prSet>
      <dgm:spPr/>
    </dgm:pt>
  </dgm:ptLst>
  <dgm:cxnLst>
    <dgm:cxn modelId="{45CBF402-73FB-40C3-A4F4-1658BE84F13C}" srcId="{FB4DE2F8-BAFC-4879-8E5F-7381DAD1EBD4}" destId="{81F34759-B4BD-4ECD-BBDA-024C337E5918}" srcOrd="0" destOrd="0" parTransId="{F058B0FD-D54D-4560-ACB5-F18FE27B5581}" sibTransId="{48BAC533-D088-4900-A0E2-E98B35A45DF6}"/>
    <dgm:cxn modelId="{A242360B-A2FB-451C-B4F0-DD35C5AAFA28}" type="presOf" srcId="{3BC28BF8-837E-46D1-B44B-E6AB14798253}" destId="{8E133D6A-38D1-4E2A-BB43-97F7126CD314}" srcOrd="0" destOrd="5" presId="urn:microsoft.com/office/officeart/2005/8/layout/hList1"/>
    <dgm:cxn modelId="{C093142A-BAF0-41B5-BDBD-FB17144C74D0}" type="presOf" srcId="{B172612C-FD16-47F9-9B0A-ADF7A03AB636}" destId="{8E133D6A-38D1-4E2A-BB43-97F7126CD314}" srcOrd="0" destOrd="7" presId="urn:microsoft.com/office/officeart/2005/8/layout/hList1"/>
    <dgm:cxn modelId="{B893743F-D157-4AE9-8327-3F73D0C7BAAE}" srcId="{15393B4F-B2FC-4B16-AB5C-FABB5627DA41}" destId="{FB4DE2F8-BAFC-4879-8E5F-7381DAD1EBD4}" srcOrd="1" destOrd="0" parTransId="{14DAB1DD-B642-476E-A749-13A3DE3D50FB}" sibTransId="{CA49FF68-8649-42AE-A7B2-ACE773991394}"/>
    <dgm:cxn modelId="{808D3D40-6BE1-42FD-AD4D-166EDF87C892}" type="presOf" srcId="{A96D1234-6B15-4101-85AD-D6FDAE6AA1A7}" destId="{9062D734-3EDB-4755-B322-0AE8FBEC8F0A}" srcOrd="0" destOrd="0" presId="urn:microsoft.com/office/officeart/2005/8/layout/hList1"/>
    <dgm:cxn modelId="{9F6CD661-0EC8-40C5-A61C-F83AD4E3274A}" srcId="{FB4DE2F8-BAFC-4879-8E5F-7381DAD1EBD4}" destId="{48940454-39A0-442A-A2A8-1DD89819517E}" srcOrd="1" destOrd="0" parTransId="{1D4608A4-AC1A-4407-97C5-DE6C424E3407}" sibTransId="{ED5D7789-33D1-448F-87F3-2741CEEAB7B5}"/>
    <dgm:cxn modelId="{FE5F0467-F961-408B-973E-3C9C16CD5996}" type="presOf" srcId="{C1D48DC9-5574-4839-924A-D8E063C5BFED}" destId="{C68D61F2-4177-4162-ABC9-85EF9F61A2A2}" srcOrd="0" destOrd="2" presId="urn:microsoft.com/office/officeart/2005/8/layout/hList1"/>
    <dgm:cxn modelId="{D0AA4B4A-2CBB-4528-86A2-8DA0493B63A9}" type="presOf" srcId="{EC6A2B71-77F6-4889-83A1-30B97F33037B}" destId="{8E133D6A-38D1-4E2A-BB43-97F7126CD314}" srcOrd="0" destOrd="2" presId="urn:microsoft.com/office/officeart/2005/8/layout/hList1"/>
    <dgm:cxn modelId="{46C06D56-C257-4C78-B7E2-97759E270537}" type="presOf" srcId="{5FE04467-4D12-4F71-BA0C-5039BE30CAF4}" destId="{8E133D6A-38D1-4E2A-BB43-97F7126CD314}" srcOrd="0" destOrd="4" presId="urn:microsoft.com/office/officeart/2005/8/layout/hList1"/>
    <dgm:cxn modelId="{4C4C9176-010A-4B1E-AFE9-6336FF1D9418}" srcId="{15393B4F-B2FC-4B16-AB5C-FABB5627DA41}" destId="{A96D1234-6B15-4101-85AD-D6FDAE6AA1A7}" srcOrd="0" destOrd="0" parTransId="{6C8C54DC-BC71-4FE9-96F8-4A1F024D1CFD}" sibTransId="{F9729E45-9394-4D2B-8E7D-7F8B30A1600B}"/>
    <dgm:cxn modelId="{1DAD6E85-EEA9-48D7-963A-4FD5D4719CF3}" srcId="{FB4DE2F8-BAFC-4879-8E5F-7381DAD1EBD4}" destId="{C1D48DC9-5574-4839-924A-D8E063C5BFED}" srcOrd="2" destOrd="0" parTransId="{E0E7E8EB-FECE-4259-AB3F-F9F913896EFC}" sibTransId="{1E5F0C7E-4E8C-458E-89A7-676EDCB7E195}"/>
    <dgm:cxn modelId="{7F41D785-ACE6-4B67-8AC2-067C99EFDF8F}" type="presOf" srcId="{2C5302E5-0FBC-43F0-AA86-2FE089DEF270}" destId="{8E133D6A-38D1-4E2A-BB43-97F7126CD314}" srcOrd="0" destOrd="6" presId="urn:microsoft.com/office/officeart/2005/8/layout/hList1"/>
    <dgm:cxn modelId="{B40B9C89-BC7C-470C-A11A-71D6DBAA5B62}" type="presOf" srcId="{96BA34FB-B434-4B7F-815C-1171E42FB6CF}" destId="{8E133D6A-38D1-4E2A-BB43-97F7126CD314}" srcOrd="0" destOrd="1" presId="urn:microsoft.com/office/officeart/2005/8/layout/hList1"/>
    <dgm:cxn modelId="{9ACED48F-1623-424F-A98F-8D9F20269606}" srcId="{A96D1234-6B15-4101-85AD-D6FDAE6AA1A7}" destId="{7D36D1C3-6ABE-4A8A-8225-54FEE80D3C00}" srcOrd="0" destOrd="0" parTransId="{5EBE7895-5D86-439A-9C95-B5FB474E30DA}" sibTransId="{70CD5980-97EA-40CE-8430-BEDAB0CC75A8}"/>
    <dgm:cxn modelId="{31813A98-40D1-438B-ADC4-A9D4EBA3CF4A}" type="presOf" srcId="{FB4DE2F8-BAFC-4879-8E5F-7381DAD1EBD4}" destId="{6DBC535D-6955-42EE-971C-6BBC4AD777CE}" srcOrd="0" destOrd="0" presId="urn:microsoft.com/office/officeart/2005/8/layout/hList1"/>
    <dgm:cxn modelId="{01D8799E-BB02-4C8C-A98C-9A6973AA8F73}" srcId="{A96D1234-6B15-4101-85AD-D6FDAE6AA1A7}" destId="{2C5302E5-0FBC-43F0-AA86-2FE089DEF270}" srcOrd="6" destOrd="0" parTransId="{7C6377B3-C812-4574-8567-1FC33D29554F}" sibTransId="{E21E4EED-90BF-4158-A204-3935731A51D8}"/>
    <dgm:cxn modelId="{6A35F5A6-EF7C-4174-B7C6-FF083573283A}" type="presOf" srcId="{48940454-39A0-442A-A2A8-1DD89819517E}" destId="{C68D61F2-4177-4162-ABC9-85EF9F61A2A2}" srcOrd="0" destOrd="1" presId="urn:microsoft.com/office/officeart/2005/8/layout/hList1"/>
    <dgm:cxn modelId="{AAB6DCB6-924D-4490-96BB-6B2A8F765E62}" type="presOf" srcId="{86197AC8-F018-45C9-9033-432ACC407126}" destId="{8E133D6A-38D1-4E2A-BB43-97F7126CD314}" srcOrd="0" destOrd="8" presId="urn:microsoft.com/office/officeart/2005/8/layout/hList1"/>
    <dgm:cxn modelId="{81BF9BB8-8E37-4547-899D-7361E0B75011}" srcId="{A96D1234-6B15-4101-85AD-D6FDAE6AA1A7}" destId="{5FE04467-4D12-4F71-BA0C-5039BE30CAF4}" srcOrd="4" destOrd="0" parTransId="{FD8A26EA-0F12-4696-B260-E4A7592D6C7C}" sibTransId="{6AC47F19-93CA-45A3-B539-35DC5D37C7B4}"/>
    <dgm:cxn modelId="{846C15C2-05B7-4AF7-ADA0-970D672D0989}" srcId="{A96D1234-6B15-4101-85AD-D6FDAE6AA1A7}" destId="{3BC28BF8-837E-46D1-B44B-E6AB14798253}" srcOrd="5" destOrd="0" parTransId="{88106019-45F5-4D42-8857-F4DF5C0D0DAA}" sibTransId="{6754FD9D-69C3-4671-9CCD-F5D7034E2E23}"/>
    <dgm:cxn modelId="{58111CC6-385A-4BEC-AE64-4CDA290125EE}" srcId="{A96D1234-6B15-4101-85AD-D6FDAE6AA1A7}" destId="{B172612C-FD16-47F9-9B0A-ADF7A03AB636}" srcOrd="7" destOrd="0" parTransId="{9B08DC71-9B2B-4972-BFD8-E5738EBE9DEF}" sibTransId="{D7DFB510-5DD4-4C86-88B2-6D288E6F5C8F}"/>
    <dgm:cxn modelId="{589B39D1-4A13-4A05-AD4E-50F22E8287F7}" type="presOf" srcId="{7D36D1C3-6ABE-4A8A-8225-54FEE80D3C00}" destId="{8E133D6A-38D1-4E2A-BB43-97F7126CD314}" srcOrd="0" destOrd="0" presId="urn:microsoft.com/office/officeart/2005/8/layout/hList1"/>
    <dgm:cxn modelId="{AF68E3D9-7787-4DEA-8EA8-2B5DABEA569B}" srcId="{A96D1234-6B15-4101-85AD-D6FDAE6AA1A7}" destId="{C4D7C47E-FBCF-42ED-B07C-FDEC3B8384C5}" srcOrd="3" destOrd="0" parTransId="{6C17C05B-A90F-433A-8709-0654A7E8A9D2}" sibTransId="{B9C88B73-AC3E-449A-9E84-C6DE886C3B24}"/>
    <dgm:cxn modelId="{B1FF10DC-CABC-4164-AC4B-616309E7ED4B}" srcId="{A96D1234-6B15-4101-85AD-D6FDAE6AA1A7}" destId="{EC6A2B71-77F6-4889-83A1-30B97F33037B}" srcOrd="2" destOrd="0" parTransId="{A7FA7842-C83D-439D-87F6-E06D0F42FE26}" sibTransId="{B30396CA-B060-4C9F-8B76-2A04FC9F05AF}"/>
    <dgm:cxn modelId="{ED0C75DC-38A5-489A-9B47-1235AFE53908}" type="presOf" srcId="{15393B4F-B2FC-4B16-AB5C-FABB5627DA41}" destId="{24FBD5C3-177C-447F-A781-4A67DC9C8E32}" srcOrd="0" destOrd="0" presId="urn:microsoft.com/office/officeart/2005/8/layout/hList1"/>
    <dgm:cxn modelId="{2834C9E7-EBA3-4152-8D73-03EE4B5EFAC9}" type="presOf" srcId="{C4D7C47E-FBCF-42ED-B07C-FDEC3B8384C5}" destId="{8E133D6A-38D1-4E2A-BB43-97F7126CD314}" srcOrd="0" destOrd="3" presId="urn:microsoft.com/office/officeart/2005/8/layout/hList1"/>
    <dgm:cxn modelId="{792973E9-8A12-40BB-937E-40AE81D086CE}" srcId="{A96D1234-6B15-4101-85AD-D6FDAE6AA1A7}" destId="{86197AC8-F018-45C9-9033-432ACC407126}" srcOrd="8" destOrd="0" parTransId="{E7004CC4-D5DC-4069-A052-7C5F53CBE3EC}" sibTransId="{2CE857AA-3CA7-403A-AA91-5AE4341994A9}"/>
    <dgm:cxn modelId="{F9219FEE-AE1C-45EA-9153-B91984D6D0E7}" srcId="{A96D1234-6B15-4101-85AD-D6FDAE6AA1A7}" destId="{96BA34FB-B434-4B7F-815C-1171E42FB6CF}" srcOrd="1" destOrd="0" parTransId="{842A037D-A7F0-459C-9A32-7FD1375C6E02}" sibTransId="{90B60E6E-6A67-45AD-B322-89E122A71107}"/>
    <dgm:cxn modelId="{EFB030FE-D5EC-4DD9-BFAA-14C991282EB4}" type="presOf" srcId="{81F34759-B4BD-4ECD-BBDA-024C337E5918}" destId="{C68D61F2-4177-4162-ABC9-85EF9F61A2A2}" srcOrd="0" destOrd="0" presId="urn:microsoft.com/office/officeart/2005/8/layout/hList1"/>
    <dgm:cxn modelId="{981F7A88-22D4-4108-AE23-FBB3D104FC3E}" type="presParOf" srcId="{24FBD5C3-177C-447F-A781-4A67DC9C8E32}" destId="{FE6691BD-65EB-4F32-BE15-97CC526E415D}" srcOrd="0" destOrd="0" presId="urn:microsoft.com/office/officeart/2005/8/layout/hList1"/>
    <dgm:cxn modelId="{6C70E521-58BB-47E8-BC81-8582BABC1D9A}" type="presParOf" srcId="{FE6691BD-65EB-4F32-BE15-97CC526E415D}" destId="{9062D734-3EDB-4755-B322-0AE8FBEC8F0A}" srcOrd="0" destOrd="0" presId="urn:microsoft.com/office/officeart/2005/8/layout/hList1"/>
    <dgm:cxn modelId="{3D4721ED-057B-47EE-91CC-72D293EABAAA}" type="presParOf" srcId="{FE6691BD-65EB-4F32-BE15-97CC526E415D}" destId="{8E133D6A-38D1-4E2A-BB43-97F7126CD314}" srcOrd="1" destOrd="0" presId="urn:microsoft.com/office/officeart/2005/8/layout/hList1"/>
    <dgm:cxn modelId="{6D586F85-C5FF-47A3-B892-B484DB128643}" type="presParOf" srcId="{24FBD5C3-177C-447F-A781-4A67DC9C8E32}" destId="{B3B5AE56-AD62-4D55-9DBD-49CEAA5DA0B4}" srcOrd="1" destOrd="0" presId="urn:microsoft.com/office/officeart/2005/8/layout/hList1"/>
    <dgm:cxn modelId="{A39CFB1C-A900-44BE-851C-F2FA75D9A899}" type="presParOf" srcId="{24FBD5C3-177C-447F-A781-4A67DC9C8E32}" destId="{6F3CB6EE-F925-4283-BDD7-89FC2FDE0805}" srcOrd="2" destOrd="0" presId="urn:microsoft.com/office/officeart/2005/8/layout/hList1"/>
    <dgm:cxn modelId="{D811B958-0DDD-4AB7-8F72-88CD7EFF6832}" type="presParOf" srcId="{6F3CB6EE-F925-4283-BDD7-89FC2FDE0805}" destId="{6DBC535D-6955-42EE-971C-6BBC4AD777CE}" srcOrd="0" destOrd="0" presId="urn:microsoft.com/office/officeart/2005/8/layout/hList1"/>
    <dgm:cxn modelId="{56FD20B2-A10F-4D91-9160-595DF764C709}" type="presParOf" srcId="{6F3CB6EE-F925-4283-BDD7-89FC2FDE0805}" destId="{C68D61F2-4177-4162-ABC9-85EF9F61A2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393B4F-B2FC-4B16-AB5C-FABB5627DA41}" type="doc">
      <dgm:prSet loTypeId="urn:microsoft.com/office/officeart/2005/8/layout/hList1"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t>CODE</a:t>
          </a:r>
          <a:endParaRPr lang="en-IN" sz="1700" b="1" dirty="0"/>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r>
            <a:rPr lang="en-US" sz="1600" b="1"/>
            <a:t>from sklearn.svm import SVC</a:t>
          </a:r>
          <a:endParaRPr lang="en-IN" sz="1600"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t>OUTPUT</a:t>
          </a:r>
          <a:endParaRPr lang="en-IN" sz="1700" b="1" dirty="0"/>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endParaRPr lang="en-IN" sz="1800" b="1" dirty="0"/>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C1D48DC9-5574-4839-924A-D8E063C5BFED}">
      <dgm:prSet/>
      <dgm:spPr/>
      <dgm:t>
        <a:bodyPr/>
        <a:lstStyle/>
        <a:p>
          <a:endParaRPr lang="en-IN"/>
        </a:p>
      </dgm:t>
    </dgm:pt>
    <dgm:pt modelId="{E0E7E8EB-FECE-4259-AB3F-F9F913896EFC}" type="parTrans" cxnId="{1DAD6E85-EEA9-48D7-963A-4FD5D4719CF3}">
      <dgm:prSet/>
      <dgm:spPr/>
      <dgm:t>
        <a:bodyPr/>
        <a:lstStyle/>
        <a:p>
          <a:endParaRPr lang="en-IN"/>
        </a:p>
      </dgm:t>
    </dgm:pt>
    <dgm:pt modelId="{1E5F0C7E-4E8C-458E-89A7-676EDCB7E195}" type="sibTrans" cxnId="{1DAD6E85-EEA9-48D7-963A-4FD5D4719CF3}">
      <dgm:prSet/>
      <dgm:spPr/>
      <dgm:t>
        <a:bodyPr/>
        <a:lstStyle/>
        <a:p>
          <a:endParaRPr lang="en-IN"/>
        </a:p>
      </dgm:t>
    </dgm:pt>
    <dgm:pt modelId="{48940454-39A0-442A-A2A8-1DD89819517E}">
      <dgm:prSet phldrT="[Text]" custT="1"/>
      <dgm:spPr/>
      <dgm:t>
        <a:bodyPr/>
        <a:lstStyle/>
        <a:p>
          <a:endParaRPr lang="en-IN" sz="1800" b="1" dirty="0"/>
        </a:p>
      </dgm:t>
    </dgm:pt>
    <dgm:pt modelId="{1D4608A4-AC1A-4407-97C5-DE6C424E3407}" type="parTrans" cxnId="{9F6CD661-0EC8-40C5-A61C-F83AD4E3274A}">
      <dgm:prSet/>
      <dgm:spPr/>
      <dgm:t>
        <a:bodyPr/>
        <a:lstStyle/>
        <a:p>
          <a:endParaRPr lang="en-IN"/>
        </a:p>
      </dgm:t>
    </dgm:pt>
    <dgm:pt modelId="{ED5D7789-33D1-448F-87F3-2741CEEAB7B5}" type="sibTrans" cxnId="{9F6CD661-0EC8-40C5-A61C-F83AD4E3274A}">
      <dgm:prSet/>
      <dgm:spPr/>
      <dgm:t>
        <a:bodyPr/>
        <a:lstStyle/>
        <a:p>
          <a:endParaRPr lang="en-IN"/>
        </a:p>
      </dgm:t>
    </dgm:pt>
    <dgm:pt modelId="{8DF65765-BB53-4AAA-86DE-4DFAC396AEA2}">
      <dgm:prSet custT="1"/>
      <dgm:spPr/>
      <dgm:t>
        <a:bodyPr/>
        <a:lstStyle/>
        <a:p>
          <a:r>
            <a:rPr lang="en-IN" sz="1600" b="1" dirty="0"/>
            <a:t>svc=SVC()</a:t>
          </a:r>
        </a:p>
      </dgm:t>
    </dgm:pt>
    <dgm:pt modelId="{EA1900BC-8394-4BC6-989E-04E4F4D58DB3}" type="parTrans" cxnId="{D24879CF-62E1-45FB-AF9F-19313D3F3D58}">
      <dgm:prSet/>
      <dgm:spPr/>
      <dgm:t>
        <a:bodyPr/>
        <a:lstStyle/>
        <a:p>
          <a:endParaRPr lang="en-IN"/>
        </a:p>
      </dgm:t>
    </dgm:pt>
    <dgm:pt modelId="{0392F083-087A-4810-8240-45EE3589FC08}" type="sibTrans" cxnId="{D24879CF-62E1-45FB-AF9F-19313D3F3D58}">
      <dgm:prSet/>
      <dgm:spPr/>
      <dgm:t>
        <a:bodyPr/>
        <a:lstStyle/>
        <a:p>
          <a:endParaRPr lang="en-IN"/>
        </a:p>
      </dgm:t>
    </dgm:pt>
    <dgm:pt modelId="{735969FD-B8BB-4E4B-9FAE-FD20ADBD7625}">
      <dgm:prSet custT="1"/>
      <dgm:spPr/>
      <dgm:t>
        <a:bodyPr/>
        <a:lstStyle/>
        <a:p>
          <a:r>
            <a:rPr lang="en-IN" sz="1600" b="1" dirty="0"/>
            <a:t>svc.fit(xtrain,ytrain)</a:t>
          </a:r>
        </a:p>
      </dgm:t>
    </dgm:pt>
    <dgm:pt modelId="{50B45281-E3CA-4AD6-9283-BEDD2DB3BEF7}" type="parTrans" cxnId="{7FF2573A-AAB2-4A9D-8109-3BF61706A134}">
      <dgm:prSet/>
      <dgm:spPr/>
      <dgm:t>
        <a:bodyPr/>
        <a:lstStyle/>
        <a:p>
          <a:endParaRPr lang="en-IN"/>
        </a:p>
      </dgm:t>
    </dgm:pt>
    <dgm:pt modelId="{F2DC9E55-8DA1-4456-BCB3-6F434472E9CA}" type="sibTrans" cxnId="{7FF2573A-AAB2-4A9D-8109-3BF61706A134}">
      <dgm:prSet/>
      <dgm:spPr/>
      <dgm:t>
        <a:bodyPr/>
        <a:lstStyle/>
        <a:p>
          <a:endParaRPr lang="en-IN"/>
        </a:p>
      </dgm:t>
    </dgm:pt>
    <dgm:pt modelId="{460B42C7-43A3-4DCC-AF9A-23E245BBCAD3}">
      <dgm:prSet custT="1"/>
      <dgm:spPr/>
      <dgm:t>
        <a:bodyPr/>
        <a:lstStyle/>
        <a:p>
          <a:r>
            <a:rPr lang="en-IN" sz="1600" b="1" dirty="0"/>
            <a:t>ypred=svc.predict(xtest)</a:t>
          </a:r>
        </a:p>
      </dgm:t>
    </dgm:pt>
    <dgm:pt modelId="{00830C6B-8C71-4E8A-8356-6364D30F81CA}" type="parTrans" cxnId="{44459742-9ACB-44C6-8619-3A68D177052F}">
      <dgm:prSet/>
      <dgm:spPr/>
      <dgm:t>
        <a:bodyPr/>
        <a:lstStyle/>
        <a:p>
          <a:endParaRPr lang="en-IN"/>
        </a:p>
      </dgm:t>
    </dgm:pt>
    <dgm:pt modelId="{D217CDB9-0CA9-419D-9AA4-242C9A5CA5D4}" type="sibTrans" cxnId="{44459742-9ACB-44C6-8619-3A68D177052F}">
      <dgm:prSet/>
      <dgm:spPr/>
      <dgm:t>
        <a:bodyPr/>
        <a:lstStyle/>
        <a:p>
          <a:endParaRPr lang="en-IN"/>
        </a:p>
      </dgm:t>
    </dgm:pt>
    <dgm:pt modelId="{67FE3382-36BE-49B7-91E7-AE82FA48C547}">
      <dgm:prSet custT="1"/>
      <dgm:spPr/>
      <dgm:t>
        <a:bodyPr/>
        <a:lstStyle/>
        <a:p>
          <a:endParaRPr lang="en-IN" sz="1600" b="1" dirty="0"/>
        </a:p>
      </dgm:t>
    </dgm:pt>
    <dgm:pt modelId="{ECE45C6E-2832-4223-97BB-E5CE59E8FEFB}" type="parTrans" cxnId="{3D65706B-482B-4421-BBAF-380F99ADFDB4}">
      <dgm:prSet/>
      <dgm:spPr/>
      <dgm:t>
        <a:bodyPr/>
        <a:lstStyle/>
        <a:p>
          <a:endParaRPr lang="en-IN"/>
        </a:p>
      </dgm:t>
    </dgm:pt>
    <dgm:pt modelId="{C1C17C58-ADF2-4B3F-930F-0E19E8170B74}" type="sibTrans" cxnId="{3D65706B-482B-4421-BBAF-380F99ADFDB4}">
      <dgm:prSet/>
      <dgm:spPr/>
      <dgm:t>
        <a:bodyPr/>
        <a:lstStyle/>
        <a:p>
          <a:endParaRPr lang="en-IN"/>
        </a:p>
      </dgm:t>
    </dgm:pt>
    <dgm:pt modelId="{4DD8BCBF-AEF7-4ACE-865B-D34377A9C1C4}">
      <dgm:prSet custT="1"/>
      <dgm:spPr/>
      <dgm:t>
        <a:bodyPr/>
        <a:lstStyle/>
        <a:p>
          <a:r>
            <a:rPr lang="en-IN" sz="1600" b="1" dirty="0"/>
            <a:t>from sklearn.metrics import classification_report,confusion_matrix</a:t>
          </a:r>
        </a:p>
      </dgm:t>
    </dgm:pt>
    <dgm:pt modelId="{B84647B0-E147-49F2-BD34-F868F155D06D}" type="parTrans" cxnId="{609AA42B-3A61-4F79-9465-61E081A244EC}">
      <dgm:prSet/>
      <dgm:spPr/>
      <dgm:t>
        <a:bodyPr/>
        <a:lstStyle/>
        <a:p>
          <a:endParaRPr lang="en-IN"/>
        </a:p>
      </dgm:t>
    </dgm:pt>
    <dgm:pt modelId="{BA09B824-3B67-47A2-A07D-CAB5479BC2F8}" type="sibTrans" cxnId="{609AA42B-3A61-4F79-9465-61E081A244EC}">
      <dgm:prSet/>
      <dgm:spPr/>
      <dgm:t>
        <a:bodyPr/>
        <a:lstStyle/>
        <a:p>
          <a:endParaRPr lang="en-IN"/>
        </a:p>
      </dgm:t>
    </dgm:pt>
    <dgm:pt modelId="{DAD424BE-BA58-4BB3-90B0-A6785AEB33E2}">
      <dgm:prSet custT="1"/>
      <dgm:spPr/>
      <dgm:t>
        <a:bodyPr/>
        <a:lstStyle/>
        <a:p>
          <a:r>
            <a:rPr lang="fr-FR" sz="1600" b="1" dirty="0"/>
            <a:t>cm=confusion_matrix(ytest,ypred)</a:t>
          </a:r>
          <a:endParaRPr lang="en-IN" sz="1600" b="1" dirty="0"/>
        </a:p>
      </dgm:t>
    </dgm:pt>
    <dgm:pt modelId="{7E33412A-90C8-40C6-9142-C3FC2FB21ECF}" type="parTrans" cxnId="{9BAD1010-7D63-4E05-8C22-19A357362E6C}">
      <dgm:prSet/>
      <dgm:spPr/>
      <dgm:t>
        <a:bodyPr/>
        <a:lstStyle/>
        <a:p>
          <a:endParaRPr lang="en-IN"/>
        </a:p>
      </dgm:t>
    </dgm:pt>
    <dgm:pt modelId="{E2ABFE71-154F-4846-BEB2-BFCC0C021E36}" type="sibTrans" cxnId="{9BAD1010-7D63-4E05-8C22-19A357362E6C}">
      <dgm:prSet/>
      <dgm:spPr/>
      <dgm:t>
        <a:bodyPr/>
        <a:lstStyle/>
        <a:p>
          <a:endParaRPr lang="en-IN"/>
        </a:p>
      </dgm:t>
    </dgm:pt>
    <dgm:pt modelId="{E8452F61-665F-4653-8A16-94D89BB0BAA2}">
      <dgm:prSet custT="1"/>
      <dgm:spPr/>
      <dgm:t>
        <a:bodyPr/>
        <a:lstStyle/>
        <a:p>
          <a:r>
            <a:rPr lang="en-IN" sz="1600" b="1" dirty="0"/>
            <a:t>cr=classification_report(</a:t>
          </a:r>
          <a:r>
            <a:rPr lang="en-IN" sz="1600" b="1" dirty="0" err="1"/>
            <a:t>ytest,ypred</a:t>
          </a:r>
          <a:r>
            <a:rPr lang="en-IN" sz="1600" b="1" dirty="0"/>
            <a:t>)</a:t>
          </a:r>
        </a:p>
      </dgm:t>
    </dgm:pt>
    <dgm:pt modelId="{DF12B5C0-0A75-44B1-B200-A458968F0DB6}" type="parTrans" cxnId="{84399566-A7D9-43E6-9F25-217610354514}">
      <dgm:prSet/>
      <dgm:spPr/>
      <dgm:t>
        <a:bodyPr/>
        <a:lstStyle/>
        <a:p>
          <a:endParaRPr lang="en-IN"/>
        </a:p>
      </dgm:t>
    </dgm:pt>
    <dgm:pt modelId="{FC9BF001-1104-4AD7-8D03-0E950B31D016}" type="sibTrans" cxnId="{84399566-A7D9-43E6-9F25-217610354514}">
      <dgm:prSet/>
      <dgm:spPr/>
      <dgm:t>
        <a:bodyPr/>
        <a:lstStyle/>
        <a:p>
          <a:endParaRPr lang="en-IN"/>
        </a:p>
      </dgm:t>
    </dgm:pt>
    <dgm:pt modelId="{E8B50479-1A45-4C59-8DD4-C1E2B5A6A676}">
      <dgm:prSet custT="1"/>
      <dgm:spPr/>
      <dgm:t>
        <a:bodyPr/>
        <a:lstStyle/>
        <a:p>
          <a:endParaRPr lang="en-IN" sz="1600" b="1" dirty="0"/>
        </a:p>
      </dgm:t>
    </dgm:pt>
    <dgm:pt modelId="{E962BB62-BA24-4C85-B6BD-47EA96B475C7}" type="parTrans" cxnId="{350A4D91-86AA-45CC-A861-361AB604A679}">
      <dgm:prSet/>
      <dgm:spPr/>
      <dgm:t>
        <a:bodyPr/>
        <a:lstStyle/>
        <a:p>
          <a:endParaRPr lang="en-IN"/>
        </a:p>
      </dgm:t>
    </dgm:pt>
    <dgm:pt modelId="{14002422-4E1E-4C67-93C2-F20CAB2E5300}" type="sibTrans" cxnId="{350A4D91-86AA-45CC-A861-361AB604A679}">
      <dgm:prSet/>
      <dgm:spPr/>
      <dgm:t>
        <a:bodyPr/>
        <a:lstStyle/>
        <a:p>
          <a:endParaRPr lang="en-IN"/>
        </a:p>
      </dgm:t>
    </dgm:pt>
    <dgm:pt modelId="{384469C6-D3B2-475E-BF5D-2217F2B62346}">
      <dgm:prSet custT="1"/>
      <dgm:spPr/>
      <dgm:t>
        <a:bodyPr/>
        <a:lstStyle/>
        <a:p>
          <a:r>
            <a:rPr lang="fr-FR" sz="1600" b="1" dirty="0"/>
            <a:t>print("Confusion Matrix : \n",cm)</a:t>
          </a:r>
          <a:endParaRPr lang="en-IN" sz="1600" b="1" dirty="0"/>
        </a:p>
      </dgm:t>
    </dgm:pt>
    <dgm:pt modelId="{2D57E00C-7392-4983-843A-BDE5503BB076}" type="parTrans" cxnId="{86F35BAD-FC22-40FA-921B-0AFA3DFD994B}">
      <dgm:prSet/>
      <dgm:spPr/>
      <dgm:t>
        <a:bodyPr/>
        <a:lstStyle/>
        <a:p>
          <a:endParaRPr lang="en-IN"/>
        </a:p>
      </dgm:t>
    </dgm:pt>
    <dgm:pt modelId="{EC3E41C6-2FD9-42D2-B819-98F647A53ED0}" type="sibTrans" cxnId="{86F35BAD-FC22-40FA-921B-0AFA3DFD994B}">
      <dgm:prSet/>
      <dgm:spPr/>
      <dgm:t>
        <a:bodyPr/>
        <a:lstStyle/>
        <a:p>
          <a:endParaRPr lang="en-IN"/>
        </a:p>
      </dgm:t>
    </dgm:pt>
    <dgm:pt modelId="{DB47C6E3-85FC-410C-8317-76FA551B9D9B}">
      <dgm:prSet custT="1"/>
      <dgm:spPr/>
      <dgm:t>
        <a:bodyPr/>
        <a:lstStyle/>
        <a:p>
          <a:r>
            <a:rPr lang="fr-FR" sz="1600" b="1" dirty="0"/>
            <a:t>print("Classification Report : \n",cr)</a:t>
          </a:r>
          <a:endParaRPr lang="en-IN" sz="1600" b="1" dirty="0"/>
        </a:p>
      </dgm:t>
    </dgm:pt>
    <dgm:pt modelId="{8E3CA035-5A7E-49C9-99DE-43AE205B22BD}" type="parTrans" cxnId="{64350A87-8EDA-4901-B451-AEAA5B39A142}">
      <dgm:prSet/>
      <dgm:spPr/>
      <dgm:t>
        <a:bodyPr/>
        <a:lstStyle/>
        <a:p>
          <a:endParaRPr lang="en-IN"/>
        </a:p>
      </dgm:t>
    </dgm:pt>
    <dgm:pt modelId="{5D57B719-ECA0-4CF0-A308-833083E11D30}" type="sibTrans" cxnId="{64350A87-8EDA-4901-B451-AEAA5B39A142}">
      <dgm:prSet/>
      <dgm:spPr/>
      <dgm:t>
        <a:bodyPr/>
        <a:lstStyle/>
        <a:p>
          <a:endParaRPr lang="en-IN"/>
        </a:p>
      </dgm:t>
    </dgm:pt>
    <dgm:pt modelId="{24FBD5C3-177C-447F-A781-4A67DC9C8E32}" type="pres">
      <dgm:prSet presAssocID="{15393B4F-B2FC-4B16-AB5C-FABB5627DA41}" presName="Name0" presStyleCnt="0">
        <dgm:presLayoutVars>
          <dgm:dir/>
          <dgm:animLvl val="lvl"/>
          <dgm:resizeHandles val="exact"/>
        </dgm:presLayoutVars>
      </dgm:prSet>
      <dgm:spPr/>
    </dgm:pt>
    <dgm:pt modelId="{FE6691BD-65EB-4F32-BE15-97CC526E415D}" type="pres">
      <dgm:prSet presAssocID="{A96D1234-6B15-4101-85AD-D6FDAE6AA1A7}" presName="composite" presStyleCnt="0"/>
      <dgm:spPr/>
    </dgm:pt>
    <dgm:pt modelId="{9062D734-3EDB-4755-B322-0AE8FBEC8F0A}" type="pres">
      <dgm:prSet presAssocID="{A96D1234-6B15-4101-85AD-D6FDAE6AA1A7}" presName="parTx" presStyleLbl="alignNode1" presStyleIdx="0" presStyleCnt="2" custScaleY="98029" custLinFactNeighborX="246" custLinFactNeighborY="-1252">
        <dgm:presLayoutVars>
          <dgm:chMax val="0"/>
          <dgm:chPref val="0"/>
          <dgm:bulletEnabled val="1"/>
        </dgm:presLayoutVars>
      </dgm:prSet>
      <dgm:spPr/>
    </dgm:pt>
    <dgm:pt modelId="{8E133D6A-38D1-4E2A-BB43-97F7126CD314}" type="pres">
      <dgm:prSet presAssocID="{A96D1234-6B15-4101-85AD-D6FDAE6AA1A7}" presName="desTx" presStyleLbl="alignAccFollowNode1" presStyleIdx="0" presStyleCnt="2" custScaleY="103764" custLinFactNeighborX="246" custLinFactNeighborY="5627">
        <dgm:presLayoutVars>
          <dgm:bulletEnabled val="1"/>
        </dgm:presLayoutVars>
      </dgm:prSet>
      <dgm:spPr/>
    </dgm:pt>
    <dgm:pt modelId="{B3B5AE56-AD62-4D55-9DBD-49CEAA5DA0B4}" type="pres">
      <dgm:prSet presAssocID="{F9729E45-9394-4D2B-8E7D-7F8B30A1600B}" presName="space" presStyleCnt="0"/>
      <dgm:spPr/>
    </dgm:pt>
    <dgm:pt modelId="{6F3CB6EE-F925-4283-BDD7-89FC2FDE0805}" type="pres">
      <dgm:prSet presAssocID="{FB4DE2F8-BAFC-4879-8E5F-7381DAD1EBD4}" presName="composite" presStyleCnt="0"/>
      <dgm:spPr/>
    </dgm:pt>
    <dgm:pt modelId="{6DBC535D-6955-42EE-971C-6BBC4AD777CE}" type="pres">
      <dgm:prSet presAssocID="{FB4DE2F8-BAFC-4879-8E5F-7381DAD1EBD4}" presName="parTx" presStyleLbl="alignNode1" presStyleIdx="1" presStyleCnt="2" custScaleY="102899" custLinFactNeighborX="1" custLinFactNeighborY="1627">
        <dgm:presLayoutVars>
          <dgm:chMax val="0"/>
          <dgm:chPref val="0"/>
          <dgm:bulletEnabled val="1"/>
        </dgm:presLayoutVars>
      </dgm:prSet>
      <dgm:spPr/>
    </dgm:pt>
    <dgm:pt modelId="{C68D61F2-4177-4162-ABC9-85EF9F61A2A2}" type="pres">
      <dgm:prSet presAssocID="{FB4DE2F8-BAFC-4879-8E5F-7381DAD1EBD4}" presName="desTx" presStyleLbl="alignAccFollowNode1" presStyleIdx="1" presStyleCnt="2" custLinFactNeighborX="1477" custLinFactNeighborY="-2091">
        <dgm:presLayoutVars>
          <dgm:bulletEnabled val="1"/>
        </dgm:presLayoutVars>
      </dgm:prSet>
      <dgm:spPr/>
    </dgm:pt>
  </dgm:ptLst>
  <dgm:cxnLst>
    <dgm:cxn modelId="{45CBF402-73FB-40C3-A4F4-1658BE84F13C}" srcId="{FB4DE2F8-BAFC-4879-8E5F-7381DAD1EBD4}" destId="{81F34759-B4BD-4ECD-BBDA-024C337E5918}" srcOrd="0" destOrd="0" parTransId="{F058B0FD-D54D-4560-ACB5-F18FE27B5581}" sibTransId="{48BAC533-D088-4900-A0E2-E98B35A45DF6}"/>
    <dgm:cxn modelId="{FF9C230F-E739-446F-A06D-02E35FE5D9F8}" type="presOf" srcId="{E8452F61-665F-4653-8A16-94D89BB0BAA2}" destId="{8E133D6A-38D1-4E2A-BB43-97F7126CD314}" srcOrd="0" destOrd="7" presId="urn:microsoft.com/office/officeart/2005/8/layout/hList1"/>
    <dgm:cxn modelId="{9BAD1010-7D63-4E05-8C22-19A357362E6C}" srcId="{A96D1234-6B15-4101-85AD-D6FDAE6AA1A7}" destId="{DAD424BE-BA58-4BB3-90B0-A6785AEB33E2}" srcOrd="6" destOrd="0" parTransId="{7E33412A-90C8-40C6-9142-C3FC2FB21ECF}" sibTransId="{E2ABFE71-154F-4846-BEB2-BFCC0C021E36}"/>
    <dgm:cxn modelId="{E285F227-A026-492B-9C3A-1C31D2A27AD4}" type="presOf" srcId="{460B42C7-43A3-4DCC-AF9A-23E245BBCAD3}" destId="{8E133D6A-38D1-4E2A-BB43-97F7126CD314}" srcOrd="0" destOrd="3" presId="urn:microsoft.com/office/officeart/2005/8/layout/hList1"/>
    <dgm:cxn modelId="{609AA42B-3A61-4F79-9465-61E081A244EC}" srcId="{A96D1234-6B15-4101-85AD-D6FDAE6AA1A7}" destId="{4DD8BCBF-AEF7-4ACE-865B-D34377A9C1C4}" srcOrd="5" destOrd="0" parTransId="{B84647B0-E147-49F2-BD34-F868F155D06D}" sibTransId="{BA09B824-3B67-47A2-A07D-CAB5479BC2F8}"/>
    <dgm:cxn modelId="{AF1C2A2E-D57C-4891-800E-926DF624C9F4}" type="presOf" srcId="{4DD8BCBF-AEF7-4ACE-865B-D34377A9C1C4}" destId="{8E133D6A-38D1-4E2A-BB43-97F7126CD314}" srcOrd="0" destOrd="5" presId="urn:microsoft.com/office/officeart/2005/8/layout/hList1"/>
    <dgm:cxn modelId="{DE3C383A-37CD-4911-8357-8C8E06CA754A}" type="presOf" srcId="{E8B50479-1A45-4C59-8DD4-C1E2B5A6A676}" destId="{8E133D6A-38D1-4E2A-BB43-97F7126CD314}" srcOrd="0" destOrd="8" presId="urn:microsoft.com/office/officeart/2005/8/layout/hList1"/>
    <dgm:cxn modelId="{63533E3A-0119-44AF-AE47-15D6B6E0A02C}" type="presOf" srcId="{384469C6-D3B2-475E-BF5D-2217F2B62346}" destId="{8E133D6A-38D1-4E2A-BB43-97F7126CD314}" srcOrd="0" destOrd="9" presId="urn:microsoft.com/office/officeart/2005/8/layout/hList1"/>
    <dgm:cxn modelId="{7FF2573A-AAB2-4A9D-8109-3BF61706A134}" srcId="{A96D1234-6B15-4101-85AD-D6FDAE6AA1A7}" destId="{735969FD-B8BB-4E4B-9FAE-FD20ADBD7625}" srcOrd="2" destOrd="0" parTransId="{50B45281-E3CA-4AD6-9283-BEDD2DB3BEF7}" sibTransId="{F2DC9E55-8DA1-4456-BCB3-6F434472E9CA}"/>
    <dgm:cxn modelId="{B893743F-D157-4AE9-8327-3F73D0C7BAAE}" srcId="{15393B4F-B2FC-4B16-AB5C-FABB5627DA41}" destId="{FB4DE2F8-BAFC-4879-8E5F-7381DAD1EBD4}" srcOrd="1" destOrd="0" parTransId="{14DAB1DD-B642-476E-A749-13A3DE3D50FB}" sibTransId="{CA49FF68-8649-42AE-A7B2-ACE773991394}"/>
    <dgm:cxn modelId="{808D3D40-6BE1-42FD-AD4D-166EDF87C892}" type="presOf" srcId="{A96D1234-6B15-4101-85AD-D6FDAE6AA1A7}" destId="{9062D734-3EDB-4755-B322-0AE8FBEC8F0A}" srcOrd="0" destOrd="0" presId="urn:microsoft.com/office/officeart/2005/8/layout/hList1"/>
    <dgm:cxn modelId="{9F6CD661-0EC8-40C5-A61C-F83AD4E3274A}" srcId="{FB4DE2F8-BAFC-4879-8E5F-7381DAD1EBD4}" destId="{48940454-39A0-442A-A2A8-1DD89819517E}" srcOrd="1" destOrd="0" parTransId="{1D4608A4-AC1A-4407-97C5-DE6C424E3407}" sibTransId="{ED5D7789-33D1-448F-87F3-2741CEEAB7B5}"/>
    <dgm:cxn modelId="{44459742-9ACB-44C6-8619-3A68D177052F}" srcId="{A96D1234-6B15-4101-85AD-D6FDAE6AA1A7}" destId="{460B42C7-43A3-4DCC-AF9A-23E245BBCAD3}" srcOrd="3" destOrd="0" parTransId="{00830C6B-8C71-4E8A-8356-6364D30F81CA}" sibTransId="{D217CDB9-0CA9-419D-9AA4-242C9A5CA5D4}"/>
    <dgm:cxn modelId="{84399566-A7D9-43E6-9F25-217610354514}" srcId="{A96D1234-6B15-4101-85AD-D6FDAE6AA1A7}" destId="{E8452F61-665F-4653-8A16-94D89BB0BAA2}" srcOrd="7" destOrd="0" parTransId="{DF12B5C0-0A75-44B1-B200-A458968F0DB6}" sibTransId="{FC9BF001-1104-4AD7-8D03-0E950B31D016}"/>
    <dgm:cxn modelId="{FE5F0467-F961-408B-973E-3C9C16CD5996}" type="presOf" srcId="{C1D48DC9-5574-4839-924A-D8E063C5BFED}" destId="{C68D61F2-4177-4162-ABC9-85EF9F61A2A2}" srcOrd="0" destOrd="2" presId="urn:microsoft.com/office/officeart/2005/8/layout/hList1"/>
    <dgm:cxn modelId="{E5DF1F6A-A925-4807-8B04-8DC4CD473E80}" type="presOf" srcId="{DAD424BE-BA58-4BB3-90B0-A6785AEB33E2}" destId="{8E133D6A-38D1-4E2A-BB43-97F7126CD314}" srcOrd="0" destOrd="6" presId="urn:microsoft.com/office/officeart/2005/8/layout/hList1"/>
    <dgm:cxn modelId="{3D65706B-482B-4421-BBAF-380F99ADFDB4}" srcId="{A96D1234-6B15-4101-85AD-D6FDAE6AA1A7}" destId="{67FE3382-36BE-49B7-91E7-AE82FA48C547}" srcOrd="4" destOrd="0" parTransId="{ECE45C6E-2832-4223-97BB-E5CE59E8FEFB}" sibTransId="{C1C17C58-ADF2-4B3F-930F-0E19E8170B74}"/>
    <dgm:cxn modelId="{4C4C9176-010A-4B1E-AFE9-6336FF1D9418}" srcId="{15393B4F-B2FC-4B16-AB5C-FABB5627DA41}" destId="{A96D1234-6B15-4101-85AD-D6FDAE6AA1A7}" srcOrd="0" destOrd="0" parTransId="{6C8C54DC-BC71-4FE9-96F8-4A1F024D1CFD}" sibTransId="{F9729E45-9394-4D2B-8E7D-7F8B30A1600B}"/>
    <dgm:cxn modelId="{1DAD6E85-EEA9-48D7-963A-4FD5D4719CF3}" srcId="{FB4DE2F8-BAFC-4879-8E5F-7381DAD1EBD4}" destId="{C1D48DC9-5574-4839-924A-D8E063C5BFED}" srcOrd="2" destOrd="0" parTransId="{E0E7E8EB-FECE-4259-AB3F-F9F913896EFC}" sibTransId="{1E5F0C7E-4E8C-458E-89A7-676EDCB7E195}"/>
    <dgm:cxn modelId="{64350A87-8EDA-4901-B451-AEAA5B39A142}" srcId="{A96D1234-6B15-4101-85AD-D6FDAE6AA1A7}" destId="{DB47C6E3-85FC-410C-8317-76FA551B9D9B}" srcOrd="10" destOrd="0" parTransId="{8E3CA035-5A7E-49C9-99DE-43AE205B22BD}" sibTransId="{5D57B719-ECA0-4CF0-A308-833083E11D30}"/>
    <dgm:cxn modelId="{9ACED48F-1623-424F-A98F-8D9F20269606}" srcId="{A96D1234-6B15-4101-85AD-D6FDAE6AA1A7}" destId="{7D36D1C3-6ABE-4A8A-8225-54FEE80D3C00}" srcOrd="0" destOrd="0" parTransId="{5EBE7895-5D86-439A-9C95-B5FB474E30DA}" sibTransId="{70CD5980-97EA-40CE-8430-BEDAB0CC75A8}"/>
    <dgm:cxn modelId="{350A4D91-86AA-45CC-A861-361AB604A679}" srcId="{A96D1234-6B15-4101-85AD-D6FDAE6AA1A7}" destId="{E8B50479-1A45-4C59-8DD4-C1E2B5A6A676}" srcOrd="8" destOrd="0" parTransId="{E962BB62-BA24-4C85-B6BD-47EA96B475C7}" sibTransId="{14002422-4E1E-4C67-93C2-F20CAB2E5300}"/>
    <dgm:cxn modelId="{31813A98-40D1-438B-ADC4-A9D4EBA3CF4A}" type="presOf" srcId="{FB4DE2F8-BAFC-4879-8E5F-7381DAD1EBD4}" destId="{6DBC535D-6955-42EE-971C-6BBC4AD777CE}" srcOrd="0" destOrd="0" presId="urn:microsoft.com/office/officeart/2005/8/layout/hList1"/>
    <dgm:cxn modelId="{6A35F5A6-EF7C-4174-B7C6-FF083573283A}" type="presOf" srcId="{48940454-39A0-442A-A2A8-1DD89819517E}" destId="{C68D61F2-4177-4162-ABC9-85EF9F61A2A2}" srcOrd="0" destOrd="1" presId="urn:microsoft.com/office/officeart/2005/8/layout/hList1"/>
    <dgm:cxn modelId="{86F35BAD-FC22-40FA-921B-0AFA3DFD994B}" srcId="{A96D1234-6B15-4101-85AD-D6FDAE6AA1A7}" destId="{384469C6-D3B2-475E-BF5D-2217F2B62346}" srcOrd="9" destOrd="0" parTransId="{2D57E00C-7392-4983-843A-BDE5503BB076}" sibTransId="{EC3E41C6-2FD9-42D2-B819-98F647A53ED0}"/>
    <dgm:cxn modelId="{B879D6B9-6B43-4948-B22B-678E7FD2E3AF}" type="presOf" srcId="{67FE3382-36BE-49B7-91E7-AE82FA48C547}" destId="{8E133D6A-38D1-4E2A-BB43-97F7126CD314}" srcOrd="0" destOrd="4" presId="urn:microsoft.com/office/officeart/2005/8/layout/hList1"/>
    <dgm:cxn modelId="{D24879CF-62E1-45FB-AF9F-19313D3F3D58}" srcId="{A96D1234-6B15-4101-85AD-D6FDAE6AA1A7}" destId="{8DF65765-BB53-4AAA-86DE-4DFAC396AEA2}" srcOrd="1" destOrd="0" parTransId="{EA1900BC-8394-4BC6-989E-04E4F4D58DB3}" sibTransId="{0392F083-087A-4810-8240-45EE3589FC08}"/>
    <dgm:cxn modelId="{12E379CF-9F59-4D22-A6BB-546276178423}" type="presOf" srcId="{8DF65765-BB53-4AAA-86DE-4DFAC396AEA2}" destId="{8E133D6A-38D1-4E2A-BB43-97F7126CD314}" srcOrd="0" destOrd="1" presId="urn:microsoft.com/office/officeart/2005/8/layout/hList1"/>
    <dgm:cxn modelId="{589B39D1-4A13-4A05-AD4E-50F22E8287F7}" type="presOf" srcId="{7D36D1C3-6ABE-4A8A-8225-54FEE80D3C00}" destId="{8E133D6A-38D1-4E2A-BB43-97F7126CD314}" srcOrd="0" destOrd="0" presId="urn:microsoft.com/office/officeart/2005/8/layout/hList1"/>
    <dgm:cxn modelId="{ED0C75DC-38A5-489A-9B47-1235AFE53908}" type="presOf" srcId="{15393B4F-B2FC-4B16-AB5C-FABB5627DA41}" destId="{24FBD5C3-177C-447F-A781-4A67DC9C8E32}" srcOrd="0" destOrd="0" presId="urn:microsoft.com/office/officeart/2005/8/layout/hList1"/>
    <dgm:cxn modelId="{0C6A9CE8-0164-4157-88D2-E0AC96887E69}" type="presOf" srcId="{735969FD-B8BB-4E4B-9FAE-FD20ADBD7625}" destId="{8E133D6A-38D1-4E2A-BB43-97F7126CD314}" srcOrd="0" destOrd="2" presId="urn:microsoft.com/office/officeart/2005/8/layout/hList1"/>
    <dgm:cxn modelId="{D98136F5-031C-4970-BCBD-D37A30300E67}" type="presOf" srcId="{DB47C6E3-85FC-410C-8317-76FA551B9D9B}" destId="{8E133D6A-38D1-4E2A-BB43-97F7126CD314}" srcOrd="0" destOrd="10" presId="urn:microsoft.com/office/officeart/2005/8/layout/hList1"/>
    <dgm:cxn modelId="{EFB030FE-D5EC-4DD9-BFAA-14C991282EB4}" type="presOf" srcId="{81F34759-B4BD-4ECD-BBDA-024C337E5918}" destId="{C68D61F2-4177-4162-ABC9-85EF9F61A2A2}" srcOrd="0" destOrd="0" presId="urn:microsoft.com/office/officeart/2005/8/layout/hList1"/>
    <dgm:cxn modelId="{981F7A88-22D4-4108-AE23-FBB3D104FC3E}" type="presParOf" srcId="{24FBD5C3-177C-447F-A781-4A67DC9C8E32}" destId="{FE6691BD-65EB-4F32-BE15-97CC526E415D}" srcOrd="0" destOrd="0" presId="urn:microsoft.com/office/officeart/2005/8/layout/hList1"/>
    <dgm:cxn modelId="{6C70E521-58BB-47E8-BC81-8582BABC1D9A}" type="presParOf" srcId="{FE6691BD-65EB-4F32-BE15-97CC526E415D}" destId="{9062D734-3EDB-4755-B322-0AE8FBEC8F0A}" srcOrd="0" destOrd="0" presId="urn:microsoft.com/office/officeart/2005/8/layout/hList1"/>
    <dgm:cxn modelId="{3D4721ED-057B-47EE-91CC-72D293EABAAA}" type="presParOf" srcId="{FE6691BD-65EB-4F32-BE15-97CC526E415D}" destId="{8E133D6A-38D1-4E2A-BB43-97F7126CD314}" srcOrd="1" destOrd="0" presId="urn:microsoft.com/office/officeart/2005/8/layout/hList1"/>
    <dgm:cxn modelId="{6D586F85-C5FF-47A3-B892-B484DB128643}" type="presParOf" srcId="{24FBD5C3-177C-447F-A781-4A67DC9C8E32}" destId="{B3B5AE56-AD62-4D55-9DBD-49CEAA5DA0B4}" srcOrd="1" destOrd="0" presId="urn:microsoft.com/office/officeart/2005/8/layout/hList1"/>
    <dgm:cxn modelId="{A39CFB1C-A900-44BE-851C-F2FA75D9A899}" type="presParOf" srcId="{24FBD5C3-177C-447F-A781-4A67DC9C8E32}" destId="{6F3CB6EE-F925-4283-BDD7-89FC2FDE0805}" srcOrd="2" destOrd="0" presId="urn:microsoft.com/office/officeart/2005/8/layout/hList1"/>
    <dgm:cxn modelId="{D811B958-0DDD-4AB7-8F72-88CD7EFF6832}" type="presParOf" srcId="{6F3CB6EE-F925-4283-BDD7-89FC2FDE0805}" destId="{6DBC535D-6955-42EE-971C-6BBC4AD777CE}" srcOrd="0" destOrd="0" presId="urn:microsoft.com/office/officeart/2005/8/layout/hList1"/>
    <dgm:cxn modelId="{56FD20B2-A10F-4D91-9160-595DF764C709}" type="presParOf" srcId="{6F3CB6EE-F925-4283-BDD7-89FC2FDE0805}" destId="{C68D61F2-4177-4162-ABC9-85EF9F61A2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8C2E4-0689-44EC-A10D-9B857658A2AA}">
      <dsp:nvSpPr>
        <dsp:cNvPr id="0" name=""/>
        <dsp:cNvSpPr/>
      </dsp:nvSpPr>
      <dsp:spPr>
        <a:xfrm>
          <a:off x="82" y="530321"/>
          <a:ext cx="2164465" cy="76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101600" rIns="284480" bIns="101600" numCol="1" spcCol="1270" anchor="ctr" anchorCtr="0">
          <a:noAutofit/>
        </a:bodyPr>
        <a:lstStyle/>
        <a:p>
          <a:pPr marL="0" lvl="0" indent="0" algn="r" defTabSz="1778000">
            <a:lnSpc>
              <a:spcPct val="90000"/>
            </a:lnSpc>
            <a:spcBef>
              <a:spcPct val="0"/>
            </a:spcBef>
            <a:spcAft>
              <a:spcPct val="35000"/>
            </a:spcAft>
            <a:buNone/>
          </a:pPr>
          <a:r>
            <a:rPr lang="en-IN" sz="4000" b="1" kern="1200" dirty="0">
              <a:solidFill>
                <a:schemeClr val="accent4"/>
              </a:solidFill>
            </a:rPr>
            <a:t>CODE</a:t>
          </a:r>
          <a:endParaRPr lang="en-IN" sz="1700" b="1" kern="1200" dirty="0">
            <a:solidFill>
              <a:schemeClr val="accent4"/>
            </a:solidFill>
          </a:endParaRPr>
        </a:p>
      </dsp:txBody>
      <dsp:txXfrm>
        <a:off x="82" y="530321"/>
        <a:ext cx="2164465" cy="762300"/>
      </dsp:txXfrm>
    </dsp:sp>
    <dsp:sp modelId="{4F643999-344E-4796-8947-729A436C8DE0}">
      <dsp:nvSpPr>
        <dsp:cNvPr id="0" name=""/>
        <dsp:cNvSpPr/>
      </dsp:nvSpPr>
      <dsp:spPr>
        <a:xfrm>
          <a:off x="2164547" y="161082"/>
          <a:ext cx="283706" cy="1500778"/>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D62CDB3-51DC-48F2-AFC3-91B2B2C64767}">
      <dsp:nvSpPr>
        <dsp:cNvPr id="0" name=""/>
        <dsp:cNvSpPr/>
      </dsp:nvSpPr>
      <dsp:spPr>
        <a:xfrm>
          <a:off x="2561736" y="30867"/>
          <a:ext cx="3858403" cy="1761208"/>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t>from sklearn.preprocessing import OrdinalEncoder</a:t>
          </a:r>
          <a:endParaRPr lang="en-IN" sz="2000" b="1" kern="1200" dirty="0"/>
        </a:p>
        <a:p>
          <a:pPr marL="228600" lvl="1" indent="-228600" algn="l" defTabSz="889000">
            <a:lnSpc>
              <a:spcPct val="90000"/>
            </a:lnSpc>
            <a:spcBef>
              <a:spcPct val="0"/>
            </a:spcBef>
            <a:spcAft>
              <a:spcPct val="15000"/>
            </a:spcAft>
            <a:buChar char="•"/>
          </a:pPr>
          <a:r>
            <a:rPr lang="en-IN" sz="2000" b="1" kern="1200" dirty="0"/>
            <a:t>oe=OrdinalEncoder()</a:t>
          </a:r>
        </a:p>
        <a:p>
          <a:pPr marL="228600" lvl="1" indent="-228600" algn="l" defTabSz="889000">
            <a:lnSpc>
              <a:spcPct val="90000"/>
            </a:lnSpc>
            <a:spcBef>
              <a:spcPct val="0"/>
            </a:spcBef>
            <a:spcAft>
              <a:spcPct val="15000"/>
            </a:spcAft>
            <a:buChar char="•"/>
          </a:pPr>
          <a:r>
            <a:rPr lang="en-IN" sz="2000" b="1" kern="1200" dirty="0"/>
            <a:t>oe.fit_transform(df[cols])</a:t>
          </a:r>
        </a:p>
      </dsp:txBody>
      <dsp:txXfrm>
        <a:off x="2561736" y="30867"/>
        <a:ext cx="3858403" cy="1761208"/>
      </dsp:txXfrm>
    </dsp:sp>
    <dsp:sp modelId="{EB7A4279-D4C1-4126-AF45-3CA9B093349F}">
      <dsp:nvSpPr>
        <dsp:cNvPr id="0" name=""/>
        <dsp:cNvSpPr/>
      </dsp:nvSpPr>
      <dsp:spPr>
        <a:xfrm>
          <a:off x="82" y="2717377"/>
          <a:ext cx="2225918" cy="69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marL="0" lvl="0" indent="0" algn="r" defTabSz="1600200">
            <a:lnSpc>
              <a:spcPct val="90000"/>
            </a:lnSpc>
            <a:spcBef>
              <a:spcPct val="0"/>
            </a:spcBef>
            <a:spcAft>
              <a:spcPct val="35000"/>
            </a:spcAft>
            <a:buNone/>
          </a:pPr>
          <a:r>
            <a:rPr lang="en-IN" sz="3600" b="1" kern="1200" dirty="0">
              <a:solidFill>
                <a:schemeClr val="accent4"/>
              </a:solidFill>
            </a:rPr>
            <a:t>OUTPUT</a:t>
          </a:r>
          <a:endParaRPr lang="en-IN" sz="1700" b="1" kern="1200" dirty="0">
            <a:solidFill>
              <a:schemeClr val="accent4"/>
            </a:solidFill>
          </a:endParaRPr>
        </a:p>
      </dsp:txBody>
      <dsp:txXfrm>
        <a:off x="82" y="2717377"/>
        <a:ext cx="2225918" cy="694237"/>
      </dsp:txXfrm>
    </dsp:sp>
    <dsp:sp modelId="{A7F25846-760F-4FD7-BD3A-1619C87C9A30}">
      <dsp:nvSpPr>
        <dsp:cNvPr id="0" name=""/>
        <dsp:cNvSpPr/>
      </dsp:nvSpPr>
      <dsp:spPr>
        <a:xfrm>
          <a:off x="2226000" y="1871275"/>
          <a:ext cx="239504" cy="2386441"/>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469D0D5-A966-4E04-8772-9EB07619121B}">
      <dsp:nvSpPr>
        <dsp:cNvPr id="0" name=""/>
        <dsp:cNvSpPr/>
      </dsp:nvSpPr>
      <dsp:spPr>
        <a:xfrm>
          <a:off x="2565874" y="2102760"/>
          <a:ext cx="3854348" cy="1923471"/>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endParaRPr lang="en-IN" sz="2000" b="1" kern="1200" dirty="0"/>
        </a:p>
        <a:p>
          <a:pPr marL="228600" lvl="1" indent="-228600" algn="l" defTabSz="889000">
            <a:lnSpc>
              <a:spcPct val="90000"/>
            </a:lnSpc>
            <a:spcBef>
              <a:spcPct val="0"/>
            </a:spcBef>
            <a:spcAft>
              <a:spcPct val="15000"/>
            </a:spcAft>
            <a:buChar char="•"/>
          </a:pPr>
          <a:r>
            <a:rPr lang="en-US" sz="2000" b="1" i="0" kern="1200" dirty="0"/>
            <a:t>array([[0., 1., 0., ..., 1., 2., 0.], [1., 0., 0., ..., 0., 3., 0.], [1., 0., 0., ..., 1., 3., 1.], ..., [0., 1., 1., ..., 1., 2., 0.], [1., 1., 0., ..., 1., 3., 1.], [1., 0., 0., ..., 1., 0., 0.]])</a:t>
          </a:r>
        </a:p>
      </dsp:txBody>
      <dsp:txXfrm>
        <a:off x="2565874" y="2102760"/>
        <a:ext cx="3854348" cy="19234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D734-3EDB-4755-B322-0AE8FBEC8F0A}">
      <dsp:nvSpPr>
        <dsp:cNvPr id="0" name=""/>
        <dsp:cNvSpPr/>
      </dsp:nvSpPr>
      <dsp:spPr>
        <a:xfrm>
          <a:off x="10426" y="7925"/>
          <a:ext cx="4064862" cy="807555"/>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IN" sz="4000" b="1" kern="1200" dirty="0"/>
            <a:t>CODE</a:t>
          </a:r>
          <a:endParaRPr lang="en-IN" sz="1700" b="1" kern="1200" dirty="0"/>
        </a:p>
      </dsp:txBody>
      <dsp:txXfrm>
        <a:off x="10426" y="7925"/>
        <a:ext cx="4064862" cy="807555"/>
      </dsp:txXfrm>
    </dsp:sp>
    <dsp:sp modelId="{8E133D6A-38D1-4E2A-BB43-97F7126CD314}">
      <dsp:nvSpPr>
        <dsp:cNvPr id="0" name=""/>
        <dsp:cNvSpPr/>
      </dsp:nvSpPr>
      <dsp:spPr>
        <a:xfrm>
          <a:off x="10426" y="668325"/>
          <a:ext cx="4064862" cy="343211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from sklearn.tree import DecisionTreeClassifier</a:t>
          </a:r>
          <a:endParaRPr lang="en-IN" sz="1600" b="1" kern="1200" dirty="0"/>
        </a:p>
        <a:p>
          <a:pPr marL="171450" lvl="1" indent="-171450" algn="l" defTabSz="711200">
            <a:lnSpc>
              <a:spcPct val="90000"/>
            </a:lnSpc>
            <a:spcBef>
              <a:spcPct val="0"/>
            </a:spcBef>
            <a:spcAft>
              <a:spcPct val="15000"/>
            </a:spcAft>
            <a:buChar char="•"/>
          </a:pPr>
          <a:r>
            <a:rPr lang="en-IN" sz="1600" b="1" kern="1200" dirty="0"/>
            <a:t>from sklearn.metrics import classification_report</a:t>
          </a:r>
        </a:p>
        <a:p>
          <a:pPr marL="171450" lvl="1" indent="-171450" algn="l" defTabSz="711200">
            <a:lnSpc>
              <a:spcPct val="90000"/>
            </a:lnSpc>
            <a:spcBef>
              <a:spcPct val="0"/>
            </a:spcBef>
            <a:spcAft>
              <a:spcPct val="15000"/>
            </a:spcAft>
            <a:buChar char="•"/>
          </a:pPr>
          <a:r>
            <a:rPr lang="en-IN" sz="1600" b="1" kern="1200" dirty="0"/>
            <a:t>dt=DecisionTreeClassifier()</a:t>
          </a:r>
        </a:p>
        <a:p>
          <a:pPr marL="171450" lvl="1" indent="-171450" algn="l" defTabSz="711200">
            <a:lnSpc>
              <a:spcPct val="90000"/>
            </a:lnSpc>
            <a:spcBef>
              <a:spcPct val="0"/>
            </a:spcBef>
            <a:spcAft>
              <a:spcPct val="15000"/>
            </a:spcAft>
            <a:buChar char="•"/>
          </a:pPr>
          <a:r>
            <a:rPr lang="en-IN" sz="1600" b="1" kern="1200" dirty="0"/>
            <a:t>dt.fit(xtrain,ytrain)</a:t>
          </a:r>
        </a:p>
        <a:p>
          <a:pPr marL="171450" lvl="1" indent="-171450" algn="l" defTabSz="711200">
            <a:lnSpc>
              <a:spcPct val="90000"/>
            </a:lnSpc>
            <a:spcBef>
              <a:spcPct val="0"/>
            </a:spcBef>
            <a:spcAft>
              <a:spcPct val="15000"/>
            </a:spcAft>
            <a:buChar char="•"/>
          </a:pPr>
          <a:r>
            <a:rPr lang="en-IN" sz="1600" b="1" kern="1200" dirty="0"/>
            <a:t>ypred=dt.predict(xtest)</a:t>
          </a:r>
        </a:p>
        <a:p>
          <a:pPr marL="171450" lvl="1" indent="-171450" algn="l" defTabSz="711200">
            <a:lnSpc>
              <a:spcPct val="90000"/>
            </a:lnSpc>
            <a:spcBef>
              <a:spcPct val="0"/>
            </a:spcBef>
            <a:spcAft>
              <a:spcPct val="15000"/>
            </a:spcAft>
            <a:buChar char="•"/>
          </a:pPr>
          <a:endParaRPr lang="en-IN" sz="1600" b="1" kern="1200" dirty="0"/>
        </a:p>
        <a:p>
          <a:pPr marL="171450" lvl="1" indent="-171450" algn="l" defTabSz="711200">
            <a:lnSpc>
              <a:spcPct val="90000"/>
            </a:lnSpc>
            <a:spcBef>
              <a:spcPct val="0"/>
            </a:spcBef>
            <a:spcAft>
              <a:spcPct val="15000"/>
            </a:spcAft>
            <a:buChar char="•"/>
          </a:pPr>
          <a:r>
            <a:rPr lang="en-IN" sz="1600" b="1" kern="1200" dirty="0"/>
            <a:t>cr=classification_report(ytest,ypred)</a:t>
          </a:r>
        </a:p>
        <a:p>
          <a:pPr marL="171450" lvl="1" indent="-171450" algn="l" defTabSz="711200">
            <a:lnSpc>
              <a:spcPct val="90000"/>
            </a:lnSpc>
            <a:spcBef>
              <a:spcPct val="0"/>
            </a:spcBef>
            <a:spcAft>
              <a:spcPct val="15000"/>
            </a:spcAft>
            <a:buChar char="•"/>
          </a:pPr>
          <a:r>
            <a:rPr lang="en-IN" sz="1600" b="1" kern="1200" dirty="0"/>
            <a:t>print(cr)</a:t>
          </a:r>
        </a:p>
      </dsp:txBody>
      <dsp:txXfrm>
        <a:off x="10426" y="668325"/>
        <a:ext cx="4064862" cy="3432112"/>
      </dsp:txXfrm>
    </dsp:sp>
    <dsp:sp modelId="{6DBC535D-6955-42EE-971C-6BBC4AD777CE}">
      <dsp:nvSpPr>
        <dsp:cNvPr id="0" name=""/>
        <dsp:cNvSpPr/>
      </dsp:nvSpPr>
      <dsp:spPr>
        <a:xfrm>
          <a:off x="4634411" y="55827"/>
          <a:ext cx="4473340" cy="889785"/>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IN" sz="3600" b="1" kern="1200" dirty="0"/>
            <a:t>OUTPUT</a:t>
          </a:r>
          <a:endParaRPr lang="en-IN" sz="1700" b="1" kern="1200" dirty="0"/>
        </a:p>
      </dsp:txBody>
      <dsp:txXfrm>
        <a:off x="4634411" y="55827"/>
        <a:ext cx="4473340" cy="889785"/>
      </dsp:txXfrm>
    </dsp:sp>
    <dsp:sp modelId="{C68D61F2-4177-4162-ABC9-85EF9F61A2A2}">
      <dsp:nvSpPr>
        <dsp:cNvPr id="0" name=""/>
        <dsp:cNvSpPr/>
      </dsp:nvSpPr>
      <dsp:spPr>
        <a:xfrm>
          <a:off x="4670609" y="918031"/>
          <a:ext cx="4427123" cy="3182406"/>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IN" sz="1800" b="1" kern="1200" dirty="0"/>
        </a:p>
        <a:p>
          <a:pPr marL="171450" lvl="1" indent="-171450" algn="l" defTabSz="800100">
            <a:lnSpc>
              <a:spcPct val="90000"/>
            </a:lnSpc>
            <a:spcBef>
              <a:spcPct val="0"/>
            </a:spcBef>
            <a:spcAft>
              <a:spcPct val="15000"/>
            </a:spcAft>
            <a:buChar char="•"/>
          </a:pPr>
          <a:endParaRPr lang="en-IN" sz="1800" b="1" kern="1200" dirty="0"/>
        </a:p>
        <a:p>
          <a:pPr marL="285750" lvl="1" indent="-285750" algn="l" defTabSz="1600200">
            <a:lnSpc>
              <a:spcPct val="90000"/>
            </a:lnSpc>
            <a:spcBef>
              <a:spcPct val="0"/>
            </a:spcBef>
            <a:spcAft>
              <a:spcPct val="15000"/>
            </a:spcAft>
            <a:buChar char="•"/>
          </a:pPr>
          <a:endParaRPr lang="en-IN" sz="3600" kern="1200"/>
        </a:p>
      </dsp:txBody>
      <dsp:txXfrm>
        <a:off x="4670609" y="918031"/>
        <a:ext cx="4427123" cy="31824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D734-3EDB-4755-B322-0AE8FBEC8F0A}">
      <dsp:nvSpPr>
        <dsp:cNvPr id="0" name=""/>
        <dsp:cNvSpPr/>
      </dsp:nvSpPr>
      <dsp:spPr>
        <a:xfrm>
          <a:off x="15141" y="59499"/>
          <a:ext cx="4060893" cy="737103"/>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IN" sz="4000" b="1" kern="1200" dirty="0"/>
            <a:t>CODE</a:t>
          </a:r>
          <a:endParaRPr lang="en-IN" sz="1700" b="1" kern="1200" dirty="0"/>
        </a:p>
      </dsp:txBody>
      <dsp:txXfrm>
        <a:off x="15141" y="59499"/>
        <a:ext cx="4060893" cy="737103"/>
      </dsp:txXfrm>
    </dsp:sp>
    <dsp:sp modelId="{8E133D6A-38D1-4E2A-BB43-97F7126CD314}">
      <dsp:nvSpPr>
        <dsp:cNvPr id="0" name=""/>
        <dsp:cNvSpPr/>
      </dsp:nvSpPr>
      <dsp:spPr>
        <a:xfrm>
          <a:off x="15141" y="717133"/>
          <a:ext cx="4060893" cy="3383304"/>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b="1" kern="1200" dirty="0"/>
            <a:t>from sklearn.ensemble import RandomForestClassifier</a:t>
          </a:r>
        </a:p>
        <a:p>
          <a:pPr marL="171450" lvl="1" indent="-171450" algn="l" defTabSz="711200">
            <a:lnSpc>
              <a:spcPct val="90000"/>
            </a:lnSpc>
            <a:spcBef>
              <a:spcPct val="0"/>
            </a:spcBef>
            <a:spcAft>
              <a:spcPct val="15000"/>
            </a:spcAft>
            <a:buChar char="•"/>
          </a:pPr>
          <a:r>
            <a:rPr lang="en-IN" sz="1600" b="1" kern="1200" dirty="0"/>
            <a:t>rf=RandomForestClassifier(n_estimators=70,max_depth=15)</a:t>
          </a:r>
        </a:p>
        <a:p>
          <a:pPr marL="171450" lvl="1" indent="-171450" algn="l" defTabSz="711200">
            <a:lnSpc>
              <a:spcPct val="90000"/>
            </a:lnSpc>
            <a:spcBef>
              <a:spcPct val="0"/>
            </a:spcBef>
            <a:spcAft>
              <a:spcPct val="15000"/>
            </a:spcAft>
            <a:buChar char="•"/>
          </a:pPr>
          <a:r>
            <a:rPr lang="en-IN" sz="1600" b="1" kern="1200"/>
            <a:t>rf.fit(xtrain,ytrain)</a:t>
          </a:r>
        </a:p>
        <a:p>
          <a:pPr marL="171450" lvl="1" indent="-171450" algn="l" defTabSz="711200">
            <a:lnSpc>
              <a:spcPct val="90000"/>
            </a:lnSpc>
            <a:spcBef>
              <a:spcPct val="0"/>
            </a:spcBef>
            <a:spcAft>
              <a:spcPct val="15000"/>
            </a:spcAft>
            <a:buChar char="•"/>
          </a:pPr>
          <a:r>
            <a:rPr lang="en-IN" sz="1600" b="1" kern="1200" dirty="0"/>
            <a:t>ypred=rf.predict(xtest)</a:t>
          </a:r>
        </a:p>
        <a:p>
          <a:pPr marL="171450" lvl="1" indent="-171450" algn="l" defTabSz="711200">
            <a:lnSpc>
              <a:spcPct val="90000"/>
            </a:lnSpc>
            <a:spcBef>
              <a:spcPct val="0"/>
            </a:spcBef>
            <a:spcAft>
              <a:spcPct val="15000"/>
            </a:spcAft>
            <a:buChar char="•"/>
          </a:pPr>
          <a:r>
            <a:rPr lang="en-IN" sz="1600" b="1" kern="1200" dirty="0"/>
            <a:t>cr=classification_report(ytest,ypred)</a:t>
          </a:r>
        </a:p>
        <a:p>
          <a:pPr marL="171450" lvl="1" indent="-171450" algn="l" defTabSz="711200">
            <a:lnSpc>
              <a:spcPct val="90000"/>
            </a:lnSpc>
            <a:spcBef>
              <a:spcPct val="0"/>
            </a:spcBef>
            <a:spcAft>
              <a:spcPct val="15000"/>
            </a:spcAft>
            <a:buChar char="•"/>
          </a:pPr>
          <a:endParaRPr lang="en-IN" sz="1600" b="1" kern="1200"/>
        </a:p>
        <a:p>
          <a:pPr marL="171450" lvl="1" indent="-171450" algn="l" defTabSz="711200">
            <a:lnSpc>
              <a:spcPct val="90000"/>
            </a:lnSpc>
            <a:spcBef>
              <a:spcPct val="0"/>
            </a:spcBef>
            <a:spcAft>
              <a:spcPct val="15000"/>
            </a:spcAft>
            <a:buChar char="•"/>
          </a:pPr>
          <a:r>
            <a:rPr lang="en-IN" sz="1600" b="1" kern="1200" dirty="0"/>
            <a:t>print(cr)</a:t>
          </a:r>
        </a:p>
      </dsp:txBody>
      <dsp:txXfrm>
        <a:off x="15141" y="717133"/>
        <a:ext cx="4060893" cy="3383304"/>
      </dsp:txXfrm>
    </dsp:sp>
    <dsp:sp modelId="{6DBC535D-6955-42EE-971C-6BBC4AD777CE}">
      <dsp:nvSpPr>
        <dsp:cNvPr id="0" name=""/>
        <dsp:cNvSpPr/>
      </dsp:nvSpPr>
      <dsp:spPr>
        <a:xfrm>
          <a:off x="4634055" y="-8873"/>
          <a:ext cx="4468972" cy="796152"/>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IN" sz="3600" b="1" kern="1200" dirty="0"/>
            <a:t>OUTPUT</a:t>
          </a:r>
          <a:endParaRPr lang="en-IN" sz="1700" b="1" kern="1200" dirty="0"/>
        </a:p>
      </dsp:txBody>
      <dsp:txXfrm>
        <a:off x="4634055" y="-8873"/>
        <a:ext cx="4468972" cy="796152"/>
      </dsp:txXfrm>
    </dsp:sp>
    <dsp:sp modelId="{C68D61F2-4177-4162-ABC9-85EF9F61A2A2}">
      <dsp:nvSpPr>
        <dsp:cNvPr id="0" name=""/>
        <dsp:cNvSpPr/>
      </dsp:nvSpPr>
      <dsp:spPr>
        <a:xfrm>
          <a:off x="4705608" y="717759"/>
          <a:ext cx="4352018" cy="34041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IN" sz="1800" b="1" kern="1200" dirty="0"/>
        </a:p>
        <a:p>
          <a:pPr marL="171450" lvl="1" indent="-171450" algn="l" defTabSz="800100">
            <a:lnSpc>
              <a:spcPct val="90000"/>
            </a:lnSpc>
            <a:spcBef>
              <a:spcPct val="0"/>
            </a:spcBef>
            <a:spcAft>
              <a:spcPct val="15000"/>
            </a:spcAft>
            <a:buChar char="•"/>
          </a:pPr>
          <a:endParaRPr lang="en-IN" sz="1800" b="1" kern="1200" dirty="0"/>
        </a:p>
        <a:p>
          <a:pPr marL="285750" lvl="1" indent="-285750" algn="l" defTabSz="1600200">
            <a:lnSpc>
              <a:spcPct val="90000"/>
            </a:lnSpc>
            <a:spcBef>
              <a:spcPct val="0"/>
            </a:spcBef>
            <a:spcAft>
              <a:spcPct val="15000"/>
            </a:spcAft>
            <a:buChar char="•"/>
          </a:pPr>
          <a:endParaRPr lang="en-IN" sz="3600" kern="1200"/>
        </a:p>
      </dsp:txBody>
      <dsp:txXfrm>
        <a:off x="4705608" y="717759"/>
        <a:ext cx="4352018" cy="3404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D6753-B0D8-482E-AC9F-09719223541C}">
      <dsp:nvSpPr>
        <dsp:cNvPr id="0" name=""/>
        <dsp:cNvSpPr/>
      </dsp:nvSpPr>
      <dsp:spPr>
        <a:xfrm>
          <a:off x="1923" y="672520"/>
          <a:ext cx="2121045" cy="83985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12928" tIns="111760" rIns="312928" bIns="111760" numCol="1" spcCol="1270" anchor="ctr" anchorCtr="0">
          <a:noAutofit/>
        </a:bodyPr>
        <a:lstStyle/>
        <a:p>
          <a:pPr marL="0" lvl="0" indent="0" algn="r" defTabSz="1955800">
            <a:lnSpc>
              <a:spcPct val="90000"/>
            </a:lnSpc>
            <a:spcBef>
              <a:spcPct val="0"/>
            </a:spcBef>
            <a:spcAft>
              <a:spcPct val="35000"/>
            </a:spcAft>
            <a:buNone/>
          </a:pPr>
          <a:r>
            <a:rPr lang="en-IN" sz="4400" b="1" kern="1200" dirty="0">
              <a:solidFill>
                <a:schemeClr val="accent4"/>
              </a:solidFill>
            </a:rPr>
            <a:t>CODE</a:t>
          </a:r>
        </a:p>
      </dsp:txBody>
      <dsp:txXfrm>
        <a:off x="1923" y="672520"/>
        <a:ext cx="2121045" cy="839857"/>
      </dsp:txXfrm>
    </dsp:sp>
    <dsp:sp modelId="{46DE4588-40D9-458A-8E50-3E97A9549A89}">
      <dsp:nvSpPr>
        <dsp:cNvPr id="0" name=""/>
        <dsp:cNvSpPr/>
      </dsp:nvSpPr>
      <dsp:spPr>
        <a:xfrm>
          <a:off x="2122969" y="226346"/>
          <a:ext cx="236129" cy="1732205"/>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05B334-07C1-46A0-95F0-844A8C703B6C}">
      <dsp:nvSpPr>
        <dsp:cNvPr id="0" name=""/>
        <dsp:cNvSpPr/>
      </dsp:nvSpPr>
      <dsp:spPr>
        <a:xfrm>
          <a:off x="2453550" y="2132"/>
          <a:ext cx="4097279" cy="2180632"/>
        </a:xfrm>
        <a:prstGeom prst="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from sklearn.model_selection import train_test_split</a:t>
          </a:r>
          <a:endParaRPr lang="en-IN" sz="1800" kern="1200" dirty="0"/>
        </a:p>
        <a:p>
          <a:pPr marL="171450" lvl="1" indent="-171450" algn="l" defTabSz="800100">
            <a:lnSpc>
              <a:spcPct val="90000"/>
            </a:lnSpc>
            <a:spcBef>
              <a:spcPct val="0"/>
            </a:spcBef>
            <a:spcAft>
              <a:spcPct val="15000"/>
            </a:spcAft>
            <a:buChar char="•"/>
          </a:pPr>
          <a:r>
            <a:rPr lang="en-US" sz="1800" kern="1200" dirty="0"/>
            <a:t>xtrain,xtest,ytrain,ytest=train_test_split(features,target,test_size=0.2,random_state=1)target,test_size=0.2,random_state=1)</a:t>
          </a:r>
          <a:endParaRPr lang="en-IN" sz="1800" kern="1200" dirty="0"/>
        </a:p>
      </dsp:txBody>
      <dsp:txXfrm>
        <a:off x="2453550" y="2132"/>
        <a:ext cx="4097279" cy="2180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D6753-B0D8-482E-AC9F-09719223541C}">
      <dsp:nvSpPr>
        <dsp:cNvPr id="0" name=""/>
        <dsp:cNvSpPr/>
      </dsp:nvSpPr>
      <dsp:spPr>
        <a:xfrm>
          <a:off x="844" y="278231"/>
          <a:ext cx="2199273" cy="36686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12928" tIns="111760" rIns="312928" bIns="111760" numCol="1" spcCol="1270" anchor="ctr" anchorCtr="0">
          <a:noAutofit/>
        </a:bodyPr>
        <a:lstStyle/>
        <a:p>
          <a:pPr marL="0" lvl="0" indent="0" algn="r" defTabSz="1955800">
            <a:lnSpc>
              <a:spcPct val="90000"/>
            </a:lnSpc>
            <a:spcBef>
              <a:spcPct val="0"/>
            </a:spcBef>
            <a:spcAft>
              <a:spcPct val="35000"/>
            </a:spcAft>
            <a:buNone/>
          </a:pPr>
          <a:r>
            <a:rPr lang="en-IN" sz="4400" b="1" kern="1200" dirty="0">
              <a:solidFill>
                <a:schemeClr val="accent4"/>
              </a:solidFill>
            </a:rPr>
            <a:t>CODE</a:t>
          </a:r>
        </a:p>
      </dsp:txBody>
      <dsp:txXfrm>
        <a:off x="844" y="278231"/>
        <a:ext cx="2199273" cy="366867"/>
      </dsp:txXfrm>
    </dsp:sp>
    <dsp:sp modelId="{46DE4588-40D9-458A-8E50-3E97A9549A89}">
      <dsp:nvSpPr>
        <dsp:cNvPr id="0" name=""/>
        <dsp:cNvSpPr/>
      </dsp:nvSpPr>
      <dsp:spPr>
        <a:xfrm>
          <a:off x="2200117" y="313310"/>
          <a:ext cx="196695" cy="296709"/>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05B334-07C1-46A0-95F0-844A8C703B6C}">
      <dsp:nvSpPr>
        <dsp:cNvPr id="0" name=""/>
        <dsp:cNvSpPr/>
      </dsp:nvSpPr>
      <dsp:spPr>
        <a:xfrm>
          <a:off x="2475491" y="450"/>
          <a:ext cx="3413028" cy="922429"/>
        </a:xfrm>
        <a:prstGeom prst="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features=df.iloc[ : , : -1]</a:t>
          </a:r>
        </a:p>
      </dsp:txBody>
      <dsp:txXfrm>
        <a:off x="2475491" y="450"/>
        <a:ext cx="3413028" cy="9224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D6753-B0D8-482E-AC9F-09719223541C}">
      <dsp:nvSpPr>
        <dsp:cNvPr id="0" name=""/>
        <dsp:cNvSpPr/>
      </dsp:nvSpPr>
      <dsp:spPr>
        <a:xfrm>
          <a:off x="844" y="278231"/>
          <a:ext cx="2199273" cy="36686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12928" tIns="111760" rIns="312928" bIns="111760" numCol="1" spcCol="1270" anchor="ctr" anchorCtr="0">
          <a:noAutofit/>
        </a:bodyPr>
        <a:lstStyle/>
        <a:p>
          <a:pPr marL="0" lvl="0" indent="0" algn="r" defTabSz="1955800">
            <a:lnSpc>
              <a:spcPct val="90000"/>
            </a:lnSpc>
            <a:spcBef>
              <a:spcPct val="0"/>
            </a:spcBef>
            <a:spcAft>
              <a:spcPct val="35000"/>
            </a:spcAft>
            <a:buNone/>
          </a:pPr>
          <a:r>
            <a:rPr lang="en-IN" sz="4400" b="1" kern="1200" dirty="0">
              <a:solidFill>
                <a:schemeClr val="accent4"/>
              </a:solidFill>
            </a:rPr>
            <a:t>CODE</a:t>
          </a:r>
        </a:p>
      </dsp:txBody>
      <dsp:txXfrm>
        <a:off x="844" y="278231"/>
        <a:ext cx="2199273" cy="366867"/>
      </dsp:txXfrm>
    </dsp:sp>
    <dsp:sp modelId="{46DE4588-40D9-458A-8E50-3E97A9549A89}">
      <dsp:nvSpPr>
        <dsp:cNvPr id="0" name=""/>
        <dsp:cNvSpPr/>
      </dsp:nvSpPr>
      <dsp:spPr>
        <a:xfrm>
          <a:off x="2200117" y="313310"/>
          <a:ext cx="196695" cy="296709"/>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05B334-07C1-46A0-95F0-844A8C703B6C}">
      <dsp:nvSpPr>
        <dsp:cNvPr id="0" name=""/>
        <dsp:cNvSpPr/>
      </dsp:nvSpPr>
      <dsp:spPr>
        <a:xfrm>
          <a:off x="2475491" y="450"/>
          <a:ext cx="3413028" cy="922429"/>
        </a:xfrm>
        <a:prstGeom prst="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target=df.iloc[ : , -1]</a:t>
          </a:r>
        </a:p>
      </dsp:txBody>
      <dsp:txXfrm>
        <a:off x="2475491" y="450"/>
        <a:ext cx="3413028" cy="9224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8C2E4-0689-44EC-A10D-9B857658A2AA}">
      <dsp:nvSpPr>
        <dsp:cNvPr id="0" name=""/>
        <dsp:cNvSpPr/>
      </dsp:nvSpPr>
      <dsp:spPr>
        <a:xfrm>
          <a:off x="14" y="742404"/>
          <a:ext cx="1782828"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101600" rIns="284480" bIns="101600" numCol="1" spcCol="1270" anchor="ctr" anchorCtr="0">
          <a:noAutofit/>
        </a:bodyPr>
        <a:lstStyle/>
        <a:p>
          <a:pPr marL="0" lvl="0" indent="0" algn="r" defTabSz="1778000">
            <a:lnSpc>
              <a:spcPct val="90000"/>
            </a:lnSpc>
            <a:spcBef>
              <a:spcPct val="0"/>
            </a:spcBef>
            <a:spcAft>
              <a:spcPct val="35000"/>
            </a:spcAft>
            <a:buNone/>
          </a:pPr>
          <a:r>
            <a:rPr lang="en-IN" sz="4000" b="1" kern="1200" dirty="0">
              <a:solidFill>
                <a:schemeClr val="accent4"/>
              </a:solidFill>
            </a:rPr>
            <a:t>CODE</a:t>
          </a:r>
          <a:endParaRPr lang="en-IN" sz="1700" b="1" kern="1200" dirty="0">
            <a:solidFill>
              <a:schemeClr val="accent4"/>
            </a:solidFill>
          </a:endParaRPr>
        </a:p>
      </dsp:txBody>
      <dsp:txXfrm>
        <a:off x="14" y="742404"/>
        <a:ext cx="1782828" cy="910800"/>
      </dsp:txXfrm>
    </dsp:sp>
    <dsp:sp modelId="{4F643999-344E-4796-8947-729A436C8DE0}">
      <dsp:nvSpPr>
        <dsp:cNvPr id="0" name=""/>
        <dsp:cNvSpPr/>
      </dsp:nvSpPr>
      <dsp:spPr>
        <a:xfrm>
          <a:off x="1782842" y="116229"/>
          <a:ext cx="233683" cy="2163150"/>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D62CDB3-51DC-48F2-AFC3-91B2B2C64767}">
      <dsp:nvSpPr>
        <dsp:cNvPr id="0" name=""/>
        <dsp:cNvSpPr/>
      </dsp:nvSpPr>
      <dsp:spPr>
        <a:xfrm>
          <a:off x="2110013" y="0"/>
          <a:ext cx="4121542" cy="2373321"/>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t>from sklearn.neighbors import KNeighborsRegressor</a:t>
          </a:r>
          <a:endParaRPr lang="en-IN" sz="1600" b="1" kern="1200" dirty="0"/>
        </a:p>
        <a:p>
          <a:pPr marL="171450" lvl="1" indent="-171450" algn="l" defTabSz="711200">
            <a:lnSpc>
              <a:spcPct val="90000"/>
            </a:lnSpc>
            <a:spcBef>
              <a:spcPct val="0"/>
            </a:spcBef>
            <a:spcAft>
              <a:spcPct val="15000"/>
            </a:spcAft>
            <a:buChar char="•"/>
          </a:pPr>
          <a:r>
            <a:rPr lang="en-US" sz="1600" b="1" kern="1200" dirty="0"/>
            <a:t>neigh= KNeighborsRegressor(n_neighbors=7)</a:t>
          </a:r>
          <a:endParaRPr lang="en-IN" sz="1600" b="1" kern="1200" dirty="0"/>
        </a:p>
        <a:p>
          <a:pPr marL="171450" lvl="1" indent="-171450" algn="l" defTabSz="711200">
            <a:lnSpc>
              <a:spcPct val="90000"/>
            </a:lnSpc>
            <a:spcBef>
              <a:spcPct val="0"/>
            </a:spcBef>
            <a:spcAft>
              <a:spcPct val="15000"/>
            </a:spcAft>
            <a:buChar char="•"/>
          </a:pPr>
          <a:r>
            <a:rPr lang="en-IN" sz="1600" b="1" kern="1200" dirty="0"/>
            <a:t>neigh.fit(xtrain,ytrain)</a:t>
          </a:r>
        </a:p>
        <a:p>
          <a:pPr marL="171450" lvl="1" indent="-171450" algn="l" defTabSz="711200">
            <a:lnSpc>
              <a:spcPct val="90000"/>
            </a:lnSpc>
            <a:spcBef>
              <a:spcPct val="0"/>
            </a:spcBef>
            <a:spcAft>
              <a:spcPct val="15000"/>
            </a:spcAft>
            <a:buChar char="•"/>
          </a:pPr>
          <a:r>
            <a:rPr lang="en-IN" sz="1600" b="1" kern="1200" dirty="0"/>
            <a:t>ypred=neigh.predict(xtest)</a:t>
          </a:r>
        </a:p>
        <a:p>
          <a:pPr marL="171450" lvl="1" indent="-171450" algn="l" defTabSz="711200">
            <a:lnSpc>
              <a:spcPct val="90000"/>
            </a:lnSpc>
            <a:spcBef>
              <a:spcPct val="0"/>
            </a:spcBef>
            <a:spcAft>
              <a:spcPct val="15000"/>
            </a:spcAft>
            <a:buChar char="•"/>
          </a:pPr>
          <a:r>
            <a:rPr lang="en-US" sz="1600" b="1" kern="1200" dirty="0"/>
            <a:t>mse=mean_squared_error(ytest,ypred)</a:t>
          </a:r>
          <a:endParaRPr lang="en-IN" sz="1600" b="1" kern="1200" dirty="0"/>
        </a:p>
        <a:p>
          <a:pPr marL="171450" lvl="1" indent="-171450" algn="l" defTabSz="711200">
            <a:lnSpc>
              <a:spcPct val="90000"/>
            </a:lnSpc>
            <a:spcBef>
              <a:spcPct val="0"/>
            </a:spcBef>
            <a:spcAft>
              <a:spcPct val="15000"/>
            </a:spcAft>
            <a:buChar char="•"/>
          </a:pPr>
          <a:r>
            <a:rPr lang="pt-BR" sz="1600" b="1" kern="1200" dirty="0"/>
            <a:t>r2=r2_score(ytest,ypred)</a:t>
          </a:r>
          <a:endParaRPr lang="en-IN" sz="1600" b="1" kern="1200" dirty="0"/>
        </a:p>
        <a:p>
          <a:pPr marL="171450" lvl="1" indent="-171450" algn="l" defTabSz="711200">
            <a:lnSpc>
              <a:spcPct val="90000"/>
            </a:lnSpc>
            <a:spcBef>
              <a:spcPct val="0"/>
            </a:spcBef>
            <a:spcAft>
              <a:spcPct val="15000"/>
            </a:spcAft>
            <a:buChar char="•"/>
          </a:pPr>
          <a:r>
            <a:rPr lang="en-IN" sz="1600" b="1" kern="1200" dirty="0"/>
            <a:t>print(mse,r2)</a:t>
          </a:r>
        </a:p>
      </dsp:txBody>
      <dsp:txXfrm>
        <a:off x="2110013" y="0"/>
        <a:ext cx="4121542" cy="2373321"/>
      </dsp:txXfrm>
    </dsp:sp>
    <dsp:sp modelId="{EB7A4279-D4C1-4126-AF45-3CA9B093349F}">
      <dsp:nvSpPr>
        <dsp:cNvPr id="0" name=""/>
        <dsp:cNvSpPr/>
      </dsp:nvSpPr>
      <dsp:spPr>
        <a:xfrm>
          <a:off x="14" y="2845419"/>
          <a:ext cx="2337861"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marL="0" lvl="0" indent="0" algn="r" defTabSz="1600200">
            <a:lnSpc>
              <a:spcPct val="90000"/>
            </a:lnSpc>
            <a:spcBef>
              <a:spcPct val="0"/>
            </a:spcBef>
            <a:spcAft>
              <a:spcPct val="35000"/>
            </a:spcAft>
            <a:buNone/>
          </a:pPr>
          <a:r>
            <a:rPr lang="en-IN" sz="3600" b="1" kern="1200" dirty="0">
              <a:solidFill>
                <a:schemeClr val="accent4"/>
              </a:solidFill>
            </a:rPr>
            <a:t>OUTPUT</a:t>
          </a:r>
          <a:endParaRPr lang="en-IN" sz="1700" b="1" kern="1200" dirty="0">
            <a:solidFill>
              <a:schemeClr val="accent4"/>
            </a:solidFill>
          </a:endParaRPr>
        </a:p>
      </dsp:txBody>
      <dsp:txXfrm>
        <a:off x="14" y="2845419"/>
        <a:ext cx="2337861" cy="910800"/>
      </dsp:txXfrm>
    </dsp:sp>
    <dsp:sp modelId="{A7F25846-760F-4FD7-BD3A-1619C87C9A30}">
      <dsp:nvSpPr>
        <dsp:cNvPr id="0" name=""/>
        <dsp:cNvSpPr/>
      </dsp:nvSpPr>
      <dsp:spPr>
        <a:xfrm>
          <a:off x="2337875" y="2845419"/>
          <a:ext cx="199300" cy="910800"/>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469D0D5-A966-4E04-8772-9EB07619121B}">
      <dsp:nvSpPr>
        <dsp:cNvPr id="0" name=""/>
        <dsp:cNvSpPr/>
      </dsp:nvSpPr>
      <dsp:spPr>
        <a:xfrm>
          <a:off x="2618414" y="2549081"/>
          <a:ext cx="3611637" cy="1501508"/>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b="1" kern="1200" dirty="0"/>
            <a:t>mse=0.16014678792625794</a:t>
          </a:r>
        </a:p>
        <a:p>
          <a:pPr marL="171450" lvl="1" indent="-171450" algn="l" defTabSz="800100">
            <a:lnSpc>
              <a:spcPct val="90000"/>
            </a:lnSpc>
            <a:spcBef>
              <a:spcPct val="0"/>
            </a:spcBef>
            <a:spcAft>
              <a:spcPct val="15000"/>
            </a:spcAft>
            <a:buChar char="•"/>
          </a:pPr>
          <a:r>
            <a:rPr lang="en-IN" sz="1800" b="1" kern="1200" dirty="0"/>
            <a:t>R2=0.167901174282969672</a:t>
          </a:r>
        </a:p>
      </dsp:txBody>
      <dsp:txXfrm>
        <a:off x="2618414" y="2549081"/>
        <a:ext cx="3611637" cy="15015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D734-3EDB-4755-B322-0AE8FBEC8F0A}">
      <dsp:nvSpPr>
        <dsp:cNvPr id="0" name=""/>
        <dsp:cNvSpPr/>
      </dsp:nvSpPr>
      <dsp:spPr>
        <a:xfrm>
          <a:off x="4814" y="56301"/>
          <a:ext cx="4307010" cy="913435"/>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IN" sz="4000" b="1" kern="1200" dirty="0"/>
            <a:t>CODE</a:t>
          </a:r>
          <a:endParaRPr lang="en-IN" sz="1700" b="1" kern="1200" dirty="0"/>
        </a:p>
      </dsp:txBody>
      <dsp:txXfrm>
        <a:off x="4814" y="56301"/>
        <a:ext cx="4307010" cy="913435"/>
      </dsp:txXfrm>
    </dsp:sp>
    <dsp:sp modelId="{8E133D6A-38D1-4E2A-BB43-97F7126CD314}">
      <dsp:nvSpPr>
        <dsp:cNvPr id="0" name=""/>
        <dsp:cNvSpPr/>
      </dsp:nvSpPr>
      <dsp:spPr>
        <a:xfrm>
          <a:off x="10930" y="969736"/>
          <a:ext cx="4294779" cy="307439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from sklearn.neighbors import KNeighborsClassifier</a:t>
          </a:r>
          <a:endParaRPr lang="en-IN" sz="1400" b="1" kern="1200" dirty="0"/>
        </a:p>
        <a:p>
          <a:pPr marL="114300" lvl="1" indent="-114300" algn="l" defTabSz="622300">
            <a:lnSpc>
              <a:spcPct val="90000"/>
            </a:lnSpc>
            <a:spcBef>
              <a:spcPct val="0"/>
            </a:spcBef>
            <a:spcAft>
              <a:spcPct val="15000"/>
            </a:spcAft>
            <a:buChar char="•"/>
          </a:pPr>
          <a:r>
            <a:rPr lang="en-US" sz="1400" b="1" kern="1200" dirty="0"/>
            <a:t>knn=KNeighborsClassifier(n_neighbors=7)</a:t>
          </a:r>
          <a:endParaRPr lang="en-IN" sz="1400" b="1" kern="1200" dirty="0"/>
        </a:p>
        <a:p>
          <a:pPr marL="114300" lvl="1" indent="-114300" algn="l" defTabSz="622300">
            <a:lnSpc>
              <a:spcPct val="90000"/>
            </a:lnSpc>
            <a:spcBef>
              <a:spcPct val="0"/>
            </a:spcBef>
            <a:spcAft>
              <a:spcPct val="15000"/>
            </a:spcAft>
            <a:buChar char="•"/>
          </a:pPr>
          <a:r>
            <a:rPr lang="en-IN" sz="1400" b="1" kern="1200" dirty="0"/>
            <a:t>knn.fit(xtrain,ytrain)</a:t>
          </a:r>
        </a:p>
        <a:p>
          <a:pPr marL="114300" lvl="1" indent="-114300" algn="l" defTabSz="622300">
            <a:lnSpc>
              <a:spcPct val="90000"/>
            </a:lnSpc>
            <a:spcBef>
              <a:spcPct val="0"/>
            </a:spcBef>
            <a:spcAft>
              <a:spcPct val="15000"/>
            </a:spcAft>
            <a:buChar char="•"/>
          </a:pPr>
          <a:r>
            <a:rPr lang="en-IN" sz="1400" b="1" kern="1200" dirty="0"/>
            <a:t>ypred=knn.predict(xtest)</a:t>
          </a:r>
        </a:p>
        <a:p>
          <a:pPr marL="114300" lvl="1" indent="-114300" algn="l" defTabSz="622300">
            <a:lnSpc>
              <a:spcPct val="90000"/>
            </a:lnSpc>
            <a:spcBef>
              <a:spcPct val="0"/>
            </a:spcBef>
            <a:spcAft>
              <a:spcPct val="15000"/>
            </a:spcAft>
            <a:buChar char="•"/>
          </a:pPr>
          <a:endParaRPr lang="en-IN" sz="1400" b="1" kern="1200" dirty="0"/>
        </a:p>
        <a:p>
          <a:pPr marL="114300" lvl="1" indent="-114300" algn="l" defTabSz="622300">
            <a:lnSpc>
              <a:spcPct val="90000"/>
            </a:lnSpc>
            <a:spcBef>
              <a:spcPct val="0"/>
            </a:spcBef>
            <a:spcAft>
              <a:spcPct val="15000"/>
            </a:spcAft>
            <a:buChar char="•"/>
          </a:pPr>
          <a:r>
            <a:rPr lang="en-IN" sz="1400" b="1" kern="1200" dirty="0"/>
            <a:t>from sklearn.metrics import accuracy_score,confusion_matrix,classification_report</a:t>
          </a:r>
        </a:p>
        <a:p>
          <a:pPr marL="114300" lvl="1" indent="-114300" algn="l" defTabSz="622300">
            <a:lnSpc>
              <a:spcPct val="90000"/>
            </a:lnSpc>
            <a:spcBef>
              <a:spcPct val="0"/>
            </a:spcBef>
            <a:spcAft>
              <a:spcPct val="15000"/>
            </a:spcAft>
            <a:buChar char="•"/>
          </a:pPr>
          <a:r>
            <a:rPr lang="en-US" sz="1400" b="1" kern="1200" dirty="0"/>
            <a:t>ac=accuracy_score(ytest,ypred)</a:t>
          </a:r>
          <a:endParaRPr lang="en-IN" sz="1400" b="1" kern="1200" dirty="0"/>
        </a:p>
        <a:p>
          <a:pPr marL="114300" lvl="1" indent="-114300" algn="l" defTabSz="622300">
            <a:lnSpc>
              <a:spcPct val="90000"/>
            </a:lnSpc>
            <a:spcBef>
              <a:spcPct val="0"/>
            </a:spcBef>
            <a:spcAft>
              <a:spcPct val="15000"/>
            </a:spcAft>
            <a:buChar char="•"/>
          </a:pPr>
          <a:r>
            <a:rPr lang="fr-FR" sz="1400" b="1" kern="1200" dirty="0"/>
            <a:t>cm=confusion_matrix(ytest,ypred)</a:t>
          </a:r>
          <a:endParaRPr lang="en-IN" sz="1400" b="1" kern="1200" dirty="0"/>
        </a:p>
        <a:p>
          <a:pPr marL="114300" lvl="1" indent="-114300" algn="l" defTabSz="622300">
            <a:lnSpc>
              <a:spcPct val="90000"/>
            </a:lnSpc>
            <a:spcBef>
              <a:spcPct val="0"/>
            </a:spcBef>
            <a:spcAft>
              <a:spcPct val="15000"/>
            </a:spcAft>
            <a:buChar char="•"/>
          </a:pPr>
          <a:r>
            <a:rPr lang="en-IN" sz="1400" b="1" kern="1200" dirty="0"/>
            <a:t>cr=classification_report(</a:t>
          </a:r>
          <a:r>
            <a:rPr lang="en-IN" sz="1400" b="1" kern="1200" dirty="0" err="1"/>
            <a:t>ytest,ypred</a:t>
          </a:r>
          <a:r>
            <a:rPr lang="en-IN" sz="1400" b="1" kern="1200" dirty="0"/>
            <a:t>)</a:t>
          </a:r>
        </a:p>
        <a:p>
          <a:pPr marL="114300" lvl="1" indent="-114300" algn="l" defTabSz="622300">
            <a:lnSpc>
              <a:spcPct val="90000"/>
            </a:lnSpc>
            <a:spcBef>
              <a:spcPct val="0"/>
            </a:spcBef>
            <a:spcAft>
              <a:spcPct val="15000"/>
            </a:spcAft>
            <a:buChar char="•"/>
          </a:pPr>
          <a:endParaRPr lang="en-IN" sz="1400" b="1" kern="1200" dirty="0"/>
        </a:p>
        <a:p>
          <a:pPr marL="114300" lvl="1" indent="-114300" algn="l" defTabSz="622300">
            <a:lnSpc>
              <a:spcPct val="90000"/>
            </a:lnSpc>
            <a:spcBef>
              <a:spcPct val="0"/>
            </a:spcBef>
            <a:spcAft>
              <a:spcPct val="15000"/>
            </a:spcAft>
            <a:buChar char="•"/>
          </a:pPr>
          <a:r>
            <a:rPr lang="en-IN" sz="1400" b="1" kern="1200" dirty="0"/>
            <a:t>print(f"Acc Score : {ac}\nCM : \n{cm}\nCR : \n{cr}")</a:t>
          </a:r>
        </a:p>
      </dsp:txBody>
      <dsp:txXfrm>
        <a:off x="10930" y="969736"/>
        <a:ext cx="4294779" cy="3074399"/>
      </dsp:txXfrm>
    </dsp:sp>
    <dsp:sp modelId="{6DBC535D-6955-42EE-971C-6BBC4AD777CE}">
      <dsp:nvSpPr>
        <dsp:cNvPr id="0" name=""/>
        <dsp:cNvSpPr/>
      </dsp:nvSpPr>
      <dsp:spPr>
        <a:xfrm>
          <a:off x="4900255" y="56301"/>
          <a:ext cx="4203068" cy="913435"/>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IN" sz="3600" b="1" kern="1200"/>
            <a:t>OUTPUT</a:t>
          </a:r>
          <a:endParaRPr lang="en-IN" sz="1700" b="1" kern="1200" dirty="0"/>
        </a:p>
      </dsp:txBody>
      <dsp:txXfrm>
        <a:off x="4900255" y="56301"/>
        <a:ext cx="4203068" cy="913435"/>
      </dsp:txXfrm>
    </dsp:sp>
    <dsp:sp modelId="{C68D61F2-4177-4162-ABC9-85EF9F61A2A2}">
      <dsp:nvSpPr>
        <dsp:cNvPr id="0" name=""/>
        <dsp:cNvSpPr/>
      </dsp:nvSpPr>
      <dsp:spPr>
        <a:xfrm>
          <a:off x="4900255" y="969736"/>
          <a:ext cx="4203068" cy="307439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IN" sz="1800" b="1" kern="1200" dirty="0"/>
        </a:p>
        <a:p>
          <a:pPr marL="171450" lvl="1" indent="-171450" algn="l" defTabSz="800100">
            <a:lnSpc>
              <a:spcPct val="90000"/>
            </a:lnSpc>
            <a:spcBef>
              <a:spcPct val="0"/>
            </a:spcBef>
            <a:spcAft>
              <a:spcPct val="15000"/>
            </a:spcAft>
            <a:buChar char="•"/>
          </a:pPr>
          <a:endParaRPr lang="en-IN" sz="1800" b="1" kern="1200" dirty="0"/>
        </a:p>
        <a:p>
          <a:pPr marL="285750" lvl="1" indent="-285750" algn="l" defTabSz="1600200">
            <a:lnSpc>
              <a:spcPct val="90000"/>
            </a:lnSpc>
            <a:spcBef>
              <a:spcPct val="0"/>
            </a:spcBef>
            <a:spcAft>
              <a:spcPct val="15000"/>
            </a:spcAft>
            <a:buChar char="•"/>
          </a:pPr>
          <a:endParaRPr lang="en-IN" sz="3600" kern="1200"/>
        </a:p>
      </dsp:txBody>
      <dsp:txXfrm>
        <a:off x="4900255" y="969736"/>
        <a:ext cx="4203068" cy="30743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AFAD0-B518-4EB6-B9EE-7DB5ACA85D9D}">
      <dsp:nvSpPr>
        <dsp:cNvPr id="0" name=""/>
        <dsp:cNvSpPr/>
      </dsp:nvSpPr>
      <dsp:spPr>
        <a:xfrm>
          <a:off x="1023873" y="360519"/>
          <a:ext cx="2167217" cy="1226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101600" rIns="284480" bIns="101600" numCol="1" spcCol="1270" anchor="ctr" anchorCtr="0">
          <a:noAutofit/>
        </a:bodyPr>
        <a:lstStyle/>
        <a:p>
          <a:pPr marL="0" lvl="0" indent="0" algn="r" defTabSz="1778000">
            <a:lnSpc>
              <a:spcPct val="90000"/>
            </a:lnSpc>
            <a:spcBef>
              <a:spcPct val="0"/>
            </a:spcBef>
            <a:spcAft>
              <a:spcPct val="35000"/>
            </a:spcAft>
            <a:buNone/>
          </a:pPr>
          <a:r>
            <a:rPr lang="en-IN" sz="4000" b="1" kern="1200" dirty="0">
              <a:solidFill>
                <a:schemeClr val="accent4"/>
              </a:solidFill>
            </a:rPr>
            <a:t>CODE</a:t>
          </a:r>
          <a:endParaRPr lang="en-IN" sz="1700" b="1" kern="1200" dirty="0">
            <a:solidFill>
              <a:schemeClr val="accent4"/>
            </a:solidFill>
          </a:endParaRPr>
        </a:p>
      </dsp:txBody>
      <dsp:txXfrm>
        <a:off x="1023873" y="360519"/>
        <a:ext cx="2167217" cy="1226401"/>
      </dsp:txXfrm>
    </dsp:sp>
    <dsp:sp modelId="{1C333A84-061E-438D-BFB6-BC49AFAAD6FE}">
      <dsp:nvSpPr>
        <dsp:cNvPr id="0" name=""/>
        <dsp:cNvSpPr/>
      </dsp:nvSpPr>
      <dsp:spPr>
        <a:xfrm>
          <a:off x="3191091" y="92244"/>
          <a:ext cx="433443" cy="1762951"/>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59E0D65-FBA2-455F-B554-696A690CBE68}">
      <dsp:nvSpPr>
        <dsp:cNvPr id="0" name=""/>
        <dsp:cNvSpPr/>
      </dsp:nvSpPr>
      <dsp:spPr>
        <a:xfrm>
          <a:off x="3797912" y="25084"/>
          <a:ext cx="3808945" cy="1897270"/>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endParaRPr lang="en-IN" sz="1400" b="1" kern="1200" dirty="0"/>
        </a:p>
        <a:p>
          <a:pPr marL="171450" lvl="1" indent="-171450" algn="l" defTabSz="800100">
            <a:lnSpc>
              <a:spcPct val="90000"/>
            </a:lnSpc>
            <a:spcBef>
              <a:spcPct val="0"/>
            </a:spcBef>
            <a:spcAft>
              <a:spcPct val="15000"/>
            </a:spcAft>
            <a:buChar char="•"/>
          </a:pPr>
          <a:r>
            <a:rPr lang="en-US" sz="1800" b="1" kern="1200" dirty="0"/>
            <a:t>from sklearn.linear_model import LinearRegression</a:t>
          </a:r>
          <a:endParaRPr lang="en-IN" sz="1800" b="1" kern="1200" dirty="0"/>
        </a:p>
        <a:p>
          <a:pPr marL="171450" lvl="1" indent="-171450" algn="l" defTabSz="800100">
            <a:lnSpc>
              <a:spcPct val="90000"/>
            </a:lnSpc>
            <a:spcBef>
              <a:spcPct val="0"/>
            </a:spcBef>
            <a:spcAft>
              <a:spcPct val="15000"/>
            </a:spcAft>
            <a:buChar char="•"/>
          </a:pPr>
          <a:r>
            <a:rPr lang="en-IN" sz="1800" b="1" kern="1200" dirty="0"/>
            <a:t>lr=LinearRegression()</a:t>
          </a:r>
        </a:p>
        <a:p>
          <a:pPr marL="171450" lvl="1" indent="-171450" algn="l" defTabSz="800100">
            <a:lnSpc>
              <a:spcPct val="90000"/>
            </a:lnSpc>
            <a:spcBef>
              <a:spcPct val="0"/>
            </a:spcBef>
            <a:spcAft>
              <a:spcPct val="15000"/>
            </a:spcAft>
            <a:buChar char="•"/>
          </a:pPr>
          <a:r>
            <a:rPr lang="en-IN" sz="1800" b="1" kern="1200" dirty="0"/>
            <a:t>lr.fit(xtrain,ytrain)</a:t>
          </a:r>
        </a:p>
        <a:p>
          <a:pPr marL="171450" lvl="1" indent="-171450" algn="l" defTabSz="800100">
            <a:lnSpc>
              <a:spcPct val="90000"/>
            </a:lnSpc>
            <a:spcBef>
              <a:spcPct val="0"/>
            </a:spcBef>
            <a:spcAft>
              <a:spcPct val="15000"/>
            </a:spcAft>
            <a:buChar char="•"/>
          </a:pPr>
          <a:r>
            <a:rPr lang="en-IN" sz="1800" b="1" kern="1200" dirty="0"/>
            <a:t>ypred=lr.predict(xtest)</a:t>
          </a:r>
        </a:p>
        <a:p>
          <a:pPr marL="171450" lvl="1" indent="-171450" algn="l" defTabSz="800100">
            <a:lnSpc>
              <a:spcPct val="90000"/>
            </a:lnSpc>
            <a:spcBef>
              <a:spcPct val="0"/>
            </a:spcBef>
            <a:spcAft>
              <a:spcPct val="15000"/>
            </a:spcAft>
            <a:buChar char="•"/>
          </a:pPr>
          <a:r>
            <a:rPr lang="en-IN" sz="1800" b="1" kern="1200" dirty="0"/>
            <a:t>lr.coef_</a:t>
          </a:r>
        </a:p>
      </dsp:txBody>
      <dsp:txXfrm>
        <a:off x="3797912" y="25084"/>
        <a:ext cx="3808945" cy="1897270"/>
      </dsp:txXfrm>
    </dsp:sp>
    <dsp:sp modelId="{FDE3A323-E81B-4859-8F60-6D3E076EDB04}">
      <dsp:nvSpPr>
        <dsp:cNvPr id="0" name=""/>
        <dsp:cNvSpPr/>
      </dsp:nvSpPr>
      <dsp:spPr>
        <a:xfrm>
          <a:off x="1023873" y="2464679"/>
          <a:ext cx="2167217" cy="1226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marL="0" lvl="0" indent="0" algn="r" defTabSz="1600200">
            <a:lnSpc>
              <a:spcPct val="90000"/>
            </a:lnSpc>
            <a:spcBef>
              <a:spcPct val="0"/>
            </a:spcBef>
            <a:spcAft>
              <a:spcPct val="35000"/>
            </a:spcAft>
            <a:buNone/>
          </a:pPr>
          <a:r>
            <a:rPr lang="en-IN" sz="3600" b="1" kern="1200" dirty="0">
              <a:solidFill>
                <a:schemeClr val="accent4"/>
              </a:solidFill>
            </a:rPr>
            <a:t>OUTPUT</a:t>
          </a:r>
          <a:endParaRPr lang="en-IN" sz="1700" b="1" kern="1200" dirty="0">
            <a:solidFill>
              <a:schemeClr val="accent4"/>
            </a:solidFill>
          </a:endParaRPr>
        </a:p>
      </dsp:txBody>
      <dsp:txXfrm>
        <a:off x="1023873" y="2464679"/>
        <a:ext cx="2167217" cy="1226401"/>
      </dsp:txXfrm>
    </dsp:sp>
    <dsp:sp modelId="{3F93E78A-71F9-464F-B3F6-224A6E4D3886}">
      <dsp:nvSpPr>
        <dsp:cNvPr id="0" name=""/>
        <dsp:cNvSpPr/>
      </dsp:nvSpPr>
      <dsp:spPr>
        <a:xfrm>
          <a:off x="3191091" y="2292217"/>
          <a:ext cx="433443" cy="1571326"/>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1E1EA03-A3B3-43BF-A692-8CFA3F3DCF2C}">
      <dsp:nvSpPr>
        <dsp:cNvPr id="0" name=""/>
        <dsp:cNvSpPr/>
      </dsp:nvSpPr>
      <dsp:spPr>
        <a:xfrm>
          <a:off x="3797912" y="2145337"/>
          <a:ext cx="3847085" cy="1865085"/>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endParaRPr lang="en-IN" sz="900" b="1" kern="1200" dirty="0">
            <a:solidFill>
              <a:schemeClr val="bg1"/>
            </a:solidFill>
            <a:latin typeface="+mn-lt"/>
          </a:endParaRPr>
        </a:p>
        <a:p>
          <a:pPr marL="114300" lvl="1" indent="-114300" algn="l" defTabSz="622300">
            <a:lnSpc>
              <a:spcPct val="90000"/>
            </a:lnSpc>
            <a:spcBef>
              <a:spcPct val="0"/>
            </a:spcBef>
            <a:spcAft>
              <a:spcPct val="15000"/>
            </a:spcAft>
            <a:buChar char="•"/>
          </a:pPr>
          <a:r>
            <a:rPr kumimoji="0" lang="en-US" altLang="en-US" sz="1400" b="1" i="0" u="none" strike="noStrike" kern="1200" cap="none" normalizeH="0" baseline="0" dirty="0">
              <a:ln>
                <a:noFill/>
              </a:ln>
              <a:solidFill>
                <a:schemeClr val="bg1"/>
              </a:solidFill>
              <a:effectLst/>
              <a:latin typeface="+mn-lt"/>
            </a:rPr>
            <a:t>array([-3.73287483e-03, 5.35279873e-02, -1.10714223e-03, -1.88908494e-02, -1.49376425e-03, -1.46092502e-01, 1.52494068e-02, 5.17870307e-02, -3.73783684e-02, -2.16698234e-02, -1.67081012e-02, -4.10360000e-02, 9.92590344e-04, 5.47605977e-03, -4.66230285e-02, 4.60809990e-02, 6.02758784e-03, 6.11011988e-03, -5.64434207e-05]) </a:t>
          </a:r>
        </a:p>
        <a:p>
          <a:pPr marL="57150" lvl="1" indent="-57150" algn="l" defTabSz="400050">
            <a:lnSpc>
              <a:spcPct val="90000"/>
            </a:lnSpc>
            <a:spcBef>
              <a:spcPct val="0"/>
            </a:spcBef>
            <a:spcAft>
              <a:spcPct val="15000"/>
            </a:spcAft>
            <a:buChar char="•"/>
          </a:pPr>
          <a:endParaRPr lang="en-IN" sz="900" b="1" kern="1200" dirty="0">
            <a:solidFill>
              <a:schemeClr val="bg1"/>
            </a:solidFill>
            <a:latin typeface="+mn-lt"/>
          </a:endParaRPr>
        </a:p>
        <a:p>
          <a:pPr marL="114300" lvl="1" indent="-114300" algn="l" defTabSz="622300">
            <a:lnSpc>
              <a:spcPct val="90000"/>
            </a:lnSpc>
            <a:spcBef>
              <a:spcPct val="0"/>
            </a:spcBef>
            <a:spcAft>
              <a:spcPct val="15000"/>
            </a:spcAft>
            <a:buChar char="•"/>
          </a:pPr>
          <a:endParaRPr lang="en-IN" sz="1400" b="1" kern="1200" dirty="0">
            <a:solidFill>
              <a:schemeClr val="bg1"/>
            </a:solidFill>
            <a:latin typeface="+mn-lt"/>
          </a:endParaRPr>
        </a:p>
      </dsp:txBody>
      <dsp:txXfrm>
        <a:off x="3797912" y="2145337"/>
        <a:ext cx="3847085" cy="18650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D734-3EDB-4755-B322-0AE8FBEC8F0A}">
      <dsp:nvSpPr>
        <dsp:cNvPr id="0" name=""/>
        <dsp:cNvSpPr/>
      </dsp:nvSpPr>
      <dsp:spPr>
        <a:xfrm>
          <a:off x="1" y="84833"/>
          <a:ext cx="4256098" cy="1326920"/>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IN" sz="4000" b="1" kern="1200" dirty="0"/>
            <a:t>CODE</a:t>
          </a:r>
          <a:endParaRPr lang="en-IN" sz="1700" b="1" kern="1200" dirty="0"/>
        </a:p>
      </dsp:txBody>
      <dsp:txXfrm>
        <a:off x="1" y="84833"/>
        <a:ext cx="4256098" cy="1326920"/>
      </dsp:txXfrm>
    </dsp:sp>
    <dsp:sp modelId="{8E133D6A-38D1-4E2A-BB43-97F7126CD314}">
      <dsp:nvSpPr>
        <dsp:cNvPr id="0" name=""/>
        <dsp:cNvSpPr/>
      </dsp:nvSpPr>
      <dsp:spPr>
        <a:xfrm>
          <a:off x="11110" y="1284785"/>
          <a:ext cx="4256098" cy="281565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from sklearn.linear_model import LogisticRegression</a:t>
          </a:r>
          <a:endParaRPr lang="en-IN" sz="1400" b="1" kern="1200" dirty="0"/>
        </a:p>
        <a:p>
          <a:pPr marL="114300" lvl="1" indent="-114300" algn="l" defTabSz="622300">
            <a:lnSpc>
              <a:spcPct val="90000"/>
            </a:lnSpc>
            <a:spcBef>
              <a:spcPct val="0"/>
            </a:spcBef>
            <a:spcAft>
              <a:spcPct val="15000"/>
            </a:spcAft>
            <a:buChar char="•"/>
          </a:pPr>
          <a:r>
            <a:rPr lang="en-IN" sz="1400" b="1" kern="1200" dirty="0"/>
            <a:t>lr=LogisticRegression()</a:t>
          </a:r>
        </a:p>
        <a:p>
          <a:pPr marL="114300" lvl="1" indent="-114300" algn="l" defTabSz="622300">
            <a:lnSpc>
              <a:spcPct val="90000"/>
            </a:lnSpc>
            <a:spcBef>
              <a:spcPct val="0"/>
            </a:spcBef>
            <a:spcAft>
              <a:spcPct val="15000"/>
            </a:spcAft>
            <a:buChar char="•"/>
          </a:pPr>
          <a:r>
            <a:rPr lang="en-IN" sz="1400" b="1" kern="1200" dirty="0"/>
            <a:t>lr.fit(xtrain,ytrain)</a:t>
          </a:r>
        </a:p>
        <a:p>
          <a:pPr marL="114300" lvl="1" indent="-114300" algn="l" defTabSz="622300">
            <a:lnSpc>
              <a:spcPct val="90000"/>
            </a:lnSpc>
            <a:spcBef>
              <a:spcPct val="0"/>
            </a:spcBef>
            <a:spcAft>
              <a:spcPct val="15000"/>
            </a:spcAft>
            <a:buChar char="•"/>
          </a:pPr>
          <a:r>
            <a:rPr lang="en-IN" sz="1400" b="1" kern="1200" dirty="0"/>
            <a:t>ypred=lr.predict(xtest)</a:t>
          </a:r>
        </a:p>
        <a:p>
          <a:pPr marL="114300" lvl="1" indent="-114300" algn="l" defTabSz="622300">
            <a:lnSpc>
              <a:spcPct val="90000"/>
            </a:lnSpc>
            <a:spcBef>
              <a:spcPct val="0"/>
            </a:spcBef>
            <a:spcAft>
              <a:spcPct val="15000"/>
            </a:spcAft>
            <a:buChar char="•"/>
          </a:pPr>
          <a:endParaRPr lang="en-IN" sz="1400" b="1" kern="1200" dirty="0"/>
        </a:p>
        <a:p>
          <a:pPr marL="114300" lvl="1" indent="-114300" algn="l" defTabSz="622300">
            <a:lnSpc>
              <a:spcPct val="90000"/>
            </a:lnSpc>
            <a:spcBef>
              <a:spcPct val="0"/>
            </a:spcBef>
            <a:spcAft>
              <a:spcPct val="15000"/>
            </a:spcAft>
            <a:buChar char="•"/>
          </a:pPr>
          <a:r>
            <a:rPr lang="en-IN" sz="1400" b="1" kern="1200" dirty="0"/>
            <a:t>from sklearn.metrics import confusion_matrix,classification_report</a:t>
          </a:r>
        </a:p>
        <a:p>
          <a:pPr marL="114300" lvl="1" indent="-114300" algn="l" defTabSz="622300">
            <a:lnSpc>
              <a:spcPct val="90000"/>
            </a:lnSpc>
            <a:spcBef>
              <a:spcPct val="0"/>
            </a:spcBef>
            <a:spcAft>
              <a:spcPct val="15000"/>
            </a:spcAft>
            <a:buChar char="•"/>
          </a:pPr>
          <a:r>
            <a:rPr lang="fr-FR" sz="1400" b="1" kern="1200" dirty="0"/>
            <a:t>cm=confusion_matrix(ytest,ypred)</a:t>
          </a:r>
          <a:endParaRPr lang="en-IN" sz="1400" b="1" kern="1200" dirty="0"/>
        </a:p>
        <a:p>
          <a:pPr marL="114300" lvl="1" indent="-114300" algn="l" defTabSz="622300">
            <a:lnSpc>
              <a:spcPct val="90000"/>
            </a:lnSpc>
            <a:spcBef>
              <a:spcPct val="0"/>
            </a:spcBef>
            <a:spcAft>
              <a:spcPct val="15000"/>
            </a:spcAft>
            <a:buChar char="•"/>
          </a:pPr>
          <a:r>
            <a:rPr lang="en-IN" sz="1400" b="1" kern="1200" dirty="0"/>
            <a:t>cr=classification_report(</a:t>
          </a:r>
          <a:r>
            <a:rPr lang="en-IN" sz="1400" b="1" kern="1200" dirty="0" err="1"/>
            <a:t>ytest,ypred</a:t>
          </a:r>
          <a:r>
            <a:rPr lang="en-IN" sz="1400" b="1" kern="1200" dirty="0"/>
            <a:t>)</a:t>
          </a:r>
        </a:p>
        <a:p>
          <a:pPr marL="114300" lvl="1" indent="-114300" algn="l" defTabSz="622300">
            <a:lnSpc>
              <a:spcPct val="90000"/>
            </a:lnSpc>
            <a:spcBef>
              <a:spcPct val="0"/>
            </a:spcBef>
            <a:spcAft>
              <a:spcPct val="15000"/>
            </a:spcAft>
            <a:buChar char="•"/>
          </a:pPr>
          <a:r>
            <a:rPr lang="en-IN" sz="1400" b="1" kern="1200" dirty="0"/>
            <a:t>print(f"CM : \ n{cm}\nCR : \n{cr}")</a:t>
          </a:r>
        </a:p>
      </dsp:txBody>
      <dsp:txXfrm>
        <a:off x="11110" y="1284785"/>
        <a:ext cx="4256098" cy="2815652"/>
      </dsp:txXfrm>
    </dsp:sp>
    <dsp:sp modelId="{6DBC535D-6955-42EE-971C-6BBC4AD777CE}">
      <dsp:nvSpPr>
        <dsp:cNvPr id="0" name=""/>
        <dsp:cNvSpPr/>
      </dsp:nvSpPr>
      <dsp:spPr>
        <a:xfrm>
          <a:off x="4852038" y="86443"/>
          <a:ext cx="4256098" cy="1392840"/>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IN" sz="3600" b="1" kern="1200" dirty="0"/>
            <a:t>OUTPUT</a:t>
          </a:r>
          <a:endParaRPr lang="en-IN" sz="1700" b="1" kern="1200" dirty="0"/>
        </a:p>
      </dsp:txBody>
      <dsp:txXfrm>
        <a:off x="4852038" y="86443"/>
        <a:ext cx="4256098" cy="1392840"/>
      </dsp:txXfrm>
    </dsp:sp>
    <dsp:sp modelId="{C68D61F2-4177-4162-ABC9-85EF9F61A2A2}">
      <dsp:nvSpPr>
        <dsp:cNvPr id="0" name=""/>
        <dsp:cNvSpPr/>
      </dsp:nvSpPr>
      <dsp:spPr>
        <a:xfrm>
          <a:off x="4852038" y="1371512"/>
          <a:ext cx="4256098" cy="2598376"/>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IN" sz="1800" b="1" kern="1200" dirty="0"/>
        </a:p>
        <a:p>
          <a:pPr marL="171450" lvl="1" indent="-171450" algn="l" defTabSz="800100">
            <a:lnSpc>
              <a:spcPct val="90000"/>
            </a:lnSpc>
            <a:spcBef>
              <a:spcPct val="0"/>
            </a:spcBef>
            <a:spcAft>
              <a:spcPct val="15000"/>
            </a:spcAft>
            <a:buChar char="•"/>
          </a:pPr>
          <a:endParaRPr lang="en-IN" sz="1800" b="1" kern="1200" dirty="0"/>
        </a:p>
        <a:p>
          <a:pPr marL="285750" lvl="1" indent="-285750" algn="l" defTabSz="1600200">
            <a:lnSpc>
              <a:spcPct val="90000"/>
            </a:lnSpc>
            <a:spcBef>
              <a:spcPct val="0"/>
            </a:spcBef>
            <a:spcAft>
              <a:spcPct val="15000"/>
            </a:spcAft>
            <a:buChar char="•"/>
          </a:pPr>
          <a:endParaRPr lang="en-IN" sz="3600" kern="1200"/>
        </a:p>
      </dsp:txBody>
      <dsp:txXfrm>
        <a:off x="4852038" y="1371512"/>
        <a:ext cx="4256098" cy="25983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D734-3EDB-4755-B322-0AE8FBEC8F0A}">
      <dsp:nvSpPr>
        <dsp:cNvPr id="0" name=""/>
        <dsp:cNvSpPr/>
      </dsp:nvSpPr>
      <dsp:spPr>
        <a:xfrm>
          <a:off x="15242" y="-311663"/>
          <a:ext cx="4251941" cy="690754"/>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IN" sz="4000" b="1" kern="1200" dirty="0"/>
            <a:t>CODE</a:t>
          </a:r>
          <a:endParaRPr lang="en-IN" sz="1700" b="1" kern="1200" dirty="0"/>
        </a:p>
      </dsp:txBody>
      <dsp:txXfrm>
        <a:off x="15242" y="-311663"/>
        <a:ext cx="4251941" cy="690754"/>
      </dsp:txXfrm>
    </dsp:sp>
    <dsp:sp modelId="{8E133D6A-38D1-4E2A-BB43-97F7126CD314}">
      <dsp:nvSpPr>
        <dsp:cNvPr id="0" name=""/>
        <dsp:cNvSpPr/>
      </dsp:nvSpPr>
      <dsp:spPr>
        <a:xfrm>
          <a:off x="15242" y="311663"/>
          <a:ext cx="4251941" cy="4100438"/>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a:t>from sklearn.svm import SVC</a:t>
          </a:r>
          <a:endParaRPr lang="en-IN" sz="1600" b="1" kern="1200" dirty="0"/>
        </a:p>
        <a:p>
          <a:pPr marL="171450" lvl="1" indent="-171450" algn="l" defTabSz="711200">
            <a:lnSpc>
              <a:spcPct val="90000"/>
            </a:lnSpc>
            <a:spcBef>
              <a:spcPct val="0"/>
            </a:spcBef>
            <a:spcAft>
              <a:spcPct val="15000"/>
            </a:spcAft>
            <a:buChar char="•"/>
          </a:pPr>
          <a:r>
            <a:rPr lang="en-IN" sz="1600" b="1" kern="1200" dirty="0"/>
            <a:t>svc=SVC()</a:t>
          </a:r>
        </a:p>
        <a:p>
          <a:pPr marL="171450" lvl="1" indent="-171450" algn="l" defTabSz="711200">
            <a:lnSpc>
              <a:spcPct val="90000"/>
            </a:lnSpc>
            <a:spcBef>
              <a:spcPct val="0"/>
            </a:spcBef>
            <a:spcAft>
              <a:spcPct val="15000"/>
            </a:spcAft>
            <a:buChar char="•"/>
          </a:pPr>
          <a:r>
            <a:rPr lang="en-IN" sz="1600" b="1" kern="1200" dirty="0"/>
            <a:t>svc.fit(xtrain,ytrain)</a:t>
          </a:r>
        </a:p>
        <a:p>
          <a:pPr marL="171450" lvl="1" indent="-171450" algn="l" defTabSz="711200">
            <a:lnSpc>
              <a:spcPct val="90000"/>
            </a:lnSpc>
            <a:spcBef>
              <a:spcPct val="0"/>
            </a:spcBef>
            <a:spcAft>
              <a:spcPct val="15000"/>
            </a:spcAft>
            <a:buChar char="•"/>
          </a:pPr>
          <a:r>
            <a:rPr lang="en-IN" sz="1600" b="1" kern="1200" dirty="0"/>
            <a:t>ypred=svc.predict(xtest)</a:t>
          </a:r>
        </a:p>
        <a:p>
          <a:pPr marL="171450" lvl="1" indent="-171450" algn="l" defTabSz="711200">
            <a:lnSpc>
              <a:spcPct val="90000"/>
            </a:lnSpc>
            <a:spcBef>
              <a:spcPct val="0"/>
            </a:spcBef>
            <a:spcAft>
              <a:spcPct val="15000"/>
            </a:spcAft>
            <a:buChar char="•"/>
          </a:pPr>
          <a:endParaRPr lang="en-IN" sz="1600" b="1" kern="1200" dirty="0"/>
        </a:p>
        <a:p>
          <a:pPr marL="171450" lvl="1" indent="-171450" algn="l" defTabSz="711200">
            <a:lnSpc>
              <a:spcPct val="90000"/>
            </a:lnSpc>
            <a:spcBef>
              <a:spcPct val="0"/>
            </a:spcBef>
            <a:spcAft>
              <a:spcPct val="15000"/>
            </a:spcAft>
            <a:buChar char="•"/>
          </a:pPr>
          <a:r>
            <a:rPr lang="en-IN" sz="1600" b="1" kern="1200" dirty="0"/>
            <a:t>from sklearn.metrics import classification_report,confusion_matrix</a:t>
          </a:r>
        </a:p>
        <a:p>
          <a:pPr marL="171450" lvl="1" indent="-171450" algn="l" defTabSz="711200">
            <a:lnSpc>
              <a:spcPct val="90000"/>
            </a:lnSpc>
            <a:spcBef>
              <a:spcPct val="0"/>
            </a:spcBef>
            <a:spcAft>
              <a:spcPct val="15000"/>
            </a:spcAft>
            <a:buChar char="•"/>
          </a:pPr>
          <a:r>
            <a:rPr lang="fr-FR" sz="1600" b="1" kern="1200" dirty="0"/>
            <a:t>cm=confusion_matrix(ytest,ypred)</a:t>
          </a:r>
          <a:endParaRPr lang="en-IN" sz="1600" b="1" kern="1200" dirty="0"/>
        </a:p>
        <a:p>
          <a:pPr marL="171450" lvl="1" indent="-171450" algn="l" defTabSz="711200">
            <a:lnSpc>
              <a:spcPct val="90000"/>
            </a:lnSpc>
            <a:spcBef>
              <a:spcPct val="0"/>
            </a:spcBef>
            <a:spcAft>
              <a:spcPct val="15000"/>
            </a:spcAft>
            <a:buChar char="•"/>
          </a:pPr>
          <a:r>
            <a:rPr lang="en-IN" sz="1600" b="1" kern="1200" dirty="0"/>
            <a:t>cr=classification_report(</a:t>
          </a:r>
          <a:r>
            <a:rPr lang="en-IN" sz="1600" b="1" kern="1200" dirty="0" err="1"/>
            <a:t>ytest,ypred</a:t>
          </a:r>
          <a:r>
            <a:rPr lang="en-IN" sz="1600" b="1" kern="1200" dirty="0"/>
            <a:t>)</a:t>
          </a:r>
        </a:p>
        <a:p>
          <a:pPr marL="171450" lvl="1" indent="-171450" algn="l" defTabSz="711200">
            <a:lnSpc>
              <a:spcPct val="90000"/>
            </a:lnSpc>
            <a:spcBef>
              <a:spcPct val="0"/>
            </a:spcBef>
            <a:spcAft>
              <a:spcPct val="15000"/>
            </a:spcAft>
            <a:buChar char="•"/>
          </a:pPr>
          <a:endParaRPr lang="en-IN" sz="1600" b="1" kern="1200" dirty="0"/>
        </a:p>
        <a:p>
          <a:pPr marL="171450" lvl="1" indent="-171450" algn="l" defTabSz="711200">
            <a:lnSpc>
              <a:spcPct val="90000"/>
            </a:lnSpc>
            <a:spcBef>
              <a:spcPct val="0"/>
            </a:spcBef>
            <a:spcAft>
              <a:spcPct val="15000"/>
            </a:spcAft>
            <a:buChar char="•"/>
          </a:pPr>
          <a:r>
            <a:rPr lang="fr-FR" sz="1600" b="1" kern="1200" dirty="0"/>
            <a:t>print("Confusion Matrix : \n",cm)</a:t>
          </a:r>
          <a:endParaRPr lang="en-IN" sz="1600" b="1" kern="1200" dirty="0"/>
        </a:p>
        <a:p>
          <a:pPr marL="171450" lvl="1" indent="-171450" algn="l" defTabSz="711200">
            <a:lnSpc>
              <a:spcPct val="90000"/>
            </a:lnSpc>
            <a:spcBef>
              <a:spcPct val="0"/>
            </a:spcBef>
            <a:spcAft>
              <a:spcPct val="15000"/>
            </a:spcAft>
            <a:buChar char="•"/>
          </a:pPr>
          <a:r>
            <a:rPr lang="fr-FR" sz="1600" b="1" kern="1200" dirty="0"/>
            <a:t>print("Classification Report : \n",cr)</a:t>
          </a:r>
          <a:endParaRPr lang="en-IN" sz="1600" b="1" kern="1200" dirty="0"/>
        </a:p>
      </dsp:txBody>
      <dsp:txXfrm>
        <a:off x="15242" y="311663"/>
        <a:ext cx="4251941" cy="4100438"/>
      </dsp:txXfrm>
    </dsp:sp>
    <dsp:sp modelId="{6DBC535D-6955-42EE-971C-6BBC4AD777CE}">
      <dsp:nvSpPr>
        <dsp:cNvPr id="0" name=""/>
        <dsp:cNvSpPr/>
      </dsp:nvSpPr>
      <dsp:spPr>
        <a:xfrm>
          <a:off x="4851457" y="-281622"/>
          <a:ext cx="4251941" cy="746090"/>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IN" sz="3600" b="1" kern="1200" dirty="0"/>
            <a:t>OUTPUT</a:t>
          </a:r>
          <a:endParaRPr lang="en-IN" sz="1700" b="1" kern="1200" dirty="0"/>
        </a:p>
      </dsp:txBody>
      <dsp:txXfrm>
        <a:off x="4851457" y="-281622"/>
        <a:ext cx="4251941" cy="746090"/>
      </dsp:txXfrm>
    </dsp:sp>
    <dsp:sp modelId="{C68D61F2-4177-4162-ABC9-85EF9F61A2A2}">
      <dsp:nvSpPr>
        <dsp:cNvPr id="0" name=""/>
        <dsp:cNvSpPr/>
      </dsp:nvSpPr>
      <dsp:spPr>
        <a:xfrm>
          <a:off x="4856197" y="359531"/>
          <a:ext cx="4251941" cy="3951696"/>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IN" sz="1800" b="1" kern="1200" dirty="0"/>
        </a:p>
        <a:p>
          <a:pPr marL="171450" lvl="1" indent="-171450" algn="l" defTabSz="800100">
            <a:lnSpc>
              <a:spcPct val="90000"/>
            </a:lnSpc>
            <a:spcBef>
              <a:spcPct val="0"/>
            </a:spcBef>
            <a:spcAft>
              <a:spcPct val="15000"/>
            </a:spcAft>
            <a:buChar char="•"/>
          </a:pPr>
          <a:endParaRPr lang="en-IN" sz="1800" b="1" kern="1200" dirty="0"/>
        </a:p>
        <a:p>
          <a:pPr marL="285750" lvl="1" indent="-285750" algn="l" defTabSz="1600200">
            <a:lnSpc>
              <a:spcPct val="90000"/>
            </a:lnSpc>
            <a:spcBef>
              <a:spcPct val="0"/>
            </a:spcBef>
            <a:spcAft>
              <a:spcPct val="15000"/>
            </a:spcAft>
            <a:buChar char="•"/>
          </a:pPr>
          <a:endParaRPr lang="en-IN" sz="3600" kern="1200"/>
        </a:p>
      </dsp:txBody>
      <dsp:txXfrm>
        <a:off x="4856197" y="359531"/>
        <a:ext cx="4251941" cy="3951696"/>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1F6A-C0BD-B477-450A-C825DD51FD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C5E428-E5CA-E863-8C33-C5781A223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03C79C-662D-7F6A-ABFD-2541A256165C}"/>
              </a:ext>
            </a:extLst>
          </p:cNvPr>
          <p:cNvSpPr>
            <a:spLocks noGrp="1"/>
          </p:cNvSpPr>
          <p:nvPr>
            <p:ph type="dt" sz="half" idx="10"/>
          </p:nvPr>
        </p:nvSpPr>
        <p:spPr/>
        <p:txBody>
          <a:bodyPr/>
          <a:lstStyle/>
          <a:p>
            <a:fld id="{B1603389-CEEE-442E-B790-888A4E9357D0}" type="datetimeFigureOut">
              <a:rPr lang="en-IN" smtClean="0"/>
              <a:t>14-11-2023</a:t>
            </a:fld>
            <a:endParaRPr lang="en-IN"/>
          </a:p>
        </p:txBody>
      </p:sp>
      <p:sp>
        <p:nvSpPr>
          <p:cNvPr id="5" name="Footer Placeholder 4">
            <a:extLst>
              <a:ext uri="{FF2B5EF4-FFF2-40B4-BE49-F238E27FC236}">
                <a16:creationId xmlns:a16="http://schemas.microsoft.com/office/drawing/2014/main" id="{9AAFECC8-C6FF-35BA-8BAE-A0BE0EEC8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7B13A-5733-483E-86F3-284706E5EC87}"/>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184360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FD4D-1214-3A55-DE4D-318E792FA5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C647E1-648B-05D5-31E2-F5973FEFFB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F21164-2449-DF47-8A56-D76D9B51312B}"/>
              </a:ext>
            </a:extLst>
          </p:cNvPr>
          <p:cNvSpPr>
            <a:spLocks noGrp="1"/>
          </p:cNvSpPr>
          <p:nvPr>
            <p:ph type="dt" sz="half" idx="10"/>
          </p:nvPr>
        </p:nvSpPr>
        <p:spPr/>
        <p:txBody>
          <a:bodyPr/>
          <a:lstStyle/>
          <a:p>
            <a:fld id="{B1603389-CEEE-442E-B790-888A4E9357D0}" type="datetimeFigureOut">
              <a:rPr lang="en-IN" smtClean="0"/>
              <a:t>14-11-2023</a:t>
            </a:fld>
            <a:endParaRPr lang="en-IN"/>
          </a:p>
        </p:txBody>
      </p:sp>
      <p:sp>
        <p:nvSpPr>
          <p:cNvPr id="5" name="Footer Placeholder 4">
            <a:extLst>
              <a:ext uri="{FF2B5EF4-FFF2-40B4-BE49-F238E27FC236}">
                <a16:creationId xmlns:a16="http://schemas.microsoft.com/office/drawing/2014/main" id="{2811D74C-39AE-01B5-BAD5-E33252CF44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399878-6DE1-1F74-8DEB-B2D76DD051D0}"/>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49001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3ABB05-96BA-E2B0-927F-DAB0E2A40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5DCDDF-7614-BF3B-CFD9-10603B718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1244DE-9037-6E0A-D751-0FA53E73391B}"/>
              </a:ext>
            </a:extLst>
          </p:cNvPr>
          <p:cNvSpPr>
            <a:spLocks noGrp="1"/>
          </p:cNvSpPr>
          <p:nvPr>
            <p:ph type="dt" sz="half" idx="10"/>
          </p:nvPr>
        </p:nvSpPr>
        <p:spPr/>
        <p:txBody>
          <a:bodyPr/>
          <a:lstStyle/>
          <a:p>
            <a:fld id="{B1603389-CEEE-442E-B790-888A4E9357D0}" type="datetimeFigureOut">
              <a:rPr lang="en-IN" smtClean="0"/>
              <a:t>14-11-2023</a:t>
            </a:fld>
            <a:endParaRPr lang="en-IN"/>
          </a:p>
        </p:txBody>
      </p:sp>
      <p:sp>
        <p:nvSpPr>
          <p:cNvPr id="5" name="Footer Placeholder 4">
            <a:extLst>
              <a:ext uri="{FF2B5EF4-FFF2-40B4-BE49-F238E27FC236}">
                <a16:creationId xmlns:a16="http://schemas.microsoft.com/office/drawing/2014/main" id="{32AF578E-E38F-5219-29AC-4EBD93C80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4F0199-D814-87F3-6F48-6E1A5B8AAAE1}"/>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4404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383E-66FF-8CAB-8B63-38C48E9EE5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107CFD-434A-667D-C667-5A28047F8C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B00FB-550B-FB81-56BC-A2040F1DA8B6}"/>
              </a:ext>
            </a:extLst>
          </p:cNvPr>
          <p:cNvSpPr>
            <a:spLocks noGrp="1"/>
          </p:cNvSpPr>
          <p:nvPr>
            <p:ph type="dt" sz="half" idx="10"/>
          </p:nvPr>
        </p:nvSpPr>
        <p:spPr/>
        <p:txBody>
          <a:bodyPr/>
          <a:lstStyle/>
          <a:p>
            <a:fld id="{B1603389-CEEE-442E-B790-888A4E9357D0}" type="datetimeFigureOut">
              <a:rPr lang="en-IN" smtClean="0"/>
              <a:t>14-11-2023</a:t>
            </a:fld>
            <a:endParaRPr lang="en-IN"/>
          </a:p>
        </p:txBody>
      </p:sp>
      <p:sp>
        <p:nvSpPr>
          <p:cNvPr id="5" name="Footer Placeholder 4">
            <a:extLst>
              <a:ext uri="{FF2B5EF4-FFF2-40B4-BE49-F238E27FC236}">
                <a16:creationId xmlns:a16="http://schemas.microsoft.com/office/drawing/2014/main" id="{02387AF7-B13C-DB14-72D0-91DC0649E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876DC5-9D4C-EBB1-264F-6FB8F9766251}"/>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302191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5F72-D663-D4D8-C392-3DAA254A39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FFDD37-DD27-B605-FD99-E5CCFF2FA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0ADED-9EF3-AFFE-F0C5-4E6B62C3EB9D}"/>
              </a:ext>
            </a:extLst>
          </p:cNvPr>
          <p:cNvSpPr>
            <a:spLocks noGrp="1"/>
          </p:cNvSpPr>
          <p:nvPr>
            <p:ph type="dt" sz="half" idx="10"/>
          </p:nvPr>
        </p:nvSpPr>
        <p:spPr/>
        <p:txBody>
          <a:bodyPr/>
          <a:lstStyle/>
          <a:p>
            <a:fld id="{B1603389-CEEE-442E-B790-888A4E9357D0}" type="datetimeFigureOut">
              <a:rPr lang="en-IN" smtClean="0"/>
              <a:t>14-11-2023</a:t>
            </a:fld>
            <a:endParaRPr lang="en-IN"/>
          </a:p>
        </p:txBody>
      </p:sp>
      <p:sp>
        <p:nvSpPr>
          <p:cNvPr id="5" name="Footer Placeholder 4">
            <a:extLst>
              <a:ext uri="{FF2B5EF4-FFF2-40B4-BE49-F238E27FC236}">
                <a16:creationId xmlns:a16="http://schemas.microsoft.com/office/drawing/2014/main" id="{6B9B7763-A8B0-49CC-D477-7AD118D6BA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5D357-B9D8-A907-6C10-6455C08D6B85}"/>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113864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4619-3E54-3CDB-19D9-10A1650551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BCB426-C4AE-3EC9-6AEF-E31CF43E76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BEC363-2717-03E8-43C1-CEDE9B2912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01F03-8E95-D485-1367-0FA0D2BDD7A8}"/>
              </a:ext>
            </a:extLst>
          </p:cNvPr>
          <p:cNvSpPr>
            <a:spLocks noGrp="1"/>
          </p:cNvSpPr>
          <p:nvPr>
            <p:ph type="dt" sz="half" idx="10"/>
          </p:nvPr>
        </p:nvSpPr>
        <p:spPr/>
        <p:txBody>
          <a:bodyPr/>
          <a:lstStyle/>
          <a:p>
            <a:fld id="{B1603389-CEEE-442E-B790-888A4E9357D0}" type="datetimeFigureOut">
              <a:rPr lang="en-IN" smtClean="0"/>
              <a:t>14-11-2023</a:t>
            </a:fld>
            <a:endParaRPr lang="en-IN"/>
          </a:p>
        </p:txBody>
      </p:sp>
      <p:sp>
        <p:nvSpPr>
          <p:cNvPr id="6" name="Footer Placeholder 5">
            <a:extLst>
              <a:ext uri="{FF2B5EF4-FFF2-40B4-BE49-F238E27FC236}">
                <a16:creationId xmlns:a16="http://schemas.microsoft.com/office/drawing/2014/main" id="{71D7D2F9-A890-4778-0848-51B62B0D35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095578-1C7B-88A2-F689-51A814763717}"/>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178585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A0EA-EF89-9956-FBC2-95BEFFBCC8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853BE7-9445-08C9-93AC-358075931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7195D-DD2B-2287-FC68-AAD7EAAF7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DAEAB3-DC94-3B70-5D1B-90BBD86EF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43739A-1574-C617-32B4-378B8AAA5F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9722FC-5DAF-1069-1146-DE51F61C13C2}"/>
              </a:ext>
            </a:extLst>
          </p:cNvPr>
          <p:cNvSpPr>
            <a:spLocks noGrp="1"/>
          </p:cNvSpPr>
          <p:nvPr>
            <p:ph type="dt" sz="half" idx="10"/>
          </p:nvPr>
        </p:nvSpPr>
        <p:spPr/>
        <p:txBody>
          <a:bodyPr/>
          <a:lstStyle/>
          <a:p>
            <a:fld id="{B1603389-CEEE-442E-B790-888A4E9357D0}" type="datetimeFigureOut">
              <a:rPr lang="en-IN" smtClean="0"/>
              <a:t>14-11-2023</a:t>
            </a:fld>
            <a:endParaRPr lang="en-IN"/>
          </a:p>
        </p:txBody>
      </p:sp>
      <p:sp>
        <p:nvSpPr>
          <p:cNvPr id="8" name="Footer Placeholder 7">
            <a:extLst>
              <a:ext uri="{FF2B5EF4-FFF2-40B4-BE49-F238E27FC236}">
                <a16:creationId xmlns:a16="http://schemas.microsoft.com/office/drawing/2014/main" id="{35E0C235-07CA-BCBC-2E3C-A2D385CA8B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851633-B0F7-EC82-3EBF-EEA6FA62BA98}"/>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177984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9426-F898-AED0-A0C2-B076B961E6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4D7FA4-62EC-F22D-FF26-3C57018209CC}"/>
              </a:ext>
            </a:extLst>
          </p:cNvPr>
          <p:cNvSpPr>
            <a:spLocks noGrp="1"/>
          </p:cNvSpPr>
          <p:nvPr>
            <p:ph type="dt" sz="half" idx="10"/>
          </p:nvPr>
        </p:nvSpPr>
        <p:spPr/>
        <p:txBody>
          <a:bodyPr/>
          <a:lstStyle/>
          <a:p>
            <a:fld id="{B1603389-CEEE-442E-B790-888A4E9357D0}" type="datetimeFigureOut">
              <a:rPr lang="en-IN" smtClean="0"/>
              <a:t>14-11-2023</a:t>
            </a:fld>
            <a:endParaRPr lang="en-IN"/>
          </a:p>
        </p:txBody>
      </p:sp>
      <p:sp>
        <p:nvSpPr>
          <p:cNvPr id="4" name="Footer Placeholder 3">
            <a:extLst>
              <a:ext uri="{FF2B5EF4-FFF2-40B4-BE49-F238E27FC236}">
                <a16:creationId xmlns:a16="http://schemas.microsoft.com/office/drawing/2014/main" id="{F44BBF84-A88C-1B47-54A1-3D42991754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4F0E4D-58B1-6E0F-F164-17967610E373}"/>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293578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3E676-5822-BC4C-965F-DCE12D21A789}"/>
              </a:ext>
            </a:extLst>
          </p:cNvPr>
          <p:cNvSpPr>
            <a:spLocks noGrp="1"/>
          </p:cNvSpPr>
          <p:nvPr>
            <p:ph type="dt" sz="half" idx="10"/>
          </p:nvPr>
        </p:nvSpPr>
        <p:spPr/>
        <p:txBody>
          <a:bodyPr/>
          <a:lstStyle/>
          <a:p>
            <a:fld id="{B1603389-CEEE-442E-B790-888A4E9357D0}" type="datetimeFigureOut">
              <a:rPr lang="en-IN" smtClean="0"/>
              <a:t>14-11-2023</a:t>
            </a:fld>
            <a:endParaRPr lang="en-IN"/>
          </a:p>
        </p:txBody>
      </p:sp>
      <p:sp>
        <p:nvSpPr>
          <p:cNvPr id="3" name="Footer Placeholder 2">
            <a:extLst>
              <a:ext uri="{FF2B5EF4-FFF2-40B4-BE49-F238E27FC236}">
                <a16:creationId xmlns:a16="http://schemas.microsoft.com/office/drawing/2014/main" id="{5773F256-07AF-6FA0-B5AB-616148558B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51EEEC-42F6-1A8B-D8AA-C3681FE63668}"/>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372066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81BE-F1B4-CABC-8771-91EF26266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6A0197-115D-E81A-978C-87CCDC95AB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C585F3-D1C8-F9DA-107B-ECCEF1F0E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D6065-CAA4-4D83-E4D2-60667681FBD2}"/>
              </a:ext>
            </a:extLst>
          </p:cNvPr>
          <p:cNvSpPr>
            <a:spLocks noGrp="1"/>
          </p:cNvSpPr>
          <p:nvPr>
            <p:ph type="dt" sz="half" idx="10"/>
          </p:nvPr>
        </p:nvSpPr>
        <p:spPr/>
        <p:txBody>
          <a:bodyPr/>
          <a:lstStyle/>
          <a:p>
            <a:fld id="{B1603389-CEEE-442E-B790-888A4E9357D0}" type="datetimeFigureOut">
              <a:rPr lang="en-IN" smtClean="0"/>
              <a:t>14-11-2023</a:t>
            </a:fld>
            <a:endParaRPr lang="en-IN"/>
          </a:p>
        </p:txBody>
      </p:sp>
      <p:sp>
        <p:nvSpPr>
          <p:cNvPr id="6" name="Footer Placeholder 5">
            <a:extLst>
              <a:ext uri="{FF2B5EF4-FFF2-40B4-BE49-F238E27FC236}">
                <a16:creationId xmlns:a16="http://schemas.microsoft.com/office/drawing/2014/main" id="{046E1AF7-7AF8-B431-F91D-1113B0EA1F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6D4EEF-57D8-3713-D2FA-E73D4C25B68C}"/>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307788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1C03-44E3-325A-14C4-2545C4783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D69838-C084-3984-C744-A48D5576CF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473FBB-B47F-7E80-60E4-F434565F7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48407-A223-A405-928E-645247FEA6E6}"/>
              </a:ext>
            </a:extLst>
          </p:cNvPr>
          <p:cNvSpPr>
            <a:spLocks noGrp="1"/>
          </p:cNvSpPr>
          <p:nvPr>
            <p:ph type="dt" sz="half" idx="10"/>
          </p:nvPr>
        </p:nvSpPr>
        <p:spPr/>
        <p:txBody>
          <a:bodyPr/>
          <a:lstStyle/>
          <a:p>
            <a:fld id="{B1603389-CEEE-442E-B790-888A4E9357D0}" type="datetimeFigureOut">
              <a:rPr lang="en-IN" smtClean="0"/>
              <a:t>14-11-2023</a:t>
            </a:fld>
            <a:endParaRPr lang="en-IN"/>
          </a:p>
        </p:txBody>
      </p:sp>
      <p:sp>
        <p:nvSpPr>
          <p:cNvPr id="6" name="Footer Placeholder 5">
            <a:extLst>
              <a:ext uri="{FF2B5EF4-FFF2-40B4-BE49-F238E27FC236}">
                <a16:creationId xmlns:a16="http://schemas.microsoft.com/office/drawing/2014/main" id="{352024F4-70D6-4173-B65D-AB2E570119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8C4973-A374-84F6-4F73-9E2452849D62}"/>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320490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0CF23C-FA50-F8AA-19A5-BE273915A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037851-EA3B-A2FD-D6D2-AED5D643D7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A863C9-17EF-EB2B-A4AE-C91ED21438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03389-CEEE-442E-B790-888A4E9357D0}" type="datetimeFigureOut">
              <a:rPr lang="en-IN" smtClean="0"/>
              <a:t>14-11-2023</a:t>
            </a:fld>
            <a:endParaRPr lang="en-IN"/>
          </a:p>
        </p:txBody>
      </p:sp>
      <p:sp>
        <p:nvSpPr>
          <p:cNvPr id="5" name="Footer Placeholder 4">
            <a:extLst>
              <a:ext uri="{FF2B5EF4-FFF2-40B4-BE49-F238E27FC236}">
                <a16:creationId xmlns:a16="http://schemas.microsoft.com/office/drawing/2014/main" id="{93882AAA-6B4F-099C-F006-265FEB24C2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2166AF-03C8-43B4-E01D-7BEBE80DF6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AD445-1248-4B8F-95B6-B8C723A14E6C}" type="slidenum">
              <a:rPr lang="en-IN" smtClean="0"/>
              <a:t>‹#›</a:t>
            </a:fld>
            <a:endParaRPr lang="en-IN"/>
          </a:p>
        </p:txBody>
      </p:sp>
    </p:spTree>
    <p:extLst>
      <p:ext uri="{BB962C8B-B14F-4D97-AF65-F5344CB8AC3E}">
        <p14:creationId xmlns:p14="http://schemas.microsoft.com/office/powerpoint/2010/main" val="912267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image" Target="../media/image2.jpeg"/><Relationship Id="rId16" Type="http://schemas.openxmlformats.org/officeDocument/2006/relationships/diagramColors" Target="../diagrams/colors4.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emium Vector | Technology background with hitech digital">
            <a:extLst>
              <a:ext uri="{FF2B5EF4-FFF2-40B4-BE49-F238E27FC236}">
                <a16:creationId xmlns:a16="http://schemas.microsoft.com/office/drawing/2014/main" id="{5C0BB172-79D8-29C4-F2EE-7ACCEEE86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8"/>
            <a:ext cx="12194163" cy="68567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A5A654-D436-6C16-3FB1-6148828CEA7C}"/>
              </a:ext>
            </a:extLst>
          </p:cNvPr>
          <p:cNvSpPr txBox="1"/>
          <p:nvPr/>
        </p:nvSpPr>
        <p:spPr>
          <a:xfrm>
            <a:off x="1941176" y="1612357"/>
            <a:ext cx="8309647" cy="3785652"/>
          </a:xfrm>
          <a:prstGeom prst="rect">
            <a:avLst/>
          </a:prstGeom>
          <a:noFill/>
        </p:spPr>
        <p:txBody>
          <a:bodyPr wrap="square" rtlCol="0">
            <a:spAutoFit/>
          </a:bodyPr>
          <a:lstStyle/>
          <a:p>
            <a:pPr algn="ctr"/>
            <a:r>
              <a:rPr lang="en-IN" sz="8000" dirty="0">
                <a:solidFill>
                  <a:schemeClr val="bg1"/>
                </a:solidFill>
                <a:latin typeface="Algerian" panose="04020705040A02060702" pitchFamily="82" charset="0"/>
              </a:rPr>
              <a:t>TELECOM CHURN PREDICTION</a:t>
            </a:r>
          </a:p>
          <a:p>
            <a:pPr algn="ctr"/>
            <a:r>
              <a:rPr lang="en-IN" sz="8000" dirty="0">
                <a:solidFill>
                  <a:schemeClr val="bg1"/>
                </a:solidFill>
                <a:latin typeface="Algerian" panose="04020705040A02060702" pitchFamily="82" charset="0"/>
              </a:rPr>
              <a:t>PROJECT</a:t>
            </a:r>
          </a:p>
        </p:txBody>
      </p:sp>
      <p:sp>
        <p:nvSpPr>
          <p:cNvPr id="4" name="TextBox 3">
            <a:extLst>
              <a:ext uri="{FF2B5EF4-FFF2-40B4-BE49-F238E27FC236}">
                <a16:creationId xmlns:a16="http://schemas.microsoft.com/office/drawing/2014/main" id="{69D17B19-6B98-8B6C-7CC5-4E8E64DC83FE}"/>
              </a:ext>
            </a:extLst>
          </p:cNvPr>
          <p:cNvSpPr txBox="1"/>
          <p:nvPr/>
        </p:nvSpPr>
        <p:spPr>
          <a:xfrm>
            <a:off x="8462683" y="6384161"/>
            <a:ext cx="4294094" cy="369332"/>
          </a:xfrm>
          <a:prstGeom prst="rect">
            <a:avLst/>
          </a:prstGeom>
          <a:noFill/>
        </p:spPr>
        <p:txBody>
          <a:bodyPr wrap="square">
            <a:spAutoFit/>
          </a:bodyPr>
          <a:lstStyle/>
          <a:p>
            <a:pPr algn="ctr"/>
            <a:r>
              <a:rPr lang="en-IN" sz="1800" dirty="0">
                <a:solidFill>
                  <a:schemeClr val="bg1"/>
                </a:solidFill>
                <a:latin typeface="Arial Black" panose="020B0A04020102020204" pitchFamily="34" charset="0"/>
              </a:rPr>
              <a:t>BY SIMRAN SHAIKH</a:t>
            </a:r>
          </a:p>
        </p:txBody>
      </p:sp>
    </p:spTree>
    <p:extLst>
      <p:ext uri="{BB962C8B-B14F-4D97-AF65-F5344CB8AC3E}">
        <p14:creationId xmlns:p14="http://schemas.microsoft.com/office/powerpoint/2010/main" val="322121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380565" y="254870"/>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graphicFrame>
        <p:nvGraphicFramePr>
          <p:cNvPr id="4" name="Diagram 3">
            <a:extLst>
              <a:ext uri="{FF2B5EF4-FFF2-40B4-BE49-F238E27FC236}">
                <a16:creationId xmlns:a16="http://schemas.microsoft.com/office/drawing/2014/main" id="{2BBAA62A-D33B-7B19-FB01-FE2F47695F24}"/>
              </a:ext>
            </a:extLst>
          </p:cNvPr>
          <p:cNvGraphicFramePr/>
          <p:nvPr>
            <p:extLst>
              <p:ext uri="{D42A27DB-BD31-4B8C-83A1-F6EECF244321}">
                <p14:modId xmlns:p14="http://schemas.microsoft.com/office/powerpoint/2010/main" val="2713137357"/>
              </p:ext>
            </p:extLst>
          </p:nvPr>
        </p:nvGraphicFramePr>
        <p:xfrm>
          <a:off x="412376" y="1900696"/>
          <a:ext cx="6231556" cy="4062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A35493DF-29A1-FA9B-9DA4-64525641CA4A}"/>
              </a:ext>
            </a:extLst>
          </p:cNvPr>
          <p:cNvSpPr txBox="1"/>
          <p:nvPr/>
        </p:nvSpPr>
        <p:spPr>
          <a:xfrm>
            <a:off x="7091083" y="2020724"/>
            <a:ext cx="4688541" cy="3693319"/>
          </a:xfrm>
          <a:prstGeom prst="rect">
            <a:avLst/>
          </a:prstGeom>
          <a:noFill/>
        </p:spPr>
        <p:txBody>
          <a:bodyPr wrap="square">
            <a:spAutoFit/>
          </a:bodyPr>
          <a:lstStyle/>
          <a:p>
            <a:pPr marL="285750" indent="-285750">
              <a:buFont typeface="Wingdings" panose="05000000000000000000" pitchFamily="2" charset="2"/>
              <a:buChar char="Ø"/>
            </a:pPr>
            <a:r>
              <a:rPr lang="en-IN" dirty="0">
                <a:solidFill>
                  <a:schemeClr val="bg1"/>
                </a:solidFill>
              </a:rPr>
              <a:t>In this code an instance class is created “KNeighborsRegressor” with the parameter n_neigbors set to 7.</a:t>
            </a:r>
          </a:p>
          <a:p>
            <a:pPr marL="285750" indent="-285750">
              <a:buFont typeface="Wingdings" panose="05000000000000000000" pitchFamily="2" charset="2"/>
              <a:buChar char="Ø"/>
            </a:pPr>
            <a:r>
              <a:rPr lang="en-IN" dirty="0">
                <a:solidFill>
                  <a:schemeClr val="bg1"/>
                </a:solidFill>
              </a:rPr>
              <a:t>This means that the algorithm will consider 7 nearest neighbors when making predictions in the data point.</a:t>
            </a:r>
          </a:p>
          <a:p>
            <a:pPr marL="285750" indent="-285750">
              <a:buFont typeface="Wingdings" panose="05000000000000000000" pitchFamily="2" charset="2"/>
              <a:buChar char="Ø"/>
            </a:pPr>
            <a:r>
              <a:rPr lang="en-IN" dirty="0">
                <a:solidFill>
                  <a:schemeClr val="bg1"/>
                </a:solidFill>
              </a:rPr>
              <a:t>The “mean_squared_error” function from the sklearn.metrics module is used to calculate the MeanSquareed Error(MSE) between the actual test and the predicted values.</a:t>
            </a:r>
          </a:p>
          <a:p>
            <a:pPr marL="285750" indent="-285750">
              <a:buFont typeface="Wingdings" panose="05000000000000000000" pitchFamily="2" charset="2"/>
              <a:buChar char="Ø"/>
            </a:pPr>
            <a:r>
              <a:rPr lang="en-IN" dirty="0">
                <a:solidFill>
                  <a:schemeClr val="bg1"/>
                </a:solidFill>
              </a:rPr>
              <a:t>Finally,  the calculated mse and r2 score are printed to the console.</a:t>
            </a:r>
          </a:p>
        </p:txBody>
      </p:sp>
      <p:sp>
        <p:nvSpPr>
          <p:cNvPr id="8" name="TextBox 7">
            <a:extLst>
              <a:ext uri="{FF2B5EF4-FFF2-40B4-BE49-F238E27FC236}">
                <a16:creationId xmlns:a16="http://schemas.microsoft.com/office/drawing/2014/main" id="{307A9D9B-56D0-E01F-C6AD-46DAADDFAF6D}"/>
              </a:ext>
            </a:extLst>
          </p:cNvPr>
          <p:cNvSpPr txBox="1"/>
          <p:nvPr/>
        </p:nvSpPr>
        <p:spPr>
          <a:xfrm>
            <a:off x="4007224" y="1022381"/>
            <a:ext cx="6167718" cy="584775"/>
          </a:xfrm>
          <a:prstGeom prst="rect">
            <a:avLst/>
          </a:prstGeom>
          <a:noFill/>
        </p:spPr>
        <p:txBody>
          <a:bodyPr wrap="square">
            <a:spAutoFit/>
          </a:bodyPr>
          <a:lstStyle/>
          <a:p>
            <a:r>
              <a:rPr lang="en-IN" sz="3200" b="1" dirty="0">
                <a:solidFill>
                  <a:srgbClr val="FFC000"/>
                </a:solidFill>
              </a:rPr>
              <a:t>KNEIGHBORS REGRESSOR</a:t>
            </a:r>
          </a:p>
        </p:txBody>
      </p:sp>
    </p:spTree>
    <p:extLst>
      <p:ext uri="{BB962C8B-B14F-4D97-AF65-F5344CB8AC3E}">
        <p14:creationId xmlns:p14="http://schemas.microsoft.com/office/powerpoint/2010/main" val="150064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380565" y="254870"/>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graphicFrame>
        <p:nvGraphicFramePr>
          <p:cNvPr id="4" name="Diagram 3">
            <a:extLst>
              <a:ext uri="{FF2B5EF4-FFF2-40B4-BE49-F238E27FC236}">
                <a16:creationId xmlns:a16="http://schemas.microsoft.com/office/drawing/2014/main" id="{2BBAA62A-D33B-7B19-FB01-FE2F47695F24}"/>
              </a:ext>
            </a:extLst>
          </p:cNvPr>
          <p:cNvGraphicFramePr/>
          <p:nvPr>
            <p:extLst>
              <p:ext uri="{D42A27DB-BD31-4B8C-83A1-F6EECF244321}">
                <p14:modId xmlns:p14="http://schemas.microsoft.com/office/powerpoint/2010/main" val="235736874"/>
              </p:ext>
            </p:extLst>
          </p:nvPr>
        </p:nvGraphicFramePr>
        <p:xfrm>
          <a:off x="1685367" y="1968668"/>
          <a:ext cx="9108139" cy="410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307A9D9B-56D0-E01F-C6AD-46DAADDFAF6D}"/>
              </a:ext>
            </a:extLst>
          </p:cNvPr>
          <p:cNvSpPr txBox="1"/>
          <p:nvPr/>
        </p:nvSpPr>
        <p:spPr>
          <a:xfrm>
            <a:off x="3388658" y="1003260"/>
            <a:ext cx="6167718" cy="707886"/>
          </a:xfrm>
          <a:prstGeom prst="rect">
            <a:avLst/>
          </a:prstGeom>
          <a:noFill/>
        </p:spPr>
        <p:txBody>
          <a:bodyPr wrap="square">
            <a:spAutoFit/>
          </a:bodyPr>
          <a:lstStyle/>
          <a:p>
            <a:r>
              <a:rPr lang="en-IN" sz="4000" b="1" dirty="0">
                <a:solidFill>
                  <a:srgbClr val="FFC000"/>
                </a:solidFill>
              </a:rPr>
              <a:t>KNEIGHBORS CLASSIFIER</a:t>
            </a:r>
          </a:p>
        </p:txBody>
      </p:sp>
      <p:pic>
        <p:nvPicPr>
          <p:cNvPr id="5" name="Picture 4">
            <a:extLst>
              <a:ext uri="{FF2B5EF4-FFF2-40B4-BE49-F238E27FC236}">
                <a16:creationId xmlns:a16="http://schemas.microsoft.com/office/drawing/2014/main" id="{B8FE4943-A173-0162-630C-A9B7B326D3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8024" y="2931424"/>
            <a:ext cx="4195482" cy="3137682"/>
          </a:xfrm>
          <a:prstGeom prst="rect">
            <a:avLst/>
          </a:prstGeom>
        </p:spPr>
      </p:pic>
    </p:spTree>
    <p:extLst>
      <p:ext uri="{BB962C8B-B14F-4D97-AF65-F5344CB8AC3E}">
        <p14:creationId xmlns:p14="http://schemas.microsoft.com/office/powerpoint/2010/main" val="719388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398495" y="295374"/>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graphicFrame>
        <p:nvGraphicFramePr>
          <p:cNvPr id="4" name="Diagram 3">
            <a:extLst>
              <a:ext uri="{FF2B5EF4-FFF2-40B4-BE49-F238E27FC236}">
                <a16:creationId xmlns:a16="http://schemas.microsoft.com/office/drawing/2014/main" id="{2BBAA62A-D33B-7B19-FB01-FE2F47695F24}"/>
              </a:ext>
            </a:extLst>
          </p:cNvPr>
          <p:cNvGraphicFramePr/>
          <p:nvPr>
            <p:extLst>
              <p:ext uri="{D42A27DB-BD31-4B8C-83A1-F6EECF244321}">
                <p14:modId xmlns:p14="http://schemas.microsoft.com/office/powerpoint/2010/main" val="1439179858"/>
              </p:ext>
            </p:extLst>
          </p:nvPr>
        </p:nvGraphicFramePr>
        <p:xfrm>
          <a:off x="-860612" y="1912876"/>
          <a:ext cx="8668871" cy="4035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307A9D9B-56D0-E01F-C6AD-46DAADDFAF6D}"/>
              </a:ext>
            </a:extLst>
          </p:cNvPr>
          <p:cNvSpPr txBox="1"/>
          <p:nvPr/>
        </p:nvSpPr>
        <p:spPr>
          <a:xfrm>
            <a:off x="3388658" y="1003260"/>
            <a:ext cx="6167718" cy="707886"/>
          </a:xfrm>
          <a:prstGeom prst="rect">
            <a:avLst/>
          </a:prstGeom>
          <a:noFill/>
        </p:spPr>
        <p:txBody>
          <a:bodyPr wrap="square">
            <a:spAutoFit/>
          </a:bodyPr>
          <a:lstStyle/>
          <a:p>
            <a:r>
              <a:rPr lang="en-IN" sz="4000" b="1" dirty="0">
                <a:solidFill>
                  <a:srgbClr val="FFC000"/>
                </a:solidFill>
              </a:rPr>
              <a:t>LINEAR REGRESSION</a:t>
            </a:r>
          </a:p>
        </p:txBody>
      </p:sp>
      <p:sp>
        <p:nvSpPr>
          <p:cNvPr id="9" name="TextBox 8">
            <a:extLst>
              <a:ext uri="{FF2B5EF4-FFF2-40B4-BE49-F238E27FC236}">
                <a16:creationId xmlns:a16="http://schemas.microsoft.com/office/drawing/2014/main" id="{483C3263-A15C-6C86-C9F5-274E9E5A7A76}"/>
              </a:ext>
            </a:extLst>
          </p:cNvPr>
          <p:cNvSpPr txBox="1"/>
          <p:nvPr/>
        </p:nvSpPr>
        <p:spPr>
          <a:xfrm>
            <a:off x="7427258" y="1857975"/>
            <a:ext cx="4258235" cy="4524315"/>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chemeClr val="bg1"/>
                </a:solidFill>
                <a:effectLst/>
              </a:rPr>
              <a:t>In linear regression, the coefficients represent the weights assigned to each feature to calculate the predicted values.</a:t>
            </a:r>
          </a:p>
          <a:p>
            <a:pPr marL="285750" indent="-285750" algn="l">
              <a:buFont typeface="Wingdings" panose="05000000000000000000" pitchFamily="2" charset="2"/>
              <a:buChar char="Ø"/>
            </a:pPr>
            <a:r>
              <a:rPr lang="en-US" b="0" i="0" dirty="0">
                <a:solidFill>
                  <a:schemeClr val="bg1"/>
                </a:solidFill>
                <a:effectLst/>
              </a:rPr>
              <a:t>Each coefficient value corresponds to a specific feature in the input data.</a:t>
            </a:r>
          </a:p>
          <a:p>
            <a:pPr marL="285750" indent="-285750" algn="l">
              <a:buFont typeface="Wingdings" panose="05000000000000000000" pitchFamily="2" charset="2"/>
              <a:buChar char="Ø"/>
            </a:pPr>
            <a:r>
              <a:rPr lang="en-US" b="0" i="0" dirty="0">
                <a:solidFill>
                  <a:schemeClr val="bg1"/>
                </a:solidFill>
                <a:effectLst/>
              </a:rPr>
              <a:t>The coefficients indicate how much the predicted output changes for a one-unit change in the corresponding feature while holding other features constant.</a:t>
            </a:r>
          </a:p>
          <a:p>
            <a:pPr marL="285750" indent="-285750" algn="l">
              <a:buFont typeface="Wingdings" panose="05000000000000000000" pitchFamily="2" charset="2"/>
              <a:buChar char="Ø"/>
            </a:pPr>
            <a:r>
              <a:rPr lang="en-US" b="0" i="0" dirty="0">
                <a:solidFill>
                  <a:schemeClr val="bg1"/>
                </a:solidFill>
                <a:effectLst/>
              </a:rPr>
              <a:t>For example, a positive coefficient suggests that an increase in the corresponding feature tends to lead to an increase in the predicted output, and a negative coefficient suggests the opposite.</a:t>
            </a:r>
          </a:p>
        </p:txBody>
      </p:sp>
    </p:spTree>
    <p:extLst>
      <p:ext uri="{BB962C8B-B14F-4D97-AF65-F5344CB8AC3E}">
        <p14:creationId xmlns:p14="http://schemas.microsoft.com/office/powerpoint/2010/main" val="341365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837766" y="302881"/>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sp>
        <p:nvSpPr>
          <p:cNvPr id="8" name="TextBox 7">
            <a:extLst>
              <a:ext uri="{FF2B5EF4-FFF2-40B4-BE49-F238E27FC236}">
                <a16:creationId xmlns:a16="http://schemas.microsoft.com/office/drawing/2014/main" id="{307A9D9B-56D0-E01F-C6AD-46DAADDFAF6D}"/>
              </a:ext>
            </a:extLst>
          </p:cNvPr>
          <p:cNvSpPr txBox="1"/>
          <p:nvPr/>
        </p:nvSpPr>
        <p:spPr>
          <a:xfrm>
            <a:off x="3944469" y="1132021"/>
            <a:ext cx="6167718" cy="707886"/>
          </a:xfrm>
          <a:prstGeom prst="rect">
            <a:avLst/>
          </a:prstGeom>
          <a:noFill/>
        </p:spPr>
        <p:txBody>
          <a:bodyPr wrap="square">
            <a:spAutoFit/>
          </a:bodyPr>
          <a:lstStyle/>
          <a:p>
            <a:r>
              <a:rPr lang="en-IN" sz="4000" b="1" dirty="0">
                <a:solidFill>
                  <a:srgbClr val="FFC000"/>
                </a:solidFill>
              </a:rPr>
              <a:t>LOGISTIC REGRESSION</a:t>
            </a:r>
          </a:p>
        </p:txBody>
      </p:sp>
      <p:graphicFrame>
        <p:nvGraphicFramePr>
          <p:cNvPr id="3" name="Diagram 2">
            <a:extLst>
              <a:ext uri="{FF2B5EF4-FFF2-40B4-BE49-F238E27FC236}">
                <a16:creationId xmlns:a16="http://schemas.microsoft.com/office/drawing/2014/main" id="{56C90C1E-31E3-FCAC-73E8-F2DA9779E9B4}"/>
              </a:ext>
            </a:extLst>
          </p:cNvPr>
          <p:cNvGraphicFramePr/>
          <p:nvPr>
            <p:extLst>
              <p:ext uri="{D42A27DB-BD31-4B8C-83A1-F6EECF244321}">
                <p14:modId xmlns:p14="http://schemas.microsoft.com/office/powerpoint/2010/main" val="692122839"/>
              </p:ext>
            </p:extLst>
          </p:nvPr>
        </p:nvGraphicFramePr>
        <p:xfrm>
          <a:off x="1685367" y="1968668"/>
          <a:ext cx="9108139" cy="410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09F2A068-7DE1-FF5E-088E-A4E8A1FBD1A8}"/>
              </a:ext>
            </a:extLst>
          </p:cNvPr>
          <p:cNvPicPr>
            <a:picLocks noChangeAspect="1"/>
          </p:cNvPicPr>
          <p:nvPr/>
        </p:nvPicPr>
        <p:blipFill rotWithShape="1">
          <a:blip r:embed="rId8">
            <a:extLst>
              <a:ext uri="{28A0092B-C50C-407E-A947-70E740481C1C}">
                <a14:useLocalDpi xmlns:a14="http://schemas.microsoft.com/office/drawing/2010/main" val="0"/>
              </a:ext>
            </a:extLst>
          </a:blip>
          <a:srcRect l="17249" t="56731" r="52803" b="17314"/>
          <a:stretch/>
        </p:blipFill>
        <p:spPr>
          <a:xfrm>
            <a:off x="6544235" y="2971928"/>
            <a:ext cx="4249270" cy="3070285"/>
          </a:xfrm>
          <a:prstGeom prst="rect">
            <a:avLst/>
          </a:prstGeom>
        </p:spPr>
      </p:pic>
    </p:spTree>
    <p:extLst>
      <p:ext uri="{BB962C8B-B14F-4D97-AF65-F5344CB8AC3E}">
        <p14:creationId xmlns:p14="http://schemas.microsoft.com/office/powerpoint/2010/main" val="1785112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541929" y="236805"/>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sp>
        <p:nvSpPr>
          <p:cNvPr id="8" name="TextBox 7">
            <a:extLst>
              <a:ext uri="{FF2B5EF4-FFF2-40B4-BE49-F238E27FC236}">
                <a16:creationId xmlns:a16="http://schemas.microsoft.com/office/drawing/2014/main" id="{307A9D9B-56D0-E01F-C6AD-46DAADDFAF6D}"/>
              </a:ext>
            </a:extLst>
          </p:cNvPr>
          <p:cNvSpPr txBox="1"/>
          <p:nvPr/>
        </p:nvSpPr>
        <p:spPr>
          <a:xfrm>
            <a:off x="3236258" y="944691"/>
            <a:ext cx="6167718" cy="707886"/>
          </a:xfrm>
          <a:prstGeom prst="rect">
            <a:avLst/>
          </a:prstGeom>
          <a:noFill/>
        </p:spPr>
        <p:txBody>
          <a:bodyPr wrap="square">
            <a:spAutoFit/>
          </a:bodyPr>
          <a:lstStyle/>
          <a:p>
            <a:r>
              <a:rPr lang="en-IN" sz="4000" b="1" dirty="0">
                <a:solidFill>
                  <a:srgbClr val="FFC000"/>
                </a:solidFill>
              </a:rPr>
              <a:t>SUPPORT VECTOR MACHINE</a:t>
            </a:r>
          </a:p>
        </p:txBody>
      </p:sp>
      <p:graphicFrame>
        <p:nvGraphicFramePr>
          <p:cNvPr id="3" name="Diagram 2">
            <a:extLst>
              <a:ext uri="{FF2B5EF4-FFF2-40B4-BE49-F238E27FC236}">
                <a16:creationId xmlns:a16="http://schemas.microsoft.com/office/drawing/2014/main" id="{56C90C1E-31E3-FCAC-73E8-F2DA9779E9B4}"/>
              </a:ext>
            </a:extLst>
          </p:cNvPr>
          <p:cNvGraphicFramePr/>
          <p:nvPr>
            <p:extLst>
              <p:ext uri="{D42A27DB-BD31-4B8C-83A1-F6EECF244321}">
                <p14:modId xmlns:p14="http://schemas.microsoft.com/office/powerpoint/2010/main" val="552318630"/>
              </p:ext>
            </p:extLst>
          </p:nvPr>
        </p:nvGraphicFramePr>
        <p:xfrm>
          <a:off x="1685366" y="2103139"/>
          <a:ext cx="9108139" cy="410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348D3E7B-343C-3B80-A792-2FF1FD73D61B}"/>
              </a:ext>
            </a:extLst>
          </p:cNvPr>
          <p:cNvPicPr>
            <a:picLocks noChangeAspect="1"/>
          </p:cNvPicPr>
          <p:nvPr/>
        </p:nvPicPr>
        <p:blipFill rotWithShape="1">
          <a:blip r:embed="rId8">
            <a:extLst>
              <a:ext uri="{28A0092B-C50C-407E-A947-70E740481C1C}">
                <a14:useLocalDpi xmlns:a14="http://schemas.microsoft.com/office/drawing/2010/main" val="0"/>
              </a:ext>
            </a:extLst>
          </a:blip>
          <a:srcRect l="16470" t="57647" r="53971" b="15294"/>
          <a:stretch/>
        </p:blipFill>
        <p:spPr>
          <a:xfrm>
            <a:off x="6562165" y="2456329"/>
            <a:ext cx="4231340" cy="3917577"/>
          </a:xfrm>
          <a:prstGeom prst="rect">
            <a:avLst/>
          </a:prstGeom>
        </p:spPr>
      </p:pic>
    </p:spTree>
    <p:extLst>
      <p:ext uri="{BB962C8B-B14F-4D97-AF65-F5344CB8AC3E}">
        <p14:creationId xmlns:p14="http://schemas.microsoft.com/office/powerpoint/2010/main" val="269048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541929" y="236805"/>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sp>
        <p:nvSpPr>
          <p:cNvPr id="8" name="TextBox 7">
            <a:extLst>
              <a:ext uri="{FF2B5EF4-FFF2-40B4-BE49-F238E27FC236}">
                <a16:creationId xmlns:a16="http://schemas.microsoft.com/office/drawing/2014/main" id="{307A9D9B-56D0-E01F-C6AD-46DAADDFAF6D}"/>
              </a:ext>
            </a:extLst>
          </p:cNvPr>
          <p:cNvSpPr txBox="1"/>
          <p:nvPr/>
        </p:nvSpPr>
        <p:spPr>
          <a:xfrm>
            <a:off x="3236258" y="944691"/>
            <a:ext cx="6167718" cy="707886"/>
          </a:xfrm>
          <a:prstGeom prst="rect">
            <a:avLst/>
          </a:prstGeom>
          <a:noFill/>
        </p:spPr>
        <p:txBody>
          <a:bodyPr wrap="square">
            <a:spAutoFit/>
          </a:bodyPr>
          <a:lstStyle/>
          <a:p>
            <a:r>
              <a:rPr lang="en-IN" sz="4000" b="1" dirty="0">
                <a:solidFill>
                  <a:srgbClr val="FFC000"/>
                </a:solidFill>
              </a:rPr>
              <a:t>DECISION TREE CLASSIFIER</a:t>
            </a:r>
          </a:p>
        </p:txBody>
      </p:sp>
      <p:graphicFrame>
        <p:nvGraphicFramePr>
          <p:cNvPr id="9" name="Diagram 8">
            <a:extLst>
              <a:ext uri="{FF2B5EF4-FFF2-40B4-BE49-F238E27FC236}">
                <a16:creationId xmlns:a16="http://schemas.microsoft.com/office/drawing/2014/main" id="{64766BF2-1FC4-812D-AC75-DCD3A9C07922}"/>
              </a:ext>
            </a:extLst>
          </p:cNvPr>
          <p:cNvGraphicFramePr/>
          <p:nvPr>
            <p:extLst>
              <p:ext uri="{D42A27DB-BD31-4B8C-83A1-F6EECF244321}">
                <p14:modId xmlns:p14="http://schemas.microsoft.com/office/powerpoint/2010/main" val="4244096157"/>
              </p:ext>
            </p:extLst>
          </p:nvPr>
        </p:nvGraphicFramePr>
        <p:xfrm>
          <a:off x="1685366" y="2103139"/>
          <a:ext cx="9108139" cy="410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CEE10D16-9054-B96B-17DE-5C3451448F3F}"/>
              </a:ext>
            </a:extLst>
          </p:cNvPr>
          <p:cNvPicPr>
            <a:picLocks noChangeAspect="1"/>
          </p:cNvPicPr>
          <p:nvPr/>
        </p:nvPicPr>
        <p:blipFill rotWithShape="1">
          <a:blip r:embed="rId8">
            <a:extLst>
              <a:ext uri="{28A0092B-C50C-407E-A947-70E740481C1C}">
                <a14:useLocalDpi xmlns:a14="http://schemas.microsoft.com/office/drawing/2010/main" val="0"/>
              </a:ext>
            </a:extLst>
          </a:blip>
          <a:srcRect l="14557" t="57778" r="53310" b="23006"/>
          <a:stretch/>
        </p:blipFill>
        <p:spPr>
          <a:xfrm>
            <a:off x="6338047" y="3047830"/>
            <a:ext cx="4455458" cy="3155747"/>
          </a:xfrm>
          <a:prstGeom prst="rect">
            <a:avLst/>
          </a:prstGeom>
        </p:spPr>
      </p:pic>
    </p:spTree>
    <p:extLst>
      <p:ext uri="{BB962C8B-B14F-4D97-AF65-F5344CB8AC3E}">
        <p14:creationId xmlns:p14="http://schemas.microsoft.com/office/powerpoint/2010/main" val="1632764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541929" y="300480"/>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sp>
        <p:nvSpPr>
          <p:cNvPr id="8" name="TextBox 7">
            <a:extLst>
              <a:ext uri="{FF2B5EF4-FFF2-40B4-BE49-F238E27FC236}">
                <a16:creationId xmlns:a16="http://schemas.microsoft.com/office/drawing/2014/main" id="{307A9D9B-56D0-E01F-C6AD-46DAADDFAF6D}"/>
              </a:ext>
            </a:extLst>
          </p:cNvPr>
          <p:cNvSpPr txBox="1"/>
          <p:nvPr/>
        </p:nvSpPr>
        <p:spPr>
          <a:xfrm>
            <a:off x="2985246" y="1094773"/>
            <a:ext cx="6705601" cy="707886"/>
          </a:xfrm>
          <a:prstGeom prst="rect">
            <a:avLst/>
          </a:prstGeom>
          <a:noFill/>
        </p:spPr>
        <p:txBody>
          <a:bodyPr wrap="square">
            <a:spAutoFit/>
          </a:bodyPr>
          <a:lstStyle/>
          <a:p>
            <a:r>
              <a:rPr lang="en-IN" sz="4000" b="1" dirty="0">
                <a:solidFill>
                  <a:srgbClr val="FFC000"/>
                </a:solidFill>
              </a:rPr>
              <a:t>RANDOM FOREST CLASSIFIER</a:t>
            </a:r>
          </a:p>
        </p:txBody>
      </p:sp>
      <p:graphicFrame>
        <p:nvGraphicFramePr>
          <p:cNvPr id="3" name="Diagram 2">
            <a:extLst>
              <a:ext uri="{FF2B5EF4-FFF2-40B4-BE49-F238E27FC236}">
                <a16:creationId xmlns:a16="http://schemas.microsoft.com/office/drawing/2014/main" id="{56C90C1E-31E3-FCAC-73E8-F2DA9779E9B4}"/>
              </a:ext>
            </a:extLst>
          </p:cNvPr>
          <p:cNvGraphicFramePr/>
          <p:nvPr>
            <p:extLst>
              <p:ext uri="{D42A27DB-BD31-4B8C-83A1-F6EECF244321}">
                <p14:modId xmlns:p14="http://schemas.microsoft.com/office/powerpoint/2010/main" val="164668827"/>
              </p:ext>
            </p:extLst>
          </p:nvPr>
        </p:nvGraphicFramePr>
        <p:xfrm>
          <a:off x="1685366" y="2103139"/>
          <a:ext cx="9108139" cy="410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1C7AB1EF-A11B-0B43-5C91-0D7982D503EC}"/>
              </a:ext>
            </a:extLst>
          </p:cNvPr>
          <p:cNvPicPr>
            <a:picLocks noChangeAspect="1"/>
          </p:cNvPicPr>
          <p:nvPr/>
        </p:nvPicPr>
        <p:blipFill rotWithShape="1">
          <a:blip r:embed="rId8">
            <a:extLst>
              <a:ext uri="{28A0092B-C50C-407E-A947-70E740481C1C}">
                <a14:useLocalDpi xmlns:a14="http://schemas.microsoft.com/office/drawing/2010/main" val="0"/>
              </a:ext>
            </a:extLst>
          </a:blip>
          <a:srcRect l="16912" t="50000" r="53970" b="31895"/>
          <a:stretch/>
        </p:blipFill>
        <p:spPr>
          <a:xfrm>
            <a:off x="6338047" y="2814919"/>
            <a:ext cx="4464424" cy="3460376"/>
          </a:xfrm>
          <a:prstGeom prst="rect">
            <a:avLst/>
          </a:prstGeom>
        </p:spPr>
      </p:pic>
    </p:spTree>
    <p:extLst>
      <p:ext uri="{BB962C8B-B14F-4D97-AF65-F5344CB8AC3E}">
        <p14:creationId xmlns:p14="http://schemas.microsoft.com/office/powerpoint/2010/main" val="20896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5FB96F-4660-F030-0954-0EB070167F1A}"/>
              </a:ext>
            </a:extLst>
          </p:cNvPr>
          <p:cNvSpPr txBox="1"/>
          <p:nvPr/>
        </p:nvSpPr>
        <p:spPr>
          <a:xfrm>
            <a:off x="1183340" y="2307651"/>
            <a:ext cx="9654989" cy="1569660"/>
          </a:xfrm>
          <a:prstGeom prst="rect">
            <a:avLst/>
          </a:prstGeom>
          <a:noFill/>
        </p:spPr>
        <p:txBody>
          <a:bodyPr wrap="square">
            <a:spAutoFit/>
          </a:bodyPr>
          <a:lstStyle/>
          <a:p>
            <a:pPr algn="ctr"/>
            <a:r>
              <a:rPr lang="en-IN" sz="9600"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THANK YOU</a:t>
            </a:r>
          </a:p>
        </p:txBody>
      </p:sp>
    </p:spTree>
    <p:extLst>
      <p:ext uri="{BB962C8B-B14F-4D97-AF65-F5344CB8AC3E}">
        <p14:creationId xmlns:p14="http://schemas.microsoft.com/office/powerpoint/2010/main" val="305142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BAF6B3-6368-42D0-4481-2B10B8584879}"/>
              </a:ext>
            </a:extLst>
          </p:cNvPr>
          <p:cNvSpPr txBox="1"/>
          <p:nvPr/>
        </p:nvSpPr>
        <p:spPr>
          <a:xfrm>
            <a:off x="2868706" y="609862"/>
            <a:ext cx="6167718" cy="830997"/>
          </a:xfrm>
          <a:prstGeom prst="rect">
            <a:avLst/>
          </a:prstGeom>
          <a:noFill/>
        </p:spPr>
        <p:txBody>
          <a:bodyPr wrap="square">
            <a:spAutoFit/>
          </a:bodyPr>
          <a:lstStyle/>
          <a:p>
            <a:pPr algn="ctr"/>
            <a:r>
              <a:rPr lang="en-IN" sz="4800" dirty="0">
                <a:solidFill>
                  <a:schemeClr val="bg1"/>
                </a:solidFill>
                <a:latin typeface="Arial Black" panose="020B0A04020102020204" pitchFamily="34" charset="0"/>
              </a:rPr>
              <a:t>INTRODUCTION</a:t>
            </a:r>
          </a:p>
        </p:txBody>
      </p:sp>
      <p:sp>
        <p:nvSpPr>
          <p:cNvPr id="5" name="TextBox 4">
            <a:extLst>
              <a:ext uri="{FF2B5EF4-FFF2-40B4-BE49-F238E27FC236}">
                <a16:creationId xmlns:a16="http://schemas.microsoft.com/office/drawing/2014/main" id="{40482E57-229A-89DA-2386-35E1BBFC0045}"/>
              </a:ext>
            </a:extLst>
          </p:cNvPr>
          <p:cNvSpPr txBox="1"/>
          <p:nvPr/>
        </p:nvSpPr>
        <p:spPr>
          <a:xfrm>
            <a:off x="1344705" y="1862463"/>
            <a:ext cx="9995647" cy="3416320"/>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FFFFFF"/>
                </a:solidFill>
                <a:effectLst/>
              </a:rPr>
              <a:t>The Telecom attrition Prediction Project seeks to address the industry's growing concern over customer attrition.</a:t>
            </a:r>
          </a:p>
          <a:p>
            <a:endParaRPr lang="en-US" sz="2400" b="0" i="0" dirty="0">
              <a:solidFill>
                <a:srgbClr val="FFFFFF"/>
              </a:solidFill>
              <a:effectLst/>
            </a:endParaRPr>
          </a:p>
          <a:p>
            <a:pPr marL="285750" indent="-285750">
              <a:buFont typeface="Wingdings" panose="05000000000000000000" pitchFamily="2" charset="2"/>
              <a:buChar char="Ø"/>
            </a:pPr>
            <a:r>
              <a:rPr lang="en-US" sz="2400" b="0" i="0" dirty="0">
                <a:solidFill>
                  <a:srgbClr val="FFFFFF"/>
                </a:solidFill>
                <a:effectLst/>
              </a:rPr>
              <a:t>The occurrence of consumers switching from one telecom provider to another, which costs the business money, is referred to as churn.</a:t>
            </a:r>
          </a:p>
          <a:p>
            <a:endParaRPr lang="en-US" sz="2400" b="0" i="0" dirty="0">
              <a:solidFill>
                <a:srgbClr val="FFFFFF"/>
              </a:solidFill>
              <a:effectLst/>
            </a:endParaRPr>
          </a:p>
          <a:p>
            <a:pPr marL="285750" indent="-285750">
              <a:buFont typeface="Wingdings" panose="05000000000000000000" pitchFamily="2" charset="2"/>
              <a:buChar char="Ø"/>
            </a:pPr>
            <a:r>
              <a:rPr lang="en-US" sz="2400" b="0" i="0" dirty="0">
                <a:solidFill>
                  <a:srgbClr val="FFFFFF"/>
                </a:solidFill>
                <a:effectLst/>
              </a:rPr>
              <a:t> In this project, machine learning techniques will be used to forecast and identify consumers who are likely to churn, enabling the telecom operator to take preemptive actions to retain high-value clients.</a:t>
            </a:r>
            <a:endParaRPr lang="en-IN" sz="2400" dirty="0"/>
          </a:p>
        </p:txBody>
      </p:sp>
    </p:spTree>
    <p:extLst>
      <p:ext uri="{BB962C8B-B14F-4D97-AF65-F5344CB8AC3E}">
        <p14:creationId xmlns:p14="http://schemas.microsoft.com/office/powerpoint/2010/main" val="37340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A32910-D449-EE37-5C76-05E7476B14D9}"/>
              </a:ext>
            </a:extLst>
          </p:cNvPr>
          <p:cNvSpPr txBox="1"/>
          <p:nvPr/>
        </p:nvSpPr>
        <p:spPr>
          <a:xfrm>
            <a:off x="2326341" y="684451"/>
            <a:ext cx="7539318"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PROBLEM STATEMENT </a:t>
            </a:r>
          </a:p>
        </p:txBody>
      </p:sp>
      <p:sp>
        <p:nvSpPr>
          <p:cNvPr id="5" name="TextBox 4">
            <a:extLst>
              <a:ext uri="{FF2B5EF4-FFF2-40B4-BE49-F238E27FC236}">
                <a16:creationId xmlns:a16="http://schemas.microsoft.com/office/drawing/2014/main" id="{1A23585C-2C72-9A83-9B92-2C081C58440F}"/>
              </a:ext>
            </a:extLst>
          </p:cNvPr>
          <p:cNvSpPr txBox="1"/>
          <p:nvPr/>
        </p:nvSpPr>
        <p:spPr>
          <a:xfrm>
            <a:off x="878542" y="1905506"/>
            <a:ext cx="10811434" cy="3046988"/>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FFFFFF"/>
                </a:solidFill>
                <a:effectLst/>
              </a:rPr>
              <a:t>Building a prediction model that can precisely pinpoint future telecom customer churners is the main goal of this research.</a:t>
            </a:r>
          </a:p>
          <a:p>
            <a:endParaRPr lang="en-US" sz="2400" b="0" i="0" dirty="0">
              <a:solidFill>
                <a:srgbClr val="FFFFFF"/>
              </a:solidFill>
              <a:effectLst/>
            </a:endParaRPr>
          </a:p>
          <a:p>
            <a:pPr marL="285750" indent="-285750">
              <a:buFont typeface="Wingdings" panose="05000000000000000000" pitchFamily="2" charset="2"/>
              <a:buChar char="Ø"/>
            </a:pPr>
            <a:r>
              <a:rPr lang="en-US" sz="2400" b="0" i="0" dirty="0">
                <a:solidFill>
                  <a:srgbClr val="FFFFFF"/>
                </a:solidFill>
                <a:effectLst/>
              </a:rPr>
              <a:t>The model should categorize consumers into 'Churn' or 'Non-Churn' categories with high precision and recall using past data and customer attributes. </a:t>
            </a:r>
          </a:p>
          <a:p>
            <a:endParaRPr lang="en-US" sz="2400" b="0" i="0" dirty="0">
              <a:solidFill>
                <a:srgbClr val="FFFFFF"/>
              </a:solidFill>
              <a:effectLst/>
            </a:endParaRPr>
          </a:p>
          <a:p>
            <a:pPr marL="285750" indent="-285750">
              <a:buFont typeface="Wingdings" panose="05000000000000000000" pitchFamily="2" charset="2"/>
              <a:buChar char="Ø"/>
            </a:pPr>
            <a:r>
              <a:rPr lang="en-US" sz="2400" b="0" i="0" dirty="0">
                <a:solidFill>
                  <a:srgbClr val="FFFFFF"/>
                </a:solidFill>
                <a:effectLst/>
              </a:rPr>
              <a:t>Utilizing this predictive model, the telecom business hopes to execute focused retention initiatives that will lower churn and boost customer retention rates.</a:t>
            </a:r>
            <a:endParaRPr lang="en-IN" sz="2400" dirty="0"/>
          </a:p>
        </p:txBody>
      </p:sp>
    </p:spTree>
    <p:extLst>
      <p:ext uri="{BB962C8B-B14F-4D97-AF65-F5344CB8AC3E}">
        <p14:creationId xmlns:p14="http://schemas.microsoft.com/office/powerpoint/2010/main" val="128729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D310596-3EB7-A65C-A15B-D09AC56879FE}"/>
              </a:ext>
            </a:extLst>
          </p:cNvPr>
          <p:cNvSpPr txBox="1"/>
          <p:nvPr/>
        </p:nvSpPr>
        <p:spPr>
          <a:xfrm>
            <a:off x="2151529" y="520359"/>
            <a:ext cx="7539318"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PREPROCESSING </a:t>
            </a:r>
          </a:p>
        </p:txBody>
      </p:sp>
      <p:sp>
        <p:nvSpPr>
          <p:cNvPr id="4" name="TextBox 3">
            <a:extLst>
              <a:ext uri="{FF2B5EF4-FFF2-40B4-BE49-F238E27FC236}">
                <a16:creationId xmlns:a16="http://schemas.microsoft.com/office/drawing/2014/main" id="{1861345E-93CF-83FD-61F0-A1AD1BB170CE}"/>
              </a:ext>
            </a:extLst>
          </p:cNvPr>
          <p:cNvSpPr txBox="1"/>
          <p:nvPr/>
        </p:nvSpPr>
        <p:spPr>
          <a:xfrm>
            <a:off x="1075767" y="1548790"/>
            <a:ext cx="9708773" cy="923330"/>
          </a:xfrm>
          <a:prstGeom prst="rect">
            <a:avLst/>
          </a:prstGeom>
          <a:noFill/>
        </p:spPr>
        <p:txBody>
          <a:bodyPr wrap="square">
            <a:spAutoFit/>
          </a:bodyPr>
          <a:lstStyle/>
          <a:p>
            <a:r>
              <a:rPr lang="en-US" b="1" i="0" dirty="0">
                <a:solidFill>
                  <a:srgbClr val="C1FF72"/>
                </a:solidFill>
                <a:effectLst/>
                <a:latin typeface="YAFdJlW65k4 0"/>
              </a:rPr>
              <a:t>Data Description:</a:t>
            </a:r>
            <a:r>
              <a:rPr lang="en-US" b="0" i="0" dirty="0">
                <a:solidFill>
                  <a:srgbClr val="C1FF72"/>
                </a:solidFill>
                <a:effectLst/>
                <a:latin typeface="YAFdJlW65k4 0"/>
              </a:rPr>
              <a:t> </a:t>
            </a:r>
            <a:endParaRPr lang="en-US" dirty="0">
              <a:solidFill>
                <a:srgbClr val="FFFFFF"/>
              </a:solidFill>
              <a:effectLst/>
              <a:latin typeface="YAFdJlW65k4 0"/>
            </a:endParaRPr>
          </a:p>
          <a:p>
            <a:r>
              <a:rPr lang="en-US" dirty="0">
                <a:solidFill>
                  <a:srgbClr val="FFFFFF"/>
                </a:solidFill>
                <a:latin typeface="YAFdJlW65k4 0"/>
              </a:rPr>
              <a:t>This dataset</a:t>
            </a:r>
            <a:r>
              <a:rPr lang="en-US" b="0" i="0" dirty="0">
                <a:solidFill>
                  <a:srgbClr val="FFFFFF"/>
                </a:solidFill>
                <a:effectLst/>
                <a:latin typeface="YAFdJlW65k4 0"/>
              </a:rPr>
              <a:t> named “Telecom Churn Prediction”, </a:t>
            </a:r>
            <a:r>
              <a:rPr lang="en-US" dirty="0">
                <a:solidFill>
                  <a:srgbClr val="FFFFFF"/>
                </a:solidFill>
                <a:latin typeface="YAFdJlW65k4 0"/>
              </a:rPr>
              <a:t>is </a:t>
            </a:r>
            <a:r>
              <a:rPr lang="en-US" b="0" i="0" dirty="0">
                <a:solidFill>
                  <a:srgbClr val="FFFFFF"/>
                </a:solidFill>
                <a:effectLst/>
                <a:latin typeface="YAFdJlW65k4 0"/>
              </a:rPr>
              <a:t> collected from Kaggle. The Dataset contains more than 7,043 rows and 21 columns.</a:t>
            </a:r>
            <a:endParaRPr lang="en-US" dirty="0">
              <a:solidFill>
                <a:srgbClr val="FFFFFF"/>
              </a:solidFill>
              <a:effectLst/>
              <a:latin typeface="YAFdJlW65k4 0"/>
            </a:endParaRPr>
          </a:p>
        </p:txBody>
      </p:sp>
      <p:sp>
        <p:nvSpPr>
          <p:cNvPr id="6" name="TextBox 5">
            <a:extLst>
              <a:ext uri="{FF2B5EF4-FFF2-40B4-BE49-F238E27FC236}">
                <a16:creationId xmlns:a16="http://schemas.microsoft.com/office/drawing/2014/main" id="{6AD4E813-4ACC-7DBE-2C21-C90704BB5B42}"/>
              </a:ext>
            </a:extLst>
          </p:cNvPr>
          <p:cNvSpPr txBox="1"/>
          <p:nvPr/>
        </p:nvSpPr>
        <p:spPr>
          <a:xfrm>
            <a:off x="1075767" y="2841451"/>
            <a:ext cx="9708773" cy="1200329"/>
          </a:xfrm>
          <a:prstGeom prst="rect">
            <a:avLst/>
          </a:prstGeom>
          <a:noFill/>
        </p:spPr>
        <p:txBody>
          <a:bodyPr wrap="square">
            <a:spAutoFit/>
          </a:bodyPr>
          <a:lstStyle/>
          <a:p>
            <a:r>
              <a:rPr lang="en-US" b="1" i="0" dirty="0">
                <a:solidFill>
                  <a:srgbClr val="C1FF72"/>
                </a:solidFill>
                <a:effectLst/>
                <a:latin typeface="YAFdJlW65k4 0"/>
              </a:rPr>
              <a:t>Data Cleaning: </a:t>
            </a:r>
            <a:endParaRPr lang="en-US" dirty="0">
              <a:solidFill>
                <a:srgbClr val="C1FF72"/>
              </a:solidFill>
              <a:effectLst/>
              <a:latin typeface="YAFdJlW65k4 0"/>
            </a:endParaRPr>
          </a:p>
          <a:p>
            <a:r>
              <a:rPr lang="en-US" b="1" i="0" dirty="0">
                <a:solidFill>
                  <a:srgbClr val="C1FF72"/>
                </a:solidFill>
                <a:effectLst/>
                <a:latin typeface="YAFdJlW65k4 0"/>
              </a:rPr>
              <a:t>1. </a:t>
            </a:r>
            <a:r>
              <a:rPr lang="en-US" dirty="0">
                <a:solidFill>
                  <a:srgbClr val="FFFFFF"/>
                </a:solidFill>
                <a:latin typeface="YAFdJlW65k4 0"/>
              </a:rPr>
              <a:t>This is a</a:t>
            </a:r>
            <a:r>
              <a:rPr lang="en-US" b="0" i="0" dirty="0">
                <a:solidFill>
                  <a:srgbClr val="FFFFFF"/>
                </a:solidFill>
                <a:effectLst/>
                <a:latin typeface="YAFdJlW65k4 0"/>
              </a:rPr>
              <a:t> huge dataset in which there are some columns that don't need focus </a:t>
            </a:r>
            <a:r>
              <a:rPr lang="en-US" dirty="0">
                <a:solidFill>
                  <a:srgbClr val="FFFFFF"/>
                </a:solidFill>
                <a:latin typeface="YAFdJlW65k4 0"/>
              </a:rPr>
              <a:t>and</a:t>
            </a:r>
            <a:r>
              <a:rPr lang="en-US" b="0" i="0" dirty="0">
                <a:solidFill>
                  <a:srgbClr val="FFFFFF"/>
                </a:solidFill>
                <a:effectLst/>
                <a:latin typeface="YAFdJlW65k4 0"/>
              </a:rPr>
              <a:t> are not relevant to my data</a:t>
            </a:r>
            <a:r>
              <a:rPr lang="en-US" dirty="0">
                <a:solidFill>
                  <a:srgbClr val="FFFFFF"/>
                </a:solidFill>
                <a:latin typeface="YAFdJlW65k4 0"/>
              </a:rPr>
              <a:t>. These columns need to be cleaned so , </a:t>
            </a:r>
            <a:r>
              <a:rPr lang="en-US" b="0" i="0" dirty="0">
                <a:solidFill>
                  <a:srgbClr val="FFFFFF"/>
                </a:solidFill>
                <a:effectLst/>
                <a:latin typeface="YAFdJlW65k4 0"/>
              </a:rPr>
              <a:t>I have dropped the column "customerID" using the code(df.drop(customerID,axis=1,inplace=True).</a:t>
            </a:r>
            <a:endParaRPr lang="en-US" dirty="0">
              <a:solidFill>
                <a:srgbClr val="FFFFFF"/>
              </a:solidFill>
              <a:effectLst/>
              <a:latin typeface="YAFdJlW65k4 0"/>
            </a:endParaRPr>
          </a:p>
        </p:txBody>
      </p:sp>
      <p:sp>
        <p:nvSpPr>
          <p:cNvPr id="8" name="TextBox 7">
            <a:extLst>
              <a:ext uri="{FF2B5EF4-FFF2-40B4-BE49-F238E27FC236}">
                <a16:creationId xmlns:a16="http://schemas.microsoft.com/office/drawing/2014/main" id="{E2F375ED-A246-B0A8-5DEC-301C7577D672}"/>
              </a:ext>
            </a:extLst>
          </p:cNvPr>
          <p:cNvSpPr txBox="1"/>
          <p:nvPr/>
        </p:nvSpPr>
        <p:spPr>
          <a:xfrm>
            <a:off x="1075767" y="4411111"/>
            <a:ext cx="9708773" cy="646331"/>
          </a:xfrm>
          <a:prstGeom prst="rect">
            <a:avLst/>
          </a:prstGeom>
          <a:noFill/>
        </p:spPr>
        <p:txBody>
          <a:bodyPr wrap="square">
            <a:spAutoFit/>
          </a:bodyPr>
          <a:lstStyle/>
          <a:p>
            <a:r>
              <a:rPr lang="en-US" b="1" i="0" dirty="0">
                <a:solidFill>
                  <a:srgbClr val="C1FF72"/>
                </a:solidFill>
                <a:effectLst/>
              </a:rPr>
              <a:t>2.</a:t>
            </a:r>
            <a:r>
              <a:rPr lang="en-US" b="0" i="0" dirty="0">
                <a:solidFill>
                  <a:srgbClr val="FFFFFF"/>
                </a:solidFill>
                <a:effectLst/>
              </a:rPr>
              <a:t>There are some missing values in the column "TotalCharges" so I had drop those rows that﻿ have missing values as they don't affect my dataset.</a:t>
            </a:r>
            <a:endParaRPr lang="en-IN" dirty="0"/>
          </a:p>
        </p:txBody>
      </p:sp>
    </p:spTree>
    <p:extLst>
      <p:ext uri="{BB962C8B-B14F-4D97-AF65-F5344CB8AC3E}">
        <p14:creationId xmlns:p14="http://schemas.microsoft.com/office/powerpoint/2010/main" val="422770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F39039-29A2-C071-C714-FF7C76EA99A4}"/>
              </a:ext>
            </a:extLst>
          </p:cNvPr>
          <p:cNvSpPr txBox="1"/>
          <p:nvPr/>
        </p:nvSpPr>
        <p:spPr>
          <a:xfrm>
            <a:off x="2362199" y="434854"/>
            <a:ext cx="7539318"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DATA VISUALISATION </a:t>
            </a:r>
          </a:p>
        </p:txBody>
      </p:sp>
      <p:sp>
        <p:nvSpPr>
          <p:cNvPr id="6" name="TextBox 5">
            <a:extLst>
              <a:ext uri="{FF2B5EF4-FFF2-40B4-BE49-F238E27FC236}">
                <a16:creationId xmlns:a16="http://schemas.microsoft.com/office/drawing/2014/main" id="{21B5AEF4-C91E-ECD2-3414-E358A18C9BB5}"/>
              </a:ext>
            </a:extLst>
          </p:cNvPr>
          <p:cNvSpPr txBox="1"/>
          <p:nvPr/>
        </p:nvSpPr>
        <p:spPr>
          <a:xfrm>
            <a:off x="6795248" y="1942970"/>
            <a:ext cx="4614260" cy="4093428"/>
          </a:xfrm>
          <a:prstGeom prst="rect">
            <a:avLst/>
          </a:prstGeom>
          <a:noFill/>
        </p:spPr>
        <p:txBody>
          <a:bodyPr wrap="square">
            <a:spAutoFit/>
          </a:bodyPr>
          <a:lstStyle/>
          <a:p>
            <a:pPr marL="342900" indent="-342900" algn="l">
              <a:buFont typeface="Wingdings" panose="05000000000000000000" pitchFamily="2" charset="2"/>
              <a:buChar char="Ø"/>
            </a:pPr>
            <a:r>
              <a:rPr lang="en-US" sz="2000" b="0" i="0" dirty="0">
                <a:solidFill>
                  <a:schemeClr val="bg1"/>
                </a:solidFill>
                <a:effectLst/>
                <a:latin typeface="Söhne"/>
              </a:rPr>
              <a:t>In the "No" category, there are more males than females. This indicates that among customers who didn't churn, there are more males.</a:t>
            </a:r>
          </a:p>
          <a:p>
            <a:pPr algn="l"/>
            <a:endParaRPr lang="en-US" sz="2000" b="0" i="0" dirty="0">
              <a:solidFill>
                <a:schemeClr val="bg1"/>
              </a:solidFill>
              <a:effectLst/>
              <a:latin typeface="Söhne"/>
            </a:endParaRPr>
          </a:p>
          <a:p>
            <a:pPr marL="342900" indent="-342900" algn="l">
              <a:buFont typeface="Wingdings" panose="05000000000000000000" pitchFamily="2" charset="2"/>
              <a:buChar char="Ø"/>
            </a:pPr>
            <a:r>
              <a:rPr lang="en-US" sz="2000" b="0" i="0" dirty="0">
                <a:solidFill>
                  <a:schemeClr val="bg1"/>
                </a:solidFill>
                <a:effectLst/>
                <a:latin typeface="Söhne"/>
              </a:rPr>
              <a:t>In the "Yes" category, there are more females than males. This suggests that among customers who did churn, there are more females.</a:t>
            </a:r>
          </a:p>
          <a:p>
            <a:pPr algn="l"/>
            <a:endParaRPr lang="en-US" sz="2000" b="0" i="0" dirty="0">
              <a:solidFill>
                <a:schemeClr val="bg1"/>
              </a:solidFill>
              <a:effectLst/>
              <a:latin typeface="Söhne"/>
            </a:endParaRPr>
          </a:p>
          <a:p>
            <a:pPr marL="342900" indent="-342900" algn="l">
              <a:buFont typeface="Wingdings" panose="05000000000000000000" pitchFamily="2" charset="2"/>
              <a:buChar char="Ø"/>
            </a:pPr>
            <a:r>
              <a:rPr lang="en-US" sz="2000" b="0" i="0" dirty="0">
                <a:solidFill>
                  <a:schemeClr val="bg1"/>
                </a:solidFill>
                <a:effectLst/>
                <a:latin typeface="Söhne"/>
              </a:rPr>
              <a:t>In summary, the bar graph represents the gender distribution of customers who either churned or did not churn</a:t>
            </a:r>
          </a:p>
        </p:txBody>
      </p:sp>
      <p:pic>
        <p:nvPicPr>
          <p:cNvPr id="6149" name="Picture 5">
            <a:extLst>
              <a:ext uri="{FF2B5EF4-FFF2-40B4-BE49-F238E27FC236}">
                <a16:creationId xmlns:a16="http://schemas.microsoft.com/office/drawing/2014/main" id="{F3A8D877-8275-C294-F3B7-C67FC864A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74" y="1942970"/>
            <a:ext cx="5524500"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636671-8A8C-60BD-8E00-71F6071D44C6}"/>
              </a:ext>
            </a:extLst>
          </p:cNvPr>
          <p:cNvSpPr txBox="1"/>
          <p:nvPr/>
        </p:nvSpPr>
        <p:spPr>
          <a:xfrm>
            <a:off x="7023686" y="1187229"/>
            <a:ext cx="4157383" cy="769441"/>
          </a:xfrm>
          <a:prstGeom prst="rect">
            <a:avLst/>
          </a:prstGeom>
          <a:noFill/>
        </p:spPr>
        <p:txBody>
          <a:bodyPr wrap="square">
            <a:spAutoFit/>
          </a:bodyPr>
          <a:lstStyle/>
          <a:p>
            <a:r>
              <a:rPr lang="en-US" sz="4400" b="1" dirty="0">
                <a:solidFill>
                  <a:schemeClr val="accent4"/>
                </a:solidFill>
                <a:effectLst/>
              </a:rPr>
              <a:t>INTERPRETATION</a:t>
            </a:r>
          </a:p>
        </p:txBody>
      </p:sp>
    </p:spTree>
    <p:extLst>
      <p:ext uri="{BB962C8B-B14F-4D97-AF65-F5344CB8AC3E}">
        <p14:creationId xmlns:p14="http://schemas.microsoft.com/office/powerpoint/2010/main" val="86311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F39039-29A2-C071-C714-FF7C76EA99A4}"/>
              </a:ext>
            </a:extLst>
          </p:cNvPr>
          <p:cNvSpPr txBox="1"/>
          <p:nvPr/>
        </p:nvSpPr>
        <p:spPr>
          <a:xfrm>
            <a:off x="2362199" y="354916"/>
            <a:ext cx="7539318"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DATA VISUALISATION </a:t>
            </a:r>
          </a:p>
        </p:txBody>
      </p:sp>
      <p:sp>
        <p:nvSpPr>
          <p:cNvPr id="6" name="TextBox 5">
            <a:extLst>
              <a:ext uri="{FF2B5EF4-FFF2-40B4-BE49-F238E27FC236}">
                <a16:creationId xmlns:a16="http://schemas.microsoft.com/office/drawing/2014/main" id="{21B5AEF4-C91E-ECD2-3414-E358A18C9BB5}"/>
              </a:ext>
            </a:extLst>
          </p:cNvPr>
          <p:cNvSpPr txBox="1"/>
          <p:nvPr/>
        </p:nvSpPr>
        <p:spPr>
          <a:xfrm>
            <a:off x="3030070" y="3029181"/>
            <a:ext cx="6203576" cy="369332"/>
          </a:xfrm>
          <a:prstGeom prst="rect">
            <a:avLst/>
          </a:prstGeom>
          <a:noFill/>
        </p:spPr>
        <p:txBody>
          <a:bodyPr wrap="square">
            <a:spAutoFit/>
          </a:bodyPr>
          <a:lstStyle/>
          <a:p>
            <a:endParaRPr lang="en-IN" dirty="0"/>
          </a:p>
        </p:txBody>
      </p:sp>
      <p:pic>
        <p:nvPicPr>
          <p:cNvPr id="10242" name="Picture 2">
            <a:extLst>
              <a:ext uri="{FF2B5EF4-FFF2-40B4-BE49-F238E27FC236}">
                <a16:creationId xmlns:a16="http://schemas.microsoft.com/office/drawing/2014/main" id="{FF61AA12-9D9A-E6AB-CF6B-0AE4FF533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260" y="1923400"/>
            <a:ext cx="5438775"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29264F-890B-14FE-EF70-7740B9926FD1}"/>
              </a:ext>
            </a:extLst>
          </p:cNvPr>
          <p:cNvSpPr txBox="1"/>
          <p:nvPr/>
        </p:nvSpPr>
        <p:spPr>
          <a:xfrm>
            <a:off x="6263250" y="1997839"/>
            <a:ext cx="5570162" cy="3970318"/>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chemeClr val="bg1"/>
                </a:solidFill>
                <a:effectLst/>
                <a:latin typeface="Söhne"/>
              </a:rPr>
              <a:t>The middle line (also known as the median) of the boxplot for "no" churn is located at 65 on the Y-axis. </a:t>
            </a:r>
          </a:p>
          <a:p>
            <a:endParaRPr lang="en-US" b="0" i="0" dirty="0">
              <a:solidFill>
                <a:schemeClr val="bg1"/>
              </a:solidFill>
              <a:effectLst/>
              <a:latin typeface="Söhne"/>
            </a:endParaRPr>
          </a:p>
          <a:p>
            <a:pPr marL="285750" indent="-285750">
              <a:buFont typeface="Wingdings" panose="05000000000000000000" pitchFamily="2" charset="2"/>
              <a:buChar char="Ø"/>
            </a:pPr>
            <a:r>
              <a:rPr lang="en-US" b="0" i="0" dirty="0">
                <a:solidFill>
                  <a:schemeClr val="bg1"/>
                </a:solidFill>
                <a:effectLst/>
                <a:latin typeface="Söhne"/>
              </a:rPr>
              <a:t>The middle line of the boxplot for "yes" churn is located at 80 on the Y-axis.</a:t>
            </a:r>
          </a:p>
          <a:p>
            <a:pPr marL="285750" indent="-285750">
              <a:buFont typeface="Wingdings" panose="05000000000000000000" pitchFamily="2" charset="2"/>
              <a:buChar char="Ø"/>
            </a:pPr>
            <a:endParaRPr lang="en-US" b="0" i="0" dirty="0">
              <a:solidFill>
                <a:schemeClr val="bg1"/>
              </a:solidFill>
              <a:effectLst/>
              <a:latin typeface="Söhne"/>
            </a:endParaRPr>
          </a:p>
          <a:p>
            <a:pPr marL="285750" indent="-285750">
              <a:buFont typeface="Wingdings" panose="05000000000000000000" pitchFamily="2" charset="2"/>
              <a:buChar char="Ø"/>
            </a:pPr>
            <a:r>
              <a:rPr lang="en-US" b="0" i="0" dirty="0">
                <a:solidFill>
                  <a:schemeClr val="bg1"/>
                </a:solidFill>
                <a:effectLst/>
                <a:latin typeface="Söhne"/>
              </a:rPr>
              <a:t>Comparing the two boxplots, it seems that customers who churned ("yes" churn) generally had a higher median monthly charge (80 units) compared to customers who did not churn ("no" churn, median: 65 units). </a:t>
            </a:r>
          </a:p>
          <a:p>
            <a:endParaRPr lang="en-US" b="0" i="0" dirty="0">
              <a:solidFill>
                <a:schemeClr val="bg1"/>
              </a:solidFill>
              <a:effectLst/>
              <a:latin typeface="Söhne"/>
            </a:endParaRPr>
          </a:p>
          <a:p>
            <a:pPr marL="285750" indent="-285750">
              <a:buFont typeface="Wingdings" panose="05000000000000000000" pitchFamily="2" charset="2"/>
              <a:buChar char="Ø"/>
            </a:pPr>
            <a:r>
              <a:rPr lang="en-US" b="0" i="0" dirty="0">
                <a:solidFill>
                  <a:schemeClr val="bg1"/>
                </a:solidFill>
                <a:effectLst/>
                <a:latin typeface="Söhne"/>
              </a:rPr>
              <a:t>This suggests that there might be a correlation between higher monthly charges and customer churn.</a:t>
            </a:r>
            <a:endParaRPr lang="en-IN" dirty="0">
              <a:solidFill>
                <a:schemeClr val="bg1"/>
              </a:solidFill>
            </a:endParaRPr>
          </a:p>
        </p:txBody>
      </p:sp>
      <p:sp>
        <p:nvSpPr>
          <p:cNvPr id="7" name="TextBox 6">
            <a:extLst>
              <a:ext uri="{FF2B5EF4-FFF2-40B4-BE49-F238E27FC236}">
                <a16:creationId xmlns:a16="http://schemas.microsoft.com/office/drawing/2014/main" id="{D678D164-00FE-C38E-6C86-02566E77536F}"/>
              </a:ext>
            </a:extLst>
          </p:cNvPr>
          <p:cNvSpPr txBox="1"/>
          <p:nvPr/>
        </p:nvSpPr>
        <p:spPr>
          <a:xfrm>
            <a:off x="7038835" y="1277069"/>
            <a:ext cx="3971365" cy="646331"/>
          </a:xfrm>
          <a:prstGeom prst="rect">
            <a:avLst/>
          </a:prstGeom>
          <a:noFill/>
        </p:spPr>
        <p:txBody>
          <a:bodyPr wrap="square">
            <a:spAutoFit/>
          </a:bodyPr>
          <a:lstStyle/>
          <a:p>
            <a:r>
              <a:rPr lang="en-US" sz="3600" b="1" dirty="0">
                <a:solidFill>
                  <a:schemeClr val="accent4"/>
                </a:solidFill>
                <a:effectLst/>
              </a:rPr>
              <a:t>INTERPRETATION</a:t>
            </a:r>
          </a:p>
        </p:txBody>
      </p:sp>
    </p:spTree>
    <p:extLst>
      <p:ext uri="{BB962C8B-B14F-4D97-AF65-F5344CB8AC3E}">
        <p14:creationId xmlns:p14="http://schemas.microsoft.com/office/powerpoint/2010/main" val="198602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F39039-29A2-C071-C714-FF7C76EA99A4}"/>
              </a:ext>
            </a:extLst>
          </p:cNvPr>
          <p:cNvSpPr txBox="1"/>
          <p:nvPr/>
        </p:nvSpPr>
        <p:spPr>
          <a:xfrm>
            <a:off x="1918532" y="362553"/>
            <a:ext cx="7539318"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DATA VISUALISATION </a:t>
            </a:r>
          </a:p>
        </p:txBody>
      </p:sp>
      <p:pic>
        <p:nvPicPr>
          <p:cNvPr id="9218" name="Picture 2">
            <a:extLst>
              <a:ext uri="{FF2B5EF4-FFF2-40B4-BE49-F238E27FC236}">
                <a16:creationId xmlns:a16="http://schemas.microsoft.com/office/drawing/2014/main" id="{4A4A133E-A699-4D39-484D-EF8C4D0D2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191" y="1432992"/>
            <a:ext cx="5848350" cy="4924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EA3FF4-FD2F-F9D8-904D-E0265C625F3F}"/>
              </a:ext>
            </a:extLst>
          </p:cNvPr>
          <p:cNvSpPr txBox="1"/>
          <p:nvPr/>
        </p:nvSpPr>
        <p:spPr>
          <a:xfrm>
            <a:off x="481895" y="1647308"/>
            <a:ext cx="4724401" cy="4093428"/>
          </a:xfrm>
          <a:prstGeom prst="rect">
            <a:avLst/>
          </a:prstGeom>
          <a:noFill/>
        </p:spPr>
        <p:txBody>
          <a:bodyPr wrap="square">
            <a:spAutoFit/>
          </a:bodyPr>
          <a:lstStyle/>
          <a:p>
            <a:pPr marL="285750" indent="-285750" algn="l">
              <a:buFont typeface="Wingdings" panose="05000000000000000000" pitchFamily="2" charset="2"/>
              <a:buChar char="Ø"/>
            </a:pPr>
            <a:r>
              <a:rPr lang="en-US" sz="2000" b="0" i="0" dirty="0">
                <a:solidFill>
                  <a:schemeClr val="bg1"/>
                </a:solidFill>
                <a:effectLst/>
                <a:latin typeface="Söhne"/>
              </a:rPr>
              <a:t>A correlation coefficient of 1 indicates a perfect positive correlation, meaning that as one variable increases, the other variable also increases proportionally.</a:t>
            </a:r>
          </a:p>
          <a:p>
            <a:pPr algn="l"/>
            <a:endParaRPr lang="en-US" sz="2000" b="0" i="0" dirty="0">
              <a:solidFill>
                <a:schemeClr val="bg1"/>
              </a:solidFill>
              <a:effectLst/>
              <a:latin typeface="Söhne"/>
            </a:endParaRPr>
          </a:p>
          <a:p>
            <a:pPr marL="285750" indent="-285750" algn="l">
              <a:buFont typeface="Wingdings" panose="05000000000000000000" pitchFamily="2" charset="2"/>
              <a:buChar char="Ø"/>
            </a:pPr>
            <a:r>
              <a:rPr lang="en-US" sz="2000" b="0" i="0" dirty="0">
                <a:solidFill>
                  <a:schemeClr val="bg1"/>
                </a:solidFill>
                <a:effectLst/>
                <a:latin typeface="Söhne"/>
              </a:rPr>
              <a:t>A correlation coefficient of -1 indicates a perfect negative correlation, meaning that as one variable increases, the other variable decreases proportionally.</a:t>
            </a:r>
          </a:p>
          <a:p>
            <a:pPr algn="l"/>
            <a:endParaRPr lang="en-US" sz="2000" b="0" i="0" dirty="0">
              <a:solidFill>
                <a:schemeClr val="bg1"/>
              </a:solidFill>
              <a:effectLst/>
              <a:latin typeface="Söhne"/>
            </a:endParaRPr>
          </a:p>
          <a:p>
            <a:pPr marL="285750" indent="-285750" algn="l">
              <a:buFont typeface="Wingdings" panose="05000000000000000000" pitchFamily="2" charset="2"/>
              <a:buChar char="Ø"/>
            </a:pPr>
            <a:r>
              <a:rPr lang="en-US" sz="2000" b="0" i="0" dirty="0">
                <a:solidFill>
                  <a:schemeClr val="bg1"/>
                </a:solidFill>
                <a:effectLst/>
                <a:latin typeface="Söhne"/>
              </a:rPr>
              <a:t>A correlation coefficient close to 0 indicates little to no linear correlation between the variables.</a:t>
            </a:r>
          </a:p>
        </p:txBody>
      </p:sp>
    </p:spTree>
    <p:extLst>
      <p:ext uri="{BB962C8B-B14F-4D97-AF65-F5344CB8AC3E}">
        <p14:creationId xmlns:p14="http://schemas.microsoft.com/office/powerpoint/2010/main" val="374894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51D692-93AA-A83A-ED61-4F7B52C12C2D}"/>
              </a:ext>
            </a:extLst>
          </p:cNvPr>
          <p:cNvSpPr txBox="1"/>
          <p:nvPr/>
        </p:nvSpPr>
        <p:spPr>
          <a:xfrm>
            <a:off x="2913530" y="269266"/>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sp>
        <p:nvSpPr>
          <p:cNvPr id="4" name="TextBox 3">
            <a:extLst>
              <a:ext uri="{FF2B5EF4-FFF2-40B4-BE49-F238E27FC236}">
                <a16:creationId xmlns:a16="http://schemas.microsoft.com/office/drawing/2014/main" id="{9984B5F5-11EE-21D6-3AFA-E314B9DA39CC}"/>
              </a:ext>
            </a:extLst>
          </p:cNvPr>
          <p:cNvSpPr txBox="1"/>
          <p:nvPr/>
        </p:nvSpPr>
        <p:spPr>
          <a:xfrm>
            <a:off x="4491319" y="1658471"/>
            <a:ext cx="2295860"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7CD6501C-972C-9689-A8DB-C51465A01343}"/>
              </a:ext>
            </a:extLst>
          </p:cNvPr>
          <p:cNvSpPr txBox="1"/>
          <p:nvPr/>
        </p:nvSpPr>
        <p:spPr>
          <a:xfrm>
            <a:off x="6893858" y="1921115"/>
            <a:ext cx="4581860" cy="1200329"/>
          </a:xfrm>
          <a:prstGeom prst="rect">
            <a:avLst/>
          </a:prstGeom>
          <a:noFill/>
        </p:spPr>
        <p:txBody>
          <a:bodyPr wrap="square" rtlCol="0">
            <a:spAutoFit/>
          </a:bodyPr>
          <a:lstStyle/>
          <a:p>
            <a:r>
              <a:rPr lang="en-US" b="0" i="0" dirty="0">
                <a:solidFill>
                  <a:schemeClr val="bg1"/>
                </a:solidFill>
                <a:effectLst/>
                <a:latin typeface="Söhne"/>
              </a:rPr>
              <a:t>The purpose of this code is to transform categorical data into numerical values, allowing machine learning algorithms to work with them effectively.</a:t>
            </a:r>
            <a:endParaRPr lang="en-IN" dirty="0"/>
          </a:p>
        </p:txBody>
      </p:sp>
      <p:graphicFrame>
        <p:nvGraphicFramePr>
          <p:cNvPr id="10" name="Diagram 9">
            <a:extLst>
              <a:ext uri="{FF2B5EF4-FFF2-40B4-BE49-F238E27FC236}">
                <a16:creationId xmlns:a16="http://schemas.microsoft.com/office/drawing/2014/main" id="{730ECB9D-A190-06A1-3D62-647D97978B58}"/>
              </a:ext>
            </a:extLst>
          </p:cNvPr>
          <p:cNvGraphicFramePr/>
          <p:nvPr>
            <p:extLst>
              <p:ext uri="{D42A27DB-BD31-4B8C-83A1-F6EECF244321}">
                <p14:modId xmlns:p14="http://schemas.microsoft.com/office/powerpoint/2010/main" val="2113891469"/>
              </p:ext>
            </p:extLst>
          </p:nvPr>
        </p:nvGraphicFramePr>
        <p:xfrm>
          <a:off x="0" y="1592264"/>
          <a:ext cx="6420223" cy="4288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8F237F1A-E525-35EB-86F0-1B6FE929C193}"/>
              </a:ext>
            </a:extLst>
          </p:cNvPr>
          <p:cNvSpPr txBox="1"/>
          <p:nvPr/>
        </p:nvSpPr>
        <p:spPr>
          <a:xfrm>
            <a:off x="6893858" y="3736556"/>
            <a:ext cx="4581860" cy="1754326"/>
          </a:xfrm>
          <a:prstGeom prst="rect">
            <a:avLst/>
          </a:prstGeom>
          <a:noFill/>
        </p:spPr>
        <p:txBody>
          <a:bodyPr wrap="square" rtlCol="0">
            <a:spAutoFit/>
          </a:bodyPr>
          <a:lstStyle/>
          <a:p>
            <a:r>
              <a:rPr lang="en-IN" dirty="0">
                <a:solidFill>
                  <a:schemeClr val="bg1"/>
                </a:solidFill>
              </a:rPr>
              <a:t>Each row of this array corresponds to a row in the original DataFrame, and each column corresponds to  one of the categorical columns specified in “cols”. The numerical values in the array are the encoded representations of the categorical data.</a:t>
            </a:r>
          </a:p>
        </p:txBody>
      </p:sp>
      <p:sp>
        <p:nvSpPr>
          <p:cNvPr id="16" name="TextBox 15">
            <a:extLst>
              <a:ext uri="{FF2B5EF4-FFF2-40B4-BE49-F238E27FC236}">
                <a16:creationId xmlns:a16="http://schemas.microsoft.com/office/drawing/2014/main" id="{18936F98-DA8E-67DC-A569-BD95DD077690}"/>
              </a:ext>
            </a:extLst>
          </p:cNvPr>
          <p:cNvSpPr txBox="1"/>
          <p:nvPr/>
        </p:nvSpPr>
        <p:spPr>
          <a:xfrm>
            <a:off x="7337610" y="928082"/>
            <a:ext cx="3881719" cy="646331"/>
          </a:xfrm>
          <a:prstGeom prst="rect">
            <a:avLst/>
          </a:prstGeom>
          <a:noFill/>
        </p:spPr>
        <p:txBody>
          <a:bodyPr wrap="square" rtlCol="0">
            <a:spAutoFit/>
          </a:bodyPr>
          <a:lstStyle/>
          <a:p>
            <a:r>
              <a:rPr lang="en-IN" sz="3600" b="1" dirty="0">
                <a:solidFill>
                  <a:srgbClr val="FFC000"/>
                </a:solidFill>
              </a:rPr>
              <a:t>Ordinal Encoder</a:t>
            </a:r>
          </a:p>
        </p:txBody>
      </p:sp>
    </p:spTree>
    <p:extLst>
      <p:ext uri="{BB962C8B-B14F-4D97-AF65-F5344CB8AC3E}">
        <p14:creationId xmlns:p14="http://schemas.microsoft.com/office/powerpoint/2010/main" val="2934294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DAB090A-B80D-4465-57BA-7DD989640667}"/>
              </a:ext>
            </a:extLst>
          </p:cNvPr>
          <p:cNvSpPr txBox="1"/>
          <p:nvPr/>
        </p:nvSpPr>
        <p:spPr>
          <a:xfrm>
            <a:off x="322729" y="403737"/>
            <a:ext cx="5190566"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DATA SPLITTING</a:t>
            </a:r>
          </a:p>
        </p:txBody>
      </p:sp>
      <p:sp>
        <p:nvSpPr>
          <p:cNvPr id="3" name="TextBox 2">
            <a:extLst>
              <a:ext uri="{FF2B5EF4-FFF2-40B4-BE49-F238E27FC236}">
                <a16:creationId xmlns:a16="http://schemas.microsoft.com/office/drawing/2014/main" id="{7DB6B0F0-13DC-C98F-C048-2FAD89608CBF}"/>
              </a:ext>
            </a:extLst>
          </p:cNvPr>
          <p:cNvSpPr txBox="1"/>
          <p:nvPr/>
        </p:nvSpPr>
        <p:spPr>
          <a:xfrm>
            <a:off x="627082" y="4537404"/>
            <a:ext cx="4581860" cy="923330"/>
          </a:xfrm>
          <a:prstGeom prst="rect">
            <a:avLst/>
          </a:prstGeom>
          <a:noFill/>
        </p:spPr>
        <p:txBody>
          <a:bodyPr wrap="square" rtlCol="0">
            <a:spAutoFit/>
          </a:bodyPr>
          <a:lstStyle/>
          <a:p>
            <a:r>
              <a:rPr lang="en-IN" dirty="0">
                <a:solidFill>
                  <a:schemeClr val="bg1"/>
                </a:solidFill>
              </a:rPr>
              <a:t>Data has been separated into training and testing part by separating feature and target columns.</a:t>
            </a:r>
          </a:p>
        </p:txBody>
      </p:sp>
      <p:graphicFrame>
        <p:nvGraphicFramePr>
          <p:cNvPr id="4" name="Diagram 3">
            <a:extLst>
              <a:ext uri="{FF2B5EF4-FFF2-40B4-BE49-F238E27FC236}">
                <a16:creationId xmlns:a16="http://schemas.microsoft.com/office/drawing/2014/main" id="{354E8BD6-D4FD-2C29-A23D-85198BB3F78A}"/>
              </a:ext>
            </a:extLst>
          </p:cNvPr>
          <p:cNvGraphicFramePr/>
          <p:nvPr>
            <p:extLst>
              <p:ext uri="{D42A27DB-BD31-4B8C-83A1-F6EECF244321}">
                <p14:modId xmlns:p14="http://schemas.microsoft.com/office/powerpoint/2010/main" val="1196716579"/>
              </p:ext>
            </p:extLst>
          </p:nvPr>
        </p:nvGraphicFramePr>
        <p:xfrm>
          <a:off x="5074917" y="3906620"/>
          <a:ext cx="6552754" cy="2184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56B3422E-8A56-F53F-3674-DF447CA78E5D}"/>
              </a:ext>
            </a:extLst>
          </p:cNvPr>
          <p:cNvSpPr txBox="1"/>
          <p:nvPr/>
        </p:nvSpPr>
        <p:spPr>
          <a:xfrm>
            <a:off x="627082" y="1397266"/>
            <a:ext cx="5190566" cy="923330"/>
          </a:xfrm>
          <a:prstGeom prst="rect">
            <a:avLst/>
          </a:prstGeom>
          <a:noFill/>
        </p:spPr>
        <p:txBody>
          <a:bodyPr wrap="square">
            <a:spAutoFit/>
          </a:bodyPr>
          <a:lstStyle/>
          <a:p>
            <a:r>
              <a:rPr lang="en-IN" dirty="0">
                <a:solidFill>
                  <a:schemeClr val="bg1"/>
                </a:solidFill>
              </a:rPr>
              <a:t>This line extracts all the rows and all columns except the last one from the DataFrame ”df” and assigns it to the variable “features”.</a:t>
            </a:r>
          </a:p>
        </p:txBody>
      </p:sp>
      <p:sp>
        <p:nvSpPr>
          <p:cNvPr id="13" name="TextBox 12">
            <a:extLst>
              <a:ext uri="{FF2B5EF4-FFF2-40B4-BE49-F238E27FC236}">
                <a16:creationId xmlns:a16="http://schemas.microsoft.com/office/drawing/2014/main" id="{F3B403B9-D3E0-0DFD-CDF1-E55085D76D55}"/>
              </a:ext>
            </a:extLst>
          </p:cNvPr>
          <p:cNvSpPr txBox="1"/>
          <p:nvPr/>
        </p:nvSpPr>
        <p:spPr>
          <a:xfrm>
            <a:off x="627082" y="2794532"/>
            <a:ext cx="5749654" cy="923330"/>
          </a:xfrm>
          <a:prstGeom prst="rect">
            <a:avLst/>
          </a:prstGeom>
          <a:noFill/>
        </p:spPr>
        <p:txBody>
          <a:bodyPr wrap="square">
            <a:spAutoFit/>
          </a:bodyPr>
          <a:lstStyle/>
          <a:p>
            <a:r>
              <a:rPr lang="en-IN" dirty="0">
                <a:solidFill>
                  <a:schemeClr val="bg1"/>
                </a:solidFill>
              </a:rPr>
              <a:t>This line extracts all the rows and only the last  column  from the DataFrame ”df” and assigns it to the variable “target”. </a:t>
            </a:r>
          </a:p>
        </p:txBody>
      </p:sp>
      <p:graphicFrame>
        <p:nvGraphicFramePr>
          <p:cNvPr id="15" name="Diagram 14">
            <a:extLst>
              <a:ext uri="{FF2B5EF4-FFF2-40B4-BE49-F238E27FC236}">
                <a16:creationId xmlns:a16="http://schemas.microsoft.com/office/drawing/2014/main" id="{55D59D06-27B1-811E-059A-85D4E4EC8D76}"/>
              </a:ext>
            </a:extLst>
          </p:cNvPr>
          <p:cNvGraphicFramePr/>
          <p:nvPr>
            <p:extLst>
              <p:ext uri="{D42A27DB-BD31-4B8C-83A1-F6EECF244321}">
                <p14:modId xmlns:p14="http://schemas.microsoft.com/office/powerpoint/2010/main" val="2745717606"/>
              </p:ext>
            </p:extLst>
          </p:nvPr>
        </p:nvGraphicFramePr>
        <p:xfrm>
          <a:off x="5953011" y="1244102"/>
          <a:ext cx="5889365" cy="923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6" name="Diagram 15">
            <a:extLst>
              <a:ext uri="{FF2B5EF4-FFF2-40B4-BE49-F238E27FC236}">
                <a16:creationId xmlns:a16="http://schemas.microsoft.com/office/drawing/2014/main" id="{7D104C12-A9DF-52B7-1A2A-3CC81739E7E2}"/>
              </a:ext>
            </a:extLst>
          </p:cNvPr>
          <p:cNvGraphicFramePr/>
          <p:nvPr>
            <p:extLst>
              <p:ext uri="{D42A27DB-BD31-4B8C-83A1-F6EECF244321}">
                <p14:modId xmlns:p14="http://schemas.microsoft.com/office/powerpoint/2010/main" val="204196865"/>
              </p:ext>
            </p:extLst>
          </p:nvPr>
        </p:nvGraphicFramePr>
        <p:xfrm>
          <a:off x="5953010" y="2540265"/>
          <a:ext cx="5889365" cy="92333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040489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1595</Words>
  <Application>Microsoft Office PowerPoint</Application>
  <PresentationFormat>Widescreen</PresentationFormat>
  <Paragraphs>155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Arial Black</vt:lpstr>
      <vt:lpstr>Calibri</vt:lpstr>
      <vt:lpstr>Calibri Light</vt:lpstr>
      <vt:lpstr>Söhne</vt:lpstr>
      <vt:lpstr>Wingdings</vt:lpstr>
      <vt:lpstr>YAFdJlW65k4 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simran shaikh</dc:creator>
  <cp:lastModifiedBy>simran shaikh</cp:lastModifiedBy>
  <cp:revision>2</cp:revision>
  <dcterms:created xsi:type="dcterms:W3CDTF">2023-08-09T04:04:32Z</dcterms:created>
  <dcterms:modified xsi:type="dcterms:W3CDTF">2023-11-14T12:05:30Z</dcterms:modified>
</cp:coreProperties>
</file>