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a24f663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a24f663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a24f663d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a24f663d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a24f663d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a24f663d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a24f663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a24f663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a24f663d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a24f663d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a24f663d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a24f663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1182847" y="1783045"/>
            <a:ext cx="1989000" cy="27513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3"/>
          <p:cNvSpPr/>
          <p:nvPr>
            <p:ph idx="3" type="pic"/>
          </p:nvPr>
        </p:nvSpPr>
        <p:spPr>
          <a:xfrm>
            <a:off x="3577511" y="1783045"/>
            <a:ext cx="1989000" cy="27513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3"/>
          <p:cNvSpPr/>
          <p:nvPr>
            <p:ph idx="4" type="pic"/>
          </p:nvPr>
        </p:nvSpPr>
        <p:spPr>
          <a:xfrm>
            <a:off x="5972175" y="1783045"/>
            <a:ext cx="1989000" cy="27513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3"/>
          <p:cNvSpPr/>
          <p:nvPr>
            <p:ph idx="5" type="pic"/>
          </p:nvPr>
        </p:nvSpPr>
        <p:spPr>
          <a:xfrm>
            <a:off x="8366839" y="1783045"/>
            <a:ext cx="1989000" cy="2751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50" y="375075"/>
            <a:ext cx="8299098" cy="439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963" y="253450"/>
            <a:ext cx="7176076" cy="46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775" y="189962"/>
            <a:ext cx="7288451" cy="47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86" y="345138"/>
            <a:ext cx="7749824" cy="44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626" y="245050"/>
            <a:ext cx="7648752" cy="46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150" y="327850"/>
            <a:ext cx="4431700" cy="44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