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8"/>
  </p:notesMasterIdLst>
  <p:sldIdLst>
    <p:sldId id="331" r:id="rId2"/>
    <p:sldId id="787" r:id="rId3"/>
    <p:sldId id="788" r:id="rId4"/>
    <p:sldId id="789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3" r:id="rId13"/>
    <p:sldId id="802" r:id="rId14"/>
    <p:sldId id="807" r:id="rId15"/>
    <p:sldId id="806" r:id="rId16"/>
    <p:sldId id="808" r:id="rId17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0946-90EF-4271-8DD2-4AE63F5AD874}" v="1233" dt="2022-11-27T23:41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9" autoAdjust="0"/>
    <p:restoredTop sz="73692" autoAdjust="0"/>
  </p:normalViewPr>
  <p:slideViewPr>
    <p:cSldViewPr>
      <p:cViewPr varScale="1">
        <p:scale>
          <a:sx n="81" d="100"/>
          <a:sy n="81" d="100"/>
        </p:scale>
        <p:origin x="304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Toti" userId="TzqWl/9XPdPJK37hFmYgxm3mKOeYDdqsp+KgPF12D7I=" providerId="None" clId="Web-{A1910946-90EF-4271-8DD2-4AE63F5AD874}"/>
    <pc:docChg chg="addSld delSld modSld addMainMaster">
      <pc:chgData name="Giulia Toti" userId="TzqWl/9XPdPJK37hFmYgxm3mKOeYDdqsp+KgPF12D7I=" providerId="None" clId="Web-{A1910946-90EF-4271-8DD2-4AE63F5AD874}" dt="2022-11-27T23:41:41.145" v="1195" actId="20577"/>
      <pc:docMkLst>
        <pc:docMk/>
      </pc:docMkLst>
      <pc:sldChg chg="delSp modSp new mod modClrScheme chgLayout">
        <pc:chgData name="Giulia Toti" userId="TzqWl/9XPdPJK37hFmYgxm3mKOeYDdqsp+KgPF12D7I=" providerId="None" clId="Web-{A1910946-90EF-4271-8DD2-4AE63F5AD874}" dt="2022-11-27T22:27:25.519" v="10"/>
        <pc:sldMkLst>
          <pc:docMk/>
          <pc:sldMk cId="41256277" sldId="788"/>
        </pc:sldMkLst>
        <pc:spChg chg="mod ord">
          <ac:chgData name="Giulia Toti" userId="TzqWl/9XPdPJK37hFmYgxm3mKOeYDdqsp+KgPF12D7I=" providerId="None" clId="Web-{A1910946-90EF-4271-8DD2-4AE63F5AD874}" dt="2022-11-27T22:27:21.878" v="9" actId="20577"/>
          <ac:spMkLst>
            <pc:docMk/>
            <pc:sldMk cId="41256277" sldId="788"/>
            <ac:spMk id="2" creationId="{825C7154-C52B-89C0-5C56-5C9005E75274}"/>
          </ac:spMkLst>
        </pc:spChg>
        <pc:spChg chg="del mod ord">
          <ac:chgData name="Giulia Toti" userId="TzqWl/9XPdPJK37hFmYgxm3mKOeYDdqsp+KgPF12D7I=" providerId="None" clId="Web-{A1910946-90EF-4271-8DD2-4AE63F5AD874}" dt="2022-11-27T22:27:25.519" v="10"/>
          <ac:spMkLst>
            <pc:docMk/>
            <pc:sldMk cId="41256277" sldId="788"/>
            <ac:spMk id="3" creationId="{C42CACF8-1013-F9AB-4495-AC9E846CFB73}"/>
          </ac:spMkLst>
        </pc:spChg>
      </pc:sldChg>
      <pc:sldChg chg="addSp modSp new mod modClrScheme chgLayout">
        <pc:chgData name="Giulia Toti" userId="TzqWl/9XPdPJK37hFmYgxm3mKOeYDdqsp+KgPF12D7I=" providerId="None" clId="Web-{A1910946-90EF-4271-8DD2-4AE63F5AD874}" dt="2022-11-27T22:29:54.243" v="52" actId="1076"/>
        <pc:sldMkLst>
          <pc:docMk/>
          <pc:sldMk cId="2825334072" sldId="789"/>
        </pc:sldMkLst>
        <pc:spChg chg="mod ord">
          <ac:chgData name="Giulia Toti" userId="TzqWl/9XPdPJK37hFmYgxm3mKOeYDdqsp+KgPF12D7I=" providerId="None" clId="Web-{A1910946-90EF-4271-8DD2-4AE63F5AD874}" dt="2022-11-27T22:28:50.241" v="29" actId="20577"/>
          <ac:spMkLst>
            <pc:docMk/>
            <pc:sldMk cId="2825334072" sldId="789"/>
            <ac:spMk id="2" creationId="{130A7B24-F8CB-3DB2-1064-02CFA76D4399}"/>
          </ac:spMkLst>
        </pc:spChg>
        <pc:spChg chg="mod ord">
          <ac:chgData name="Giulia Toti" userId="TzqWl/9XPdPJK37hFmYgxm3mKOeYDdqsp+KgPF12D7I=" providerId="None" clId="Web-{A1910946-90EF-4271-8DD2-4AE63F5AD874}" dt="2022-11-27T22:29:41.008" v="51" actId="20577"/>
          <ac:spMkLst>
            <pc:docMk/>
            <pc:sldMk cId="2825334072" sldId="789"/>
            <ac:spMk id="3" creationId="{D1AAE83F-A9B4-C4F6-1BB8-4263379683EA}"/>
          </ac:spMkLst>
        </pc:spChg>
        <pc:picChg chg="add mod">
          <ac:chgData name="Giulia Toti" userId="TzqWl/9XPdPJK37hFmYgxm3mKOeYDdqsp+KgPF12D7I=" providerId="None" clId="Web-{A1910946-90EF-4271-8DD2-4AE63F5AD874}" dt="2022-11-27T22:29:54.243" v="52" actId="1076"/>
          <ac:picMkLst>
            <pc:docMk/>
            <pc:sldMk cId="2825334072" sldId="789"/>
            <ac:picMk id="5" creationId="{3D02891E-FFFF-ECE1-447A-DB1F1DB0B090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34:05.096" v="117"/>
        <pc:sldMkLst>
          <pc:docMk/>
          <pc:sldMk cId="3148359887" sldId="790"/>
        </pc:sldMkLst>
      </pc:sldChg>
      <pc:sldChg chg="add del">
        <pc:chgData name="Giulia Toti" userId="TzqWl/9XPdPJK37hFmYgxm3mKOeYDdqsp+KgPF12D7I=" providerId="None" clId="Web-{A1910946-90EF-4271-8DD2-4AE63F5AD874}" dt="2022-11-27T22:33:12.266" v="102"/>
        <pc:sldMkLst>
          <pc:docMk/>
          <pc:sldMk cId="3072708579" sldId="791"/>
        </pc:sldMkLst>
      </pc:sldChg>
      <pc:sldChg chg="add del">
        <pc:chgData name="Giulia Toti" userId="TzqWl/9XPdPJK37hFmYgxm3mKOeYDdqsp+KgPF12D7I=" providerId="None" clId="Web-{A1910946-90EF-4271-8DD2-4AE63F5AD874}" dt="2022-11-27T22:32:09.514" v="88"/>
        <pc:sldMkLst>
          <pc:docMk/>
          <pc:sldMk cId="1924604787" sldId="792"/>
        </pc:sldMkLst>
      </pc:sldChg>
      <pc:sldChg chg="add del">
        <pc:chgData name="Giulia Toti" userId="TzqWl/9XPdPJK37hFmYgxm3mKOeYDdqsp+KgPF12D7I=" providerId="None" clId="Web-{A1910946-90EF-4271-8DD2-4AE63F5AD874}" dt="2022-11-27T22:37:19.811" v="162"/>
        <pc:sldMkLst>
          <pc:docMk/>
          <pc:sldMk cId="2876270304" sldId="793"/>
        </pc:sldMkLst>
      </pc:sldChg>
      <pc:sldChg chg="add del">
        <pc:chgData name="Giulia Toti" userId="TzqWl/9XPdPJK37hFmYgxm3mKOeYDdqsp+KgPF12D7I=" providerId="None" clId="Web-{A1910946-90EF-4271-8DD2-4AE63F5AD874}" dt="2022-11-27T22:31:10.855" v="72"/>
        <pc:sldMkLst>
          <pc:docMk/>
          <pc:sldMk cId="892891876" sldId="794"/>
        </pc:sldMkLst>
      </pc:sldChg>
      <pc:sldChg chg="addSp delSp modSp new">
        <pc:chgData name="Giulia Toti" userId="TzqWl/9XPdPJK37hFmYgxm3mKOeYDdqsp+KgPF12D7I=" providerId="None" clId="Web-{A1910946-90EF-4271-8DD2-4AE63F5AD874}" dt="2022-11-27T22:31:04.793" v="71"/>
        <pc:sldMkLst>
          <pc:docMk/>
          <pc:sldMk cId="205947397" sldId="795"/>
        </pc:sldMkLst>
        <pc:spChg chg="mod">
          <ac:chgData name="Giulia Toti" userId="TzqWl/9XPdPJK37hFmYgxm3mKOeYDdqsp+KgPF12D7I=" providerId="None" clId="Web-{A1910946-90EF-4271-8DD2-4AE63F5AD874}" dt="2022-11-27T22:30:12.884" v="61" actId="20577"/>
          <ac:spMkLst>
            <pc:docMk/>
            <pc:sldMk cId="205947397" sldId="795"/>
            <ac:spMk id="2" creationId="{2E235554-9CB8-6D08-AB11-6E533B0EC8CA}"/>
          </ac:spMkLst>
        </pc:spChg>
        <pc:spChg chg="del">
          <ac:chgData name="Giulia Toti" userId="TzqWl/9XPdPJK37hFmYgxm3mKOeYDdqsp+KgPF12D7I=" providerId="None" clId="Web-{A1910946-90EF-4271-8DD2-4AE63F5AD874}" dt="2022-11-27T22:31:04.793" v="71"/>
          <ac:spMkLst>
            <pc:docMk/>
            <pc:sldMk cId="205947397" sldId="795"/>
            <ac:spMk id="3" creationId="{6E6AA6E5-26E8-F0BB-B493-80B9FAC3EB02}"/>
          </ac:spMkLst>
        </pc:spChg>
        <pc:picChg chg="add mod">
          <ac:chgData name="Giulia Toti" userId="TzqWl/9XPdPJK37hFmYgxm3mKOeYDdqsp+KgPF12D7I=" providerId="None" clId="Web-{A1910946-90EF-4271-8DD2-4AE63F5AD874}" dt="2022-11-27T22:30:49.854" v="67" actId="14100"/>
          <ac:picMkLst>
            <pc:docMk/>
            <pc:sldMk cId="205947397" sldId="795"/>
            <ac:picMk id="5" creationId="{04676C66-C488-03C8-E5BA-4CF5FE0ECA22}"/>
          </ac:picMkLst>
        </pc:picChg>
        <pc:picChg chg="add del">
          <ac:chgData name="Giulia Toti" userId="TzqWl/9XPdPJK37hFmYgxm3mKOeYDdqsp+KgPF12D7I=" providerId="None" clId="Web-{A1910946-90EF-4271-8DD2-4AE63F5AD874}" dt="2022-11-27T22:30:42.589" v="66"/>
          <ac:picMkLst>
            <pc:docMk/>
            <pc:sldMk cId="205947397" sldId="795"/>
            <ac:picMk id="7" creationId="{C6FA181D-6AD7-1933-3283-6C986DCD896E}"/>
          </ac:picMkLst>
        </pc:picChg>
        <pc:picChg chg="add mod">
          <ac:chgData name="Giulia Toti" userId="TzqWl/9XPdPJK37hFmYgxm3mKOeYDdqsp+KgPF12D7I=" providerId="None" clId="Web-{A1910946-90EF-4271-8DD2-4AE63F5AD874}" dt="2022-11-27T22:30:55.073" v="68" actId="14100"/>
          <ac:picMkLst>
            <pc:docMk/>
            <pc:sldMk cId="205947397" sldId="795"/>
            <ac:picMk id="9" creationId="{C4EAC0CB-3A3A-5DE1-005E-F60C1DEEAD6C}"/>
          </ac:picMkLst>
        </pc:picChg>
        <pc:picChg chg="add mod">
          <ac:chgData name="Giulia Toti" userId="TzqWl/9XPdPJK37hFmYgxm3mKOeYDdqsp+KgPF12D7I=" providerId="None" clId="Web-{A1910946-90EF-4271-8DD2-4AE63F5AD874}" dt="2022-11-27T22:31:00.761" v="70" actId="1076"/>
          <ac:picMkLst>
            <pc:docMk/>
            <pc:sldMk cId="205947397" sldId="795"/>
            <ac:picMk id="11" creationId="{2BC43CCD-4422-E995-755E-5AA269B2D7DA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29:57.196" v="53"/>
        <pc:sldMkLst>
          <pc:docMk/>
          <pc:sldMk cId="911277231" sldId="795"/>
        </pc:sldMkLst>
      </pc:sldChg>
      <pc:sldChg chg="addSp delSp modSp new">
        <pc:chgData name="Giulia Toti" userId="TzqWl/9XPdPJK37hFmYgxm3mKOeYDdqsp+KgPF12D7I=" providerId="None" clId="Web-{A1910946-90EF-4271-8DD2-4AE63F5AD874}" dt="2022-11-27T22:32:00.857" v="87" actId="1076"/>
        <pc:sldMkLst>
          <pc:docMk/>
          <pc:sldMk cId="1526365743" sldId="796"/>
        </pc:sldMkLst>
        <pc:spChg chg="mod">
          <ac:chgData name="Giulia Toti" userId="TzqWl/9XPdPJK37hFmYgxm3mKOeYDdqsp+KgPF12D7I=" providerId="None" clId="Web-{A1910946-90EF-4271-8DD2-4AE63F5AD874}" dt="2022-11-27T22:31:53.060" v="84" actId="20577"/>
          <ac:spMkLst>
            <pc:docMk/>
            <pc:sldMk cId="1526365743" sldId="796"/>
            <ac:spMk id="2" creationId="{48061C69-742B-B0AB-8238-502D9EDD393E}"/>
          </ac:spMkLst>
        </pc:spChg>
        <pc:spChg chg="del">
          <ac:chgData name="Giulia Toti" userId="TzqWl/9XPdPJK37hFmYgxm3mKOeYDdqsp+KgPF12D7I=" providerId="None" clId="Web-{A1910946-90EF-4271-8DD2-4AE63F5AD874}" dt="2022-11-27T22:31:54.779" v="85"/>
          <ac:spMkLst>
            <pc:docMk/>
            <pc:sldMk cId="1526365743" sldId="796"/>
            <ac:spMk id="3" creationId="{F4F39493-F200-7FE2-1AA0-45B84D3A91E6}"/>
          </ac:spMkLst>
        </pc:spChg>
        <pc:picChg chg="add mod">
          <ac:chgData name="Giulia Toti" userId="TzqWl/9XPdPJK37hFmYgxm3mKOeYDdqsp+KgPF12D7I=" providerId="None" clId="Web-{A1910946-90EF-4271-8DD2-4AE63F5AD874}" dt="2022-11-27T22:32:00.857" v="87" actId="1076"/>
          <ac:picMkLst>
            <pc:docMk/>
            <pc:sldMk cId="1526365743" sldId="796"/>
            <ac:picMk id="5" creationId="{C90A3384-F05B-1992-1B4D-F223FAC3185F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2:43.608" v="101"/>
        <pc:sldMkLst>
          <pc:docMk/>
          <pc:sldMk cId="3371856371" sldId="797"/>
        </pc:sldMkLst>
        <pc:spChg chg="mod">
          <ac:chgData name="Giulia Toti" userId="TzqWl/9XPdPJK37hFmYgxm3mKOeYDdqsp+KgPF12D7I=" providerId="None" clId="Web-{A1910946-90EF-4271-8DD2-4AE63F5AD874}" dt="2022-11-27T22:32:33.514" v="98" actId="20577"/>
          <ac:spMkLst>
            <pc:docMk/>
            <pc:sldMk cId="3371856371" sldId="797"/>
            <ac:spMk id="2" creationId="{5B9B8522-03D1-DEB3-E943-DA7AFBCE618B}"/>
          </ac:spMkLst>
        </pc:spChg>
        <pc:spChg chg="del">
          <ac:chgData name="Giulia Toti" userId="TzqWl/9XPdPJK37hFmYgxm3mKOeYDdqsp+KgPF12D7I=" providerId="None" clId="Web-{A1910946-90EF-4271-8DD2-4AE63F5AD874}" dt="2022-11-27T22:32:43.608" v="101"/>
          <ac:spMkLst>
            <pc:docMk/>
            <pc:sldMk cId="3371856371" sldId="797"/>
            <ac:spMk id="3" creationId="{78EAE195-BE1F-A0EE-07D8-E137F9D40616}"/>
          </ac:spMkLst>
        </pc:spChg>
        <pc:picChg chg="add">
          <ac:chgData name="Giulia Toti" userId="TzqWl/9XPdPJK37hFmYgxm3mKOeYDdqsp+KgPF12D7I=" providerId="None" clId="Web-{A1910946-90EF-4271-8DD2-4AE63F5AD874}" dt="2022-11-27T22:32:40.858" v="99"/>
          <ac:picMkLst>
            <pc:docMk/>
            <pc:sldMk cId="3371856371" sldId="797"/>
            <ac:picMk id="5" creationId="{908AE723-89C3-8CC5-D29A-3569BCF3B3C6}"/>
          </ac:picMkLst>
        </pc:picChg>
        <pc:picChg chg="add">
          <ac:chgData name="Giulia Toti" userId="TzqWl/9XPdPJK37hFmYgxm3mKOeYDdqsp+KgPF12D7I=" providerId="None" clId="Web-{A1910946-90EF-4271-8DD2-4AE63F5AD874}" dt="2022-11-27T22:32:40.874" v="100"/>
          <ac:picMkLst>
            <pc:docMk/>
            <pc:sldMk cId="3371856371" sldId="797"/>
            <ac:picMk id="7" creationId="{761645C8-B486-F710-51E9-390EE1BF131C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4:00.002" v="116" actId="1076"/>
        <pc:sldMkLst>
          <pc:docMk/>
          <pc:sldMk cId="1593348687" sldId="798"/>
        </pc:sldMkLst>
        <pc:spChg chg="mod">
          <ac:chgData name="Giulia Toti" userId="TzqWl/9XPdPJK37hFmYgxm3mKOeYDdqsp+KgPF12D7I=" providerId="None" clId="Web-{A1910946-90EF-4271-8DD2-4AE63F5AD874}" dt="2022-11-27T22:33:42.642" v="109" actId="20577"/>
          <ac:spMkLst>
            <pc:docMk/>
            <pc:sldMk cId="1593348687" sldId="798"/>
            <ac:spMk id="2" creationId="{082B539B-DF9C-4D51-E375-B525E87BFF86}"/>
          </ac:spMkLst>
        </pc:spChg>
        <pc:spChg chg="del">
          <ac:chgData name="Giulia Toti" userId="TzqWl/9XPdPJK37hFmYgxm3mKOeYDdqsp+KgPF12D7I=" providerId="None" clId="Web-{A1910946-90EF-4271-8DD2-4AE63F5AD874}" dt="2022-11-27T22:33:50.408" v="113"/>
          <ac:spMkLst>
            <pc:docMk/>
            <pc:sldMk cId="1593348687" sldId="798"/>
            <ac:spMk id="3" creationId="{FC72FB05-94C4-4505-8AC1-3CCC622AA0A7}"/>
          </ac:spMkLst>
        </pc:spChg>
        <pc:picChg chg="add mod">
          <ac:chgData name="Giulia Toti" userId="TzqWl/9XPdPJK37hFmYgxm3mKOeYDdqsp+KgPF12D7I=" providerId="None" clId="Web-{A1910946-90EF-4271-8DD2-4AE63F5AD874}" dt="2022-11-27T22:33:59.955" v="114" actId="1076"/>
          <ac:picMkLst>
            <pc:docMk/>
            <pc:sldMk cId="1593348687" sldId="798"/>
            <ac:picMk id="5" creationId="{76C28165-C706-4FE1-6F45-1EAF1FFEFFB4}"/>
          </ac:picMkLst>
        </pc:picChg>
        <pc:picChg chg="add mod">
          <ac:chgData name="Giulia Toti" userId="TzqWl/9XPdPJK37hFmYgxm3mKOeYDdqsp+KgPF12D7I=" providerId="None" clId="Web-{A1910946-90EF-4271-8DD2-4AE63F5AD874}" dt="2022-11-27T22:33:59.986" v="115" actId="1076"/>
          <ac:picMkLst>
            <pc:docMk/>
            <pc:sldMk cId="1593348687" sldId="798"/>
            <ac:picMk id="7" creationId="{71B4659B-84A4-4B11-D95E-B82C21684402}"/>
          </ac:picMkLst>
        </pc:picChg>
        <pc:picChg chg="add mod">
          <ac:chgData name="Giulia Toti" userId="TzqWl/9XPdPJK37hFmYgxm3mKOeYDdqsp+KgPF12D7I=" providerId="None" clId="Web-{A1910946-90EF-4271-8DD2-4AE63F5AD874}" dt="2022-11-27T22:34:00.002" v="116" actId="1076"/>
          <ac:picMkLst>
            <pc:docMk/>
            <pc:sldMk cId="1593348687" sldId="798"/>
            <ac:picMk id="9" creationId="{057AB2C1-32C5-EB3C-69A0-9F49B3D06814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5:24.458" v="126" actId="1076"/>
        <pc:sldMkLst>
          <pc:docMk/>
          <pc:sldMk cId="937817730" sldId="799"/>
        </pc:sldMkLst>
        <pc:spChg chg="mod">
          <ac:chgData name="Giulia Toti" userId="TzqWl/9XPdPJK37hFmYgxm3mKOeYDdqsp+KgPF12D7I=" providerId="None" clId="Web-{A1910946-90EF-4271-8DD2-4AE63F5AD874}" dt="2022-11-27T22:34:26.065" v="123" actId="20577"/>
          <ac:spMkLst>
            <pc:docMk/>
            <pc:sldMk cId="937817730" sldId="799"/>
            <ac:spMk id="2" creationId="{C5AA489F-ACD4-3BA8-450F-479813D610F7}"/>
          </ac:spMkLst>
        </pc:spChg>
        <pc:spChg chg="del">
          <ac:chgData name="Giulia Toti" userId="TzqWl/9XPdPJK37hFmYgxm3mKOeYDdqsp+KgPF12D7I=" providerId="None" clId="Web-{A1910946-90EF-4271-8DD2-4AE63F5AD874}" dt="2022-11-27T22:35:15.051" v="124"/>
          <ac:spMkLst>
            <pc:docMk/>
            <pc:sldMk cId="937817730" sldId="799"/>
            <ac:spMk id="3" creationId="{85DFEF7C-79A5-369D-36F2-FC9D4D7FBE11}"/>
          </ac:spMkLst>
        </pc:spChg>
        <pc:picChg chg="add mod ord">
          <ac:chgData name="Giulia Toti" userId="TzqWl/9XPdPJK37hFmYgxm3mKOeYDdqsp+KgPF12D7I=" providerId="None" clId="Web-{A1910946-90EF-4271-8DD2-4AE63F5AD874}" dt="2022-11-27T22:35:24.458" v="126" actId="1076"/>
          <ac:picMkLst>
            <pc:docMk/>
            <pc:sldMk cId="937817730" sldId="799"/>
            <ac:picMk id="4" creationId="{A6C41C05-F1AB-B3A6-F3C6-F6F15F9DF242}"/>
          </ac:picMkLst>
        </pc:picChg>
      </pc:sldChg>
      <pc:sldChg chg="modSp new">
        <pc:chgData name="Giulia Toti" userId="TzqWl/9XPdPJK37hFmYgxm3mKOeYDdqsp+KgPF12D7I=" providerId="None" clId="Web-{A1910946-90EF-4271-8DD2-4AE63F5AD874}" dt="2022-11-27T22:37:48.437" v="174" actId="20577"/>
        <pc:sldMkLst>
          <pc:docMk/>
          <pc:sldMk cId="4228033093" sldId="800"/>
        </pc:sldMkLst>
        <pc:spChg chg="mod">
          <ac:chgData name="Giulia Toti" userId="TzqWl/9XPdPJK37hFmYgxm3mKOeYDdqsp+KgPF12D7I=" providerId="None" clId="Web-{A1910946-90EF-4271-8DD2-4AE63F5AD874}" dt="2022-11-27T22:36:07.084" v="142" actId="20577"/>
          <ac:spMkLst>
            <pc:docMk/>
            <pc:sldMk cId="4228033093" sldId="800"/>
            <ac:spMk id="2" creationId="{BB9DB03C-282B-AC6C-D9EA-459CFF1D7CE3}"/>
          </ac:spMkLst>
        </pc:spChg>
        <pc:spChg chg="mod">
          <ac:chgData name="Giulia Toti" userId="TzqWl/9XPdPJK37hFmYgxm3mKOeYDdqsp+KgPF12D7I=" providerId="None" clId="Web-{A1910946-90EF-4271-8DD2-4AE63F5AD874}" dt="2022-11-27T22:37:48.437" v="174" actId="20577"/>
          <ac:spMkLst>
            <pc:docMk/>
            <pc:sldMk cId="4228033093" sldId="800"/>
            <ac:spMk id="3" creationId="{ACB21442-3F4F-8DE0-911A-5B27810F7158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2:43.500" v="396" actId="20577"/>
        <pc:sldMkLst>
          <pc:docMk/>
          <pc:sldMk cId="188011927" sldId="801"/>
        </pc:sldMkLst>
        <pc:spChg chg="mod">
          <ac:chgData name="Giulia Toti" userId="TzqWl/9XPdPJK37hFmYgxm3mKOeYDdqsp+KgPF12D7I=" providerId="None" clId="Web-{A1910946-90EF-4271-8DD2-4AE63F5AD874}" dt="2022-11-27T22:38:37.517" v="183" actId="20577"/>
          <ac:spMkLst>
            <pc:docMk/>
            <pc:sldMk cId="188011927" sldId="801"/>
            <ac:spMk id="2" creationId="{7B98A420-3B6A-C3D6-B3A0-EFB8A331A026}"/>
          </ac:spMkLst>
        </pc:spChg>
        <pc:spChg chg="mod">
          <ac:chgData name="Giulia Toti" userId="TzqWl/9XPdPJK37hFmYgxm3mKOeYDdqsp+KgPF12D7I=" providerId="None" clId="Web-{A1910946-90EF-4271-8DD2-4AE63F5AD874}" dt="2022-11-27T22:52:43.500" v="396" actId="20577"/>
          <ac:spMkLst>
            <pc:docMk/>
            <pc:sldMk cId="188011927" sldId="801"/>
            <ac:spMk id="3" creationId="{0EE49D03-319C-6D63-6AE7-31BFDFF8D090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8:56.139" v="511" actId="20577"/>
        <pc:sldMkLst>
          <pc:docMk/>
          <pc:sldMk cId="320979012" sldId="802"/>
        </pc:sldMkLst>
        <pc:spChg chg="mod">
          <ac:chgData name="Giulia Toti" userId="TzqWl/9XPdPJK37hFmYgxm3mKOeYDdqsp+KgPF12D7I=" providerId="None" clId="Web-{A1910946-90EF-4271-8DD2-4AE63F5AD874}" dt="2022-11-27T22:54:33.114" v="401" actId="20577"/>
          <ac:spMkLst>
            <pc:docMk/>
            <pc:sldMk cId="320979012" sldId="802"/>
            <ac:spMk id="2" creationId="{9B6B9B8B-E374-5C1F-CFE5-F24126D2F31A}"/>
          </ac:spMkLst>
        </pc:spChg>
        <pc:spChg chg="mod">
          <ac:chgData name="Giulia Toti" userId="TzqWl/9XPdPJK37hFmYgxm3mKOeYDdqsp+KgPF12D7I=" providerId="None" clId="Web-{A1910946-90EF-4271-8DD2-4AE63F5AD874}" dt="2022-11-27T22:58:56.139" v="511" actId="20577"/>
          <ac:spMkLst>
            <pc:docMk/>
            <pc:sldMk cId="320979012" sldId="802"/>
            <ac:spMk id="3" creationId="{9BADEAD6-A2DE-EEE2-89E0-265278FB73DC}"/>
          </ac:spMkLst>
        </pc:spChg>
      </pc:sldChg>
      <pc:sldChg chg="modSp add del">
        <pc:chgData name="Giulia Toti" userId="TzqWl/9XPdPJK37hFmYgxm3mKOeYDdqsp+KgPF12D7I=" providerId="None" clId="Web-{A1910946-90EF-4271-8DD2-4AE63F5AD874}" dt="2022-11-27T22:54:47.239" v="406"/>
        <pc:sldMkLst>
          <pc:docMk/>
          <pc:sldMk cId="697759413" sldId="803"/>
        </pc:sldMkLst>
        <pc:spChg chg="mod">
          <ac:chgData name="Giulia Toti" userId="TzqWl/9XPdPJK37hFmYgxm3mKOeYDdqsp+KgPF12D7I=" providerId="None" clId="Web-{A1910946-90EF-4271-8DD2-4AE63F5AD874}" dt="2022-11-27T22:54:39.380" v="402" actId="20577"/>
          <ac:spMkLst>
            <pc:docMk/>
            <pc:sldMk cId="697759413" sldId="803"/>
            <ac:spMk id="3" creationId="{C7EFF1E7-DDD3-BFA3-7AAB-6D36A7679BA5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0:48.641" v="865" actId="20577"/>
        <pc:sldMkLst>
          <pc:docMk/>
          <pc:sldMk cId="1864463068" sldId="803"/>
        </pc:sldMkLst>
        <pc:spChg chg="mod">
          <ac:chgData name="Giulia Toti" userId="TzqWl/9XPdPJK37hFmYgxm3mKOeYDdqsp+KgPF12D7I=" providerId="None" clId="Web-{A1910946-90EF-4271-8DD2-4AE63F5AD874}" dt="2022-11-27T23:02:00.677" v="516" actId="20577"/>
          <ac:spMkLst>
            <pc:docMk/>
            <pc:sldMk cId="1864463068" sldId="803"/>
            <ac:spMk id="2" creationId="{D759802C-1484-70D5-92EC-31DE060C62F9}"/>
          </ac:spMkLst>
        </pc:spChg>
        <pc:spChg chg="mod">
          <ac:chgData name="Giulia Toti" userId="TzqWl/9XPdPJK37hFmYgxm3mKOeYDdqsp+KgPF12D7I=" providerId="None" clId="Web-{A1910946-90EF-4271-8DD2-4AE63F5AD874}" dt="2022-11-27T23:20:48.641" v="865" actId="20577"/>
          <ac:spMkLst>
            <pc:docMk/>
            <pc:sldMk cId="1864463068" sldId="803"/>
            <ac:spMk id="3" creationId="{AF54EE66-7F9B-BE48-7278-B0F562C77B07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8:22.939" v="933" actId="20577"/>
        <pc:sldMkLst>
          <pc:docMk/>
          <pc:sldMk cId="1465711831" sldId="804"/>
        </pc:sldMkLst>
        <pc:spChg chg="mod">
          <ac:chgData name="Giulia Toti" userId="TzqWl/9XPdPJK37hFmYgxm3mKOeYDdqsp+KgPF12D7I=" providerId="None" clId="Web-{A1910946-90EF-4271-8DD2-4AE63F5AD874}" dt="2022-11-27T23:22:19.191" v="875" actId="20577"/>
          <ac:spMkLst>
            <pc:docMk/>
            <pc:sldMk cId="1465711831" sldId="804"/>
            <ac:spMk id="2" creationId="{7EE32139-2D6B-D132-DED0-ACB8EBB0E19B}"/>
          </ac:spMkLst>
        </pc:spChg>
        <pc:spChg chg="mod">
          <ac:chgData name="Giulia Toti" userId="TzqWl/9XPdPJK37hFmYgxm3mKOeYDdqsp+KgPF12D7I=" providerId="None" clId="Web-{A1910946-90EF-4271-8DD2-4AE63F5AD874}" dt="2022-11-27T23:28:22.939" v="933" actId="20577"/>
          <ac:spMkLst>
            <pc:docMk/>
            <pc:sldMk cId="1465711831" sldId="804"/>
            <ac:spMk id="3" creationId="{15F1B1C8-46B4-254A-7DB7-46AB4B91F0EF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41:41.145" v="1195" actId="20577"/>
        <pc:sldMkLst>
          <pc:docMk/>
          <pc:sldMk cId="2504756361" sldId="805"/>
        </pc:sldMkLst>
        <pc:spChg chg="mod">
          <ac:chgData name="Giulia Toti" userId="TzqWl/9XPdPJK37hFmYgxm3mKOeYDdqsp+KgPF12D7I=" providerId="None" clId="Web-{A1910946-90EF-4271-8DD2-4AE63F5AD874}" dt="2022-11-27T23:34:21.124" v="937" actId="20577"/>
          <ac:spMkLst>
            <pc:docMk/>
            <pc:sldMk cId="2504756361" sldId="805"/>
            <ac:spMk id="2" creationId="{B700836D-EB46-079E-4DED-8C0555B6240D}"/>
          </ac:spMkLst>
        </pc:spChg>
        <pc:spChg chg="mod">
          <ac:chgData name="Giulia Toti" userId="TzqWl/9XPdPJK37hFmYgxm3mKOeYDdqsp+KgPF12D7I=" providerId="None" clId="Web-{A1910946-90EF-4271-8DD2-4AE63F5AD874}" dt="2022-11-27T23:41:41.145" v="1195" actId="20577"/>
          <ac:spMkLst>
            <pc:docMk/>
            <pc:sldMk cId="2504756361" sldId="805"/>
            <ac:spMk id="3" creationId="{82ECDC0E-E6DA-7CFD-6B4A-9779DFA02B89}"/>
          </ac:spMkLst>
        </pc:spChg>
      </pc:sldChg>
      <pc:sldMasterChg chg="add addSldLayout">
        <pc:chgData name="Giulia Toti" userId="TzqWl/9XPdPJK37hFmYgxm3mKOeYDdqsp+KgPF12D7I=" providerId="None" clId="Web-{A1910946-90EF-4271-8DD2-4AE63F5AD874}" dt="2022-11-27T22:27:59.786" v="13"/>
        <pc:sldMasterMkLst>
          <pc:docMk/>
          <pc:sldMasterMk cId="162629817" sldId="2147483696"/>
        </pc:sldMasterMkLst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972963403" sldId="214748369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25554331" sldId="214748369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45747306" sldId="214748369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63069880" sldId="214748370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57876721" sldId="214748370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77977913" sldId="214748370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907452332" sldId="214748370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650587813" sldId="214748370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891090597" sldId="214748370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710384708" sldId="214748370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11922756" sldId="214748370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0038814" sldId="214748370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188546340" sldId="214748370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275018458" sldId="214748371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22843426" sldId="214748371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525380630" sldId="214748371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10710007" sldId="2147483713"/>
          </pc:sldLayoutMkLst>
        </pc:sldLayoutChg>
      </pc:sldMasterChg>
      <pc:sldMasterChg chg="add addSldLayout">
        <pc:chgData name="Giulia Toti" userId="TzqWl/9XPdPJK37hFmYgxm3mKOeYDdqsp+KgPF12D7I=" providerId="None" clId="Web-{A1910946-90EF-4271-8DD2-4AE63F5AD874}" dt="2022-11-27T22:54:22.692" v="399"/>
        <pc:sldMasterMkLst>
          <pc:docMk/>
          <pc:sldMasterMk cId="0" sldId="2147484268"/>
        </pc:sldMasterMkLst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537861564" sldId="214748425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86118235" sldId="214748425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646024694" sldId="214748425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364211820" sldId="214748425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813061941" sldId="214748426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094054812" sldId="214748426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435252971" sldId="214748426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401786470" sldId="214748426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884405291" sldId="214748426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007377586" sldId="214748426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463164852" sldId="214748426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744451672" sldId="21474842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fld id="{452112D4-5D71-4FB1-9693-C96050B9F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Use multiple metrics instead of a single score </a:t>
            </a:r>
          </a:p>
          <a:p>
            <a:r>
              <a:rPr lang="en-US" sz="1200" dirty="0"/>
              <a:t>Listening to qualitative first-person experiences </a:t>
            </a:r>
          </a:p>
          <a:p>
            <a:r>
              <a:rPr lang="en-US" sz="1200" dirty="0"/>
              <a:t>Involve domain experts </a:t>
            </a:r>
          </a:p>
          <a:p>
            <a:r>
              <a:rPr lang="en-US" sz="1200" dirty="0"/>
              <a:t>Consider biases and what can go wrong beforehand </a:t>
            </a:r>
          </a:p>
          <a:p>
            <a:r>
              <a:rPr lang="en-US" sz="1200" dirty="0"/>
              <a:t>Transparent algorithms </a:t>
            </a:r>
          </a:p>
          <a:p>
            <a:r>
              <a:rPr lang="en-US" sz="1200" dirty="0"/>
              <a:t>Assess and review your metrics regularly </a:t>
            </a:r>
          </a:p>
          <a:p>
            <a:r>
              <a:rPr lang="en-US" sz="1200" dirty="0"/>
              <a:t>Legislative incentives for companies to adhere            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112D4-5D71-4FB1-9693-C96050B9FD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do you think algorithmic pricing is fair?</a:t>
            </a:r>
          </a:p>
        </p:txBody>
      </p:sp>
    </p:spTree>
    <p:extLst>
      <p:ext uri="{BB962C8B-B14F-4D97-AF65-F5344CB8AC3E}">
        <p14:creationId xmlns:p14="http://schemas.microsoft.com/office/powerpoint/2010/main" val="41591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12192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FF0023-71DF-466F-95AF-58932EFE0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3D9E2F-B7D7-45C6-9B7B-09EF28B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785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78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6A5885-850A-41BF-A53C-F226DA725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623472-CB17-4E1E-A9A4-2CE38B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40AD93-F23A-4CBB-B318-DE6B21EA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029B9D4-759F-4ECD-B199-80AA2030E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36C50C-33F3-40B3-911B-77F30FEE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839F6-0F1F-4331-8C85-A723DAC0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E4E3CCC-15F0-49B6-A847-1FDD65CB3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 b="0" baseline="-25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8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838200"/>
            <a:ext cx="12090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1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9615633_What's_Measured_Is_What_Matters_Targets_and_Gaming_in_the_English_Public_Health_Care_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10.1073/pnas.2023301118" TargetMode="External"/><Relationship Id="rId2" Type="http://schemas.openxmlformats.org/officeDocument/2006/relationships/hyperlink" Target="https://www.npr.org/sections/thetwo-way/2017/11/27/566769570/youtube-faces-increased-criticism-that-its-unsafe-for-ki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514094.35395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times.com/business/technology/story/2023-04-11/algorithmic-wage-discrimination" TargetMode="External"/><Relationship Id="rId5" Type="http://schemas.openxmlformats.org/officeDocument/2006/relationships/hyperlink" Target="https://papers.ssrn.com/sol3/papers.cfm?abstract_id=4331080" TargetMode="External"/><Relationship Id="rId4" Type="http://schemas.openxmlformats.org/officeDocument/2006/relationships/hyperlink" Target="https://www.washingtonpost.com/blogs/she-the-people/wp/2014/12/22/is-ubers-surge-pricing-fai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743200"/>
            <a:ext cx="7924800" cy="1752600"/>
          </a:xfrm>
        </p:spPr>
        <p:txBody>
          <a:bodyPr/>
          <a:lstStyle/>
          <a:p>
            <a:pPr eaLnBrk="1" hangingPunct="1"/>
            <a:r>
              <a:rPr lang="en-US" sz="5400" dirty="0"/>
              <a:t>Ethics of</a:t>
            </a:r>
            <a:br>
              <a:rPr lang="en-US" sz="5400" dirty="0"/>
            </a:br>
            <a:r>
              <a:rPr lang="en-US" sz="5400" dirty="0"/>
              <a:t>Artificial Intelligence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DB03C-282B-AC6C-D9EA-459CFF1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Why worrying about bias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21442-3F4F-8DE0-911A-5B27810F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cs typeface="Calibri"/>
              </a:rPr>
              <a:t>Decisions made by a ML algorithm are: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Cheap</a:t>
            </a:r>
            <a:endParaRPr 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Scalable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Automated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Self-reinforcing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Seemingly objective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Often lacking appeals processes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Not just predicting but also causing the future        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0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8A420-3B6A-C3D6-B3A0-EFB8A33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Fairness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49D03-319C-6D63-6AE7-31BFDFF8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Nowadays, more attention is placed on algorithms being </a:t>
            </a:r>
            <a:r>
              <a:rPr lang="en-US" b="1" dirty="0">
                <a:latin typeface="Calibri"/>
                <a:cs typeface="Calibri"/>
              </a:rPr>
              <a:t>fair</a:t>
            </a:r>
            <a:r>
              <a:rPr lang="en-US" dirty="0">
                <a:latin typeface="Calibri"/>
                <a:cs typeface="Calibri"/>
              </a:rPr>
              <a:t>, and not just accurate.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Fairness can be measured as:</a:t>
            </a:r>
            <a:endParaRPr lang="en-US" dirty="0"/>
          </a:p>
          <a:p>
            <a:pPr lvl="1"/>
            <a:r>
              <a:rPr lang="en-US" sz="2800" dirty="0">
                <a:latin typeface="Calibri"/>
                <a:cs typeface="Calibri"/>
              </a:rPr>
              <a:t>demographic (or statistical) parity: population percentage should be reflected in the output classes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Equality of false negatives or equalized odds: constant false-negative (or both false-negative and true-negative) rates across groups.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 opportunity: equal True Positive Rate for all groups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Other metrics...</a:t>
            </a:r>
            <a:endParaRPr lang="en-US" sz="2800" dirty="0"/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Accuracy and fairness tend to be at odds with each other. </a:t>
            </a:r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Algorithms can be audited to test their fairness.</a:t>
            </a:r>
          </a:p>
          <a:p>
            <a:pPr>
              <a:buFont typeface="Times"/>
              <a:buChar char="•"/>
            </a:pPr>
            <a:r>
              <a:rPr lang="en-US" i="1" dirty="0">
                <a:latin typeface="Calibri"/>
                <a:cs typeface="Calibri"/>
              </a:rPr>
              <a:t>Are we ethically required to sacrifice accuracy for fairness?</a:t>
            </a:r>
            <a:endParaRPr lang="en-US" sz="2800" i="1" dirty="0">
              <a:latin typeface="Calibri"/>
              <a:cs typeface="Calibri"/>
            </a:endParaRPr>
          </a:p>
          <a:p>
            <a:pPr lvl="1"/>
            <a:endParaRPr lang="en-US" i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802C-1484-70D5-92EC-31DE060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When the metric becomes the target (Goodhart’s Law)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4EE66-7F9B-BE48-7278-B0F562C7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>
                <a:latin typeface="Calibri"/>
                <a:cs typeface="Calibri"/>
              </a:rPr>
              <a:t>"When a measure becomes a target it ceases to be a good measure"</a:t>
            </a: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indent="-457200"/>
            <a:r>
              <a:rPr lang="en-US" sz="2400" dirty="0">
                <a:latin typeface="Calibri"/>
                <a:cs typeface="Calibri"/>
              </a:rPr>
              <a:t>Metrics introduced in the </a:t>
            </a:r>
            <a:r>
              <a:rPr lang="en-US" sz="2400" dirty="0">
                <a:latin typeface="Calibri"/>
                <a:cs typeface="Calibri"/>
                <a:hlinkClick r:id="rId3"/>
              </a:rPr>
              <a:t>British public healthcare system</a:t>
            </a:r>
            <a:r>
              <a:rPr lang="en-US" sz="2400" dirty="0">
                <a:latin typeface="Calibri"/>
                <a:cs typeface="Calibri"/>
              </a:rPr>
              <a:t> (e.g. waiting time in ER) caused people to game it: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Cancelled scheduled operations to draft extra staff to ER </a:t>
            </a:r>
            <a:endParaRPr lang="en-US" sz="2000"/>
          </a:p>
          <a:p>
            <a:pPr lvl="1"/>
            <a:r>
              <a:rPr lang="en-US" sz="2000" dirty="0">
                <a:latin typeface="Calibri"/>
                <a:cs typeface="Calibri"/>
              </a:rPr>
              <a:t>Required patients to wait outside the ER, e.g. in ambulances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Put stretchers in hallways and classified them as "beds"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Hospital and patients reported different wait times</a:t>
            </a:r>
          </a:p>
          <a:p>
            <a:pPr marL="514350" indent="-457200"/>
            <a:r>
              <a:rPr lang="en-US" sz="2400" dirty="0">
                <a:latin typeface="Calibri"/>
                <a:cs typeface="Calibri"/>
              </a:rPr>
              <a:t>Big Data is significantly changing college applications (not in a good way)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Universities are given higher ranking for things such as receiving more applications, being more selective, and having more students accept their offers (while tuition is not considered)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This even pushed some mid-tier universities to reduce the number of offer letter sent out, especially to good students who they think would not accept. Students are losing their safety options</a:t>
            </a:r>
            <a:endParaRPr lang="en-US" sz="2000" dirty="0"/>
          </a:p>
          <a:p>
            <a:pPr indent="-457200">
              <a:buFont typeface="Times"/>
              <a:buChar char="•"/>
            </a:pPr>
            <a:r>
              <a:rPr lang="en-US" sz="2400" dirty="0">
                <a:latin typeface="Calibri"/>
                <a:cs typeface="Calibri"/>
              </a:rPr>
              <a:t>Is this always undesirable? Can you think of ways to avoid this trap?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446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B9B8B-E374-5C1F-CFE5-F24126D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promote engagement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ADEAD6-A2DE-EEE2-89E0-265278FB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Large, popular social media platforms use algorithms to increase user engagement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Proposed content is designed to keep the user on the website longer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It also often becomes more extreme as the user follows the suggestions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Sometimes with very disturbing results: </a:t>
            </a:r>
            <a:r>
              <a:rPr lang="en-US" dirty="0">
                <a:latin typeface="Calibri"/>
                <a:cs typeface="Calibri"/>
                <a:hlinkClick r:id="rId2"/>
              </a:rPr>
              <a:t>https://www.npr.org/sections/thetwo-way/2017/11/27/566769570/youtube-faces-increased-criticism-that-its-unsafe-for-kids</a:t>
            </a:r>
            <a:endParaRPr lang="en-US">
              <a:latin typeface="Calibri"/>
              <a:cs typeface="Calibri"/>
            </a:endParaRPr>
          </a:p>
          <a:p>
            <a:pPr indent="-285115">
              <a:spcBef>
                <a:spcPts val="400"/>
              </a:spcBef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They also tend to promote content that the user will agree/engage with, creating echo-chambers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Some theorize that echo-chambers can push people towards more extreme opinions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Do you agree? Should social media be required to change their recommendation algorithms to avoid these issues?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  <a:hlinkClick r:id="rId3"/>
              </a:rPr>
              <a:t>https://www.pnas.org/doi/10.1073/pnas.2023301118</a:t>
            </a:r>
            <a:r>
              <a:rPr lang="en-US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7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C4D0-DB94-7415-97F5-B18B234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algorithmic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27CA-1DE0-F161-938E-1D6ED1AB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00" y="793531"/>
            <a:ext cx="11370000" cy="527243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Algorithms are currently used to adjust prices based 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Willingness of buyer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Availability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are probably familiar with car-sharing apps, like Uber.</a:t>
            </a:r>
          </a:p>
          <a:p>
            <a:r>
              <a:rPr lang="en-US" dirty="0">
                <a:solidFill>
                  <a:schemeClr val="tx1"/>
                </a:solidFill>
              </a:rPr>
              <a:t>Unlike cabs, which work with fixed rates, the cost of a Uber ride is determined by an algorithm, based on supply and demand.</a:t>
            </a:r>
          </a:p>
          <a:p>
            <a:r>
              <a:rPr lang="en-US" dirty="0">
                <a:solidFill>
                  <a:schemeClr val="tx1"/>
                </a:solidFill>
              </a:rPr>
              <a:t>This can introduce unfairness in several ways:</a:t>
            </a:r>
          </a:p>
          <a:p>
            <a:pPr lvl="1"/>
            <a:r>
              <a:rPr lang="en-US" dirty="0">
                <a:hlinkClick r:id="rId3"/>
              </a:rPr>
              <a:t>Underserved (poorer) neighbors get higher fares than more served ones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Surges in time of crisis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hostage siege in Sidney in 2014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Algorithmic wage discrimination</a:t>
            </a:r>
          </a:p>
          <a:p>
            <a:pPr lvl="2"/>
            <a:r>
              <a:rPr lang="en-US" dirty="0">
                <a:hlinkClick r:id="rId5"/>
              </a:rPr>
              <a:t>https://papers.ssrn.com/sol3/papers.cfm?abstract_id=4331080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https://www.latimes.com/business/technology/story/2023-04-11/algorithmic-wage-discrimination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3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A4D-B107-06D3-19B7-0A6D330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reads</a:t>
            </a:r>
          </a:p>
        </p:txBody>
      </p:sp>
      <p:pic>
        <p:nvPicPr>
          <p:cNvPr id="1026" name="Picture 2" descr="WEAPONS OF MATH DESTRUCTION | Kirkus Reviews">
            <a:extLst>
              <a:ext uri="{FF2B5EF4-FFF2-40B4-BE49-F238E27FC236}">
                <a16:creationId xmlns:a16="http://schemas.microsoft.com/office/drawing/2014/main" id="{87648779-8787-2740-62F6-D74030B2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thical Algorithm: The Science of Socially Aware Algorithm Design:  Amazon.co.uk: Kearns, Michael, Roth, Aaron: 9780190948207: Books">
            <a:extLst>
              <a:ext uri="{FF2B5EF4-FFF2-40B4-BE49-F238E27FC236}">
                <a16:creationId xmlns:a16="http://schemas.microsoft.com/office/drawing/2014/main" id="{C0178EB1-A277-5187-59B3-0CF56396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4" y="1162050"/>
            <a:ext cx="3453446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5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C0B70-C98A-216A-0E8C-F0D3B8BD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DSCI 430 - Fairness, Accountability, Transparency and Ethics (FATE) in Data Science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A3D0B-4437-67CA-806A-B64D8FEB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099534"/>
            <a:ext cx="10363200" cy="1500187"/>
          </a:xfrm>
        </p:spPr>
        <p:txBody>
          <a:bodyPr/>
          <a:lstStyle/>
          <a:p>
            <a:r>
              <a:rPr lang="en-US" dirty="0"/>
              <a:t>If you’d like to know more</a:t>
            </a:r>
          </a:p>
        </p:txBody>
      </p:sp>
    </p:spTree>
    <p:extLst>
      <p:ext uri="{BB962C8B-B14F-4D97-AF65-F5344CB8AC3E}">
        <p14:creationId xmlns:p14="http://schemas.microsoft.com/office/powerpoint/2010/main" val="40559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ECE-1BDB-43A7-A309-2D60AF3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98F5-3741-4975-80A7-0FD7454D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20" y="1074298"/>
            <a:ext cx="8239632" cy="55798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HelveticaNeueLT Com 55 Roman" panose="020B0604020202020204" pitchFamily="34" charset="0"/>
              </a:rPr>
              <a:t>Will a new technology</a:t>
            </a:r>
            <a:r>
              <a:rPr lang="en-US" b="1" dirty="0">
                <a:latin typeface="HelveticaNeueLT Com 55 Roman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corporations</a:t>
            </a:r>
            <a:r>
              <a:rPr lang="en-US" dirty="0"/>
              <a:t>?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modeling; data mining; fostering addictive behaviors; developmental effects on children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governments</a:t>
            </a:r>
            <a:r>
              <a:rPr lang="en-US" dirty="0"/>
              <a:t>? 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facilitate disinformation (deep fakes; bots masquerading as people; filter bubbles); enable qualitatively new military or security tactics</a:t>
            </a:r>
          </a:p>
          <a:p>
            <a:pPr>
              <a:lnSpc>
                <a:spcPct val="120000"/>
              </a:lnSpc>
            </a:pPr>
            <a:r>
              <a:rPr lang="en-US" dirty="0"/>
              <a:t>take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autonomous actions </a:t>
            </a:r>
            <a:r>
              <a:rPr lang="en-US" dirty="0"/>
              <a:t>in a way that obscures responsibility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autonomous weapons; self-driving cars; loan approval 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disproportionately affect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vulnerable/marginalized groups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automated decision making tools trained in ways that may encode existing biases</a:t>
            </a:r>
            <a:endParaRPr lang="en-US" dirty="0"/>
          </a:p>
        </p:txBody>
      </p:sp>
      <p:pic>
        <p:nvPicPr>
          <p:cNvPr id="4" name="Picture 2" descr="http://images.fastcompany.com/upload/predator.jpg">
            <a:extLst>
              <a:ext uri="{FF2B5EF4-FFF2-40B4-BE49-F238E27FC236}">
                <a16:creationId xmlns:a16="http://schemas.microsoft.com/office/drawing/2014/main" id="{0E06BEE9-3CED-4DDD-801B-C083FA0B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 b="20355"/>
          <a:stretch/>
        </p:blipFill>
        <p:spPr bwMode="auto">
          <a:xfrm>
            <a:off x="9015046" y="5309290"/>
            <a:ext cx="3129867" cy="1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wired.com/photos/5d68c63cf3a4c80008f929b9/2:1/w_1919,h_959,c_limit/Business-Megvii-h_15145025.jpg">
            <a:extLst>
              <a:ext uri="{FF2B5EF4-FFF2-40B4-BE49-F238E27FC236}">
                <a16:creationId xmlns:a16="http://schemas.microsoft.com/office/drawing/2014/main" id="{DD0247A1-12B6-47D0-9B7B-88517D33D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/>
          <a:stretch/>
        </p:blipFill>
        <p:spPr bwMode="auto">
          <a:xfrm>
            <a:off x="9015047" y="3323271"/>
            <a:ext cx="3134405" cy="17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E172B-0493-43F7-8BC4-78BEA53DEE96}"/>
              </a:ext>
            </a:extLst>
          </p:cNvPr>
          <p:cNvGrpSpPr/>
          <p:nvPr/>
        </p:nvGrpSpPr>
        <p:grpSpPr>
          <a:xfrm>
            <a:off x="9008863" y="1039813"/>
            <a:ext cx="3136049" cy="2203347"/>
            <a:chOff x="9008863" y="1039813"/>
            <a:chExt cx="3136049" cy="22033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337DB-8588-45C8-9FE8-31DE960E2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60" t="13270" b="4313"/>
            <a:stretch/>
          </p:blipFill>
          <p:spPr>
            <a:xfrm>
              <a:off x="9008863" y="1039813"/>
              <a:ext cx="3136049" cy="2203347"/>
            </a:xfrm>
            <a:prstGeom prst="rect">
              <a:avLst/>
            </a:prstGeom>
          </p:spPr>
        </p:pic>
        <p:pic>
          <p:nvPicPr>
            <p:cNvPr id="3076" name="Picture 4" descr="https://static01.nyt.com/images/2017/03/27/business/00UBERDRIVER5/00UBERDRIVER5-popup.jpg">
              <a:extLst>
                <a:ext uri="{FF2B5EF4-FFF2-40B4-BE49-F238E27FC236}">
                  <a16:creationId xmlns:a16="http://schemas.microsoft.com/office/drawing/2014/main" id="{0E2D54C3-065B-4F9A-B022-56A44AF15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638" y="1119924"/>
              <a:ext cx="1136180" cy="201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5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C7154-C52B-89C0-5C56-5C9005E7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Bias and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A7B24-F8CB-3DB2-1064-02CFA76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Human bias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AE83F-A9B4-C4F6-1BB8-4263379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Bias in people refers to our tendency to take quick decisions based on little information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2891E-FFFF-ECE1-447A-DB1F1DB0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5" y="1925565"/>
            <a:ext cx="6119235" cy="4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35554-9CB8-6D08-AB11-6E533B0E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Can technology have bias?</a:t>
            </a:r>
            <a:endParaRPr lang="en-US" dirty="0"/>
          </a:p>
        </p:txBody>
      </p:sp>
      <p:pic>
        <p:nvPicPr>
          <p:cNvPr id="5" name="Picture 1" descr="page17image59904832">
            <a:extLst>
              <a:ext uri="{FF2B5EF4-FFF2-40B4-BE49-F238E27FC236}">
                <a16:creationId xmlns:a16="http://schemas.microsoft.com/office/drawing/2014/main" id="{04676C66-C488-03C8-E5BA-4CF5FE0E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118736"/>
            <a:ext cx="5163896" cy="28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17image59908080">
            <a:extLst>
              <a:ext uri="{FF2B5EF4-FFF2-40B4-BE49-F238E27FC236}">
                <a16:creationId xmlns:a16="http://schemas.microsoft.com/office/drawing/2014/main" id="{C4EAC0CB-3A3A-5DE1-005E-F60C1DE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93" y="1636665"/>
            <a:ext cx="1853045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ge17image59907520">
            <a:extLst>
              <a:ext uri="{FF2B5EF4-FFF2-40B4-BE49-F238E27FC236}">
                <a16:creationId xmlns:a16="http://schemas.microsoft.com/office/drawing/2014/main" id="{2BC43CCD-4422-E995-755E-5AA269B2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466" y="1636665"/>
            <a:ext cx="1603278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61C69-742B-B0AB-8238-502D9ED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Sources of bias in ML algorithms</a:t>
            </a:r>
            <a:endParaRPr lang="en-US" dirty="0"/>
          </a:p>
        </p:txBody>
      </p:sp>
      <p:pic>
        <p:nvPicPr>
          <p:cNvPr id="5" name="Picture 1" descr="page20image59821008">
            <a:extLst>
              <a:ext uri="{FF2B5EF4-FFF2-40B4-BE49-F238E27FC236}">
                <a16:creationId xmlns:a16="http://schemas.microsoft.com/office/drawing/2014/main" id="{C90A3384-F05B-1992-1B4D-F223FAC31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22500" r="2739" b="20834"/>
          <a:stretch/>
        </p:blipFill>
        <p:spPr bwMode="auto">
          <a:xfrm>
            <a:off x="704933" y="1862523"/>
            <a:ext cx="10795397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B8522-03D1-DEB3-E943-DA7AFBC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Historical bias</a:t>
            </a:r>
            <a:endParaRPr lang="en-US" dirty="0"/>
          </a:p>
        </p:txBody>
      </p:sp>
      <p:pic>
        <p:nvPicPr>
          <p:cNvPr id="5" name="Picture 1" descr="page21image59897520">
            <a:extLst>
              <a:ext uri="{FF2B5EF4-FFF2-40B4-BE49-F238E27FC236}">
                <a16:creationId xmlns:a16="http://schemas.microsoft.com/office/drawing/2014/main" id="{908AE723-89C3-8CC5-D29A-3569BCF3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90" y="2928936"/>
            <a:ext cx="5924397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1image59886880">
            <a:extLst>
              <a:ext uri="{FF2B5EF4-FFF2-40B4-BE49-F238E27FC236}">
                <a16:creationId xmlns:a16="http://schemas.microsoft.com/office/drawing/2014/main" id="{761645C8-B486-F710-51E9-390EE1BF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28936"/>
            <a:ext cx="51052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539B-DF9C-4D51-E375-B525E87B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Representation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bias</a:t>
            </a:r>
            <a:endParaRPr lang="it-IT" dirty="0" err="1"/>
          </a:p>
        </p:txBody>
      </p:sp>
      <p:pic>
        <p:nvPicPr>
          <p:cNvPr id="5" name="Picture 1" descr="page22image60807632">
            <a:extLst>
              <a:ext uri="{FF2B5EF4-FFF2-40B4-BE49-F238E27FC236}">
                <a16:creationId xmlns:a16="http://schemas.microsoft.com/office/drawing/2014/main" id="{76C28165-C706-4FE1-6F45-1EAF1FFE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1" y="2159577"/>
            <a:ext cx="529045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2image60815136">
            <a:extLst>
              <a:ext uri="{FF2B5EF4-FFF2-40B4-BE49-F238E27FC236}">
                <a16:creationId xmlns:a16="http://schemas.microsoft.com/office/drawing/2014/main" id="{71B4659B-84A4-4B11-D95E-B82C216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6" y="3713211"/>
            <a:ext cx="5665774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22image60801024">
            <a:extLst>
              <a:ext uri="{FF2B5EF4-FFF2-40B4-BE49-F238E27FC236}">
                <a16:creationId xmlns:a16="http://schemas.microsoft.com/office/drawing/2014/main" id="{057AB2C1-32C5-EB3C-69A0-9F49B3D0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0" y="3713211"/>
            <a:ext cx="5502207" cy="15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A489F-ACD4-3BA8-450F-479813D6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Measurement bias</a:t>
            </a:r>
            <a:endParaRPr lang="en-US" dirty="0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C41C05-F1AB-B3A6-F3C6-F6F15F9D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" y="1312293"/>
            <a:ext cx="11785600" cy="4843014"/>
          </a:xfrm>
        </p:spPr>
      </p:pic>
    </p:spTree>
    <p:extLst>
      <p:ext uri="{BB962C8B-B14F-4D97-AF65-F5344CB8AC3E}">
        <p14:creationId xmlns:p14="http://schemas.microsoft.com/office/powerpoint/2010/main" val="937817730"/>
      </p:ext>
    </p:extLst>
  </p:cSld>
  <p:clrMapOvr>
    <a:masterClrMapping/>
  </p:clrMapOvr>
</p:sld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3109</TotalTime>
  <Words>777</Words>
  <Application>Microsoft Macintosh PowerPoint</Application>
  <PresentationFormat>Widescreen</PresentationFormat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HelveticaNeueLT Com 55 Roman</vt:lpstr>
      <vt:lpstr>Symbol</vt:lpstr>
      <vt:lpstr>Times</vt:lpstr>
      <vt:lpstr>ch01</vt:lpstr>
      <vt:lpstr>Ethics of Artificial Intelligence</vt:lpstr>
      <vt:lpstr>Ethics of AI</vt:lpstr>
      <vt:lpstr>Bias and fairness</vt:lpstr>
      <vt:lpstr>Human bias</vt:lpstr>
      <vt:lpstr>Can technology have bias?</vt:lpstr>
      <vt:lpstr>Sources of bias in ML algorithms</vt:lpstr>
      <vt:lpstr>Historical bias</vt:lpstr>
      <vt:lpstr>Representation bias</vt:lpstr>
      <vt:lpstr>Measurement bias</vt:lpstr>
      <vt:lpstr>Why worrying about bias in algorithms</vt:lpstr>
      <vt:lpstr>Fairness in algorithms</vt:lpstr>
      <vt:lpstr>When the metric becomes the target (Goodhart’s Law)</vt:lpstr>
      <vt:lpstr>Algorithms to promote engagement</vt:lpstr>
      <vt:lpstr>Ethics of algorithmic pricing</vt:lpstr>
      <vt:lpstr>Interesting reads</vt:lpstr>
      <vt:lpstr>DSCI 430 - Fairness, Accountability, Transparency and Ethics (FATE) in Data Science </vt:lpstr>
    </vt:vector>
  </TitlesOfParts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Catalysts for Change</dc:subject>
  <dc:creator>Michael J. Quinn</dc:creator>
  <cp:lastModifiedBy>Toti, Giulia</cp:lastModifiedBy>
  <cp:revision>450</cp:revision>
  <dcterms:created xsi:type="dcterms:W3CDTF">2004-07-01T03:12:43Z</dcterms:created>
  <dcterms:modified xsi:type="dcterms:W3CDTF">2023-11-29T22:06:54Z</dcterms:modified>
</cp:coreProperties>
</file>