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  <p:sldMasterId id="2147483696" r:id="rId2"/>
    <p:sldMasterId id="2147484268" r:id="rId3"/>
  </p:sldMasterIdLst>
  <p:notesMasterIdLst>
    <p:notesMasterId r:id="rId20"/>
  </p:notesMasterIdLst>
  <p:sldIdLst>
    <p:sldId id="331" r:id="rId4"/>
    <p:sldId id="787" r:id="rId5"/>
    <p:sldId id="788" r:id="rId6"/>
    <p:sldId id="789" r:id="rId7"/>
    <p:sldId id="795" r:id="rId8"/>
    <p:sldId id="796" r:id="rId9"/>
    <p:sldId id="797" r:id="rId10"/>
    <p:sldId id="798" r:id="rId11"/>
    <p:sldId id="799" r:id="rId12"/>
    <p:sldId id="800" r:id="rId13"/>
    <p:sldId id="801" r:id="rId14"/>
    <p:sldId id="802" r:id="rId15"/>
    <p:sldId id="803" r:id="rId16"/>
    <p:sldId id="807" r:id="rId17"/>
    <p:sldId id="806" r:id="rId18"/>
    <p:sldId id="808" r:id="rId19"/>
  </p:sldIdLst>
  <p:sldSz cx="12192000" cy="685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ヒラギノ角ゴ Pro W3" pitchFamily="-48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ヒラギノ角ゴ Pro W3" pitchFamily="-48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ヒラギノ角ゴ Pro W3" pitchFamily="-48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ヒラギノ角ゴ Pro W3" pitchFamily="-48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ヒラギノ角ゴ Pro W3" pitchFamily="-48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ヒラギノ角ゴ Pro W3" pitchFamily="-48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ヒラギノ角ゴ Pro W3" pitchFamily="-48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ヒラギノ角ゴ Pro W3" pitchFamily="-48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ヒラギノ角ゴ Pro W3" pitchFamily="-4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18A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910946-90EF-4271-8DD2-4AE63F5AD874}" v="1233" dt="2022-11-27T23:41:41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7" autoAdjust="0"/>
    <p:restoredTop sz="87743" autoAdjust="0"/>
  </p:normalViewPr>
  <p:slideViewPr>
    <p:cSldViewPr>
      <p:cViewPr varScale="1">
        <p:scale>
          <a:sx n="86" d="100"/>
          <a:sy n="86" d="100"/>
        </p:scale>
        <p:origin x="120" y="32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a Toti" userId="TzqWl/9XPdPJK37hFmYgxm3mKOeYDdqsp+KgPF12D7I=" providerId="None" clId="Web-{A1910946-90EF-4271-8DD2-4AE63F5AD874}"/>
    <pc:docChg chg="addSld delSld modSld addMainMaster">
      <pc:chgData name="Giulia Toti" userId="TzqWl/9XPdPJK37hFmYgxm3mKOeYDdqsp+KgPF12D7I=" providerId="None" clId="Web-{A1910946-90EF-4271-8DD2-4AE63F5AD874}" dt="2022-11-27T23:41:41.145" v="1195" actId="20577"/>
      <pc:docMkLst>
        <pc:docMk/>
      </pc:docMkLst>
      <pc:sldChg chg="delSp modSp new mod modClrScheme chgLayout">
        <pc:chgData name="Giulia Toti" userId="TzqWl/9XPdPJK37hFmYgxm3mKOeYDdqsp+KgPF12D7I=" providerId="None" clId="Web-{A1910946-90EF-4271-8DD2-4AE63F5AD874}" dt="2022-11-27T22:27:25.519" v="10"/>
        <pc:sldMkLst>
          <pc:docMk/>
          <pc:sldMk cId="41256277" sldId="788"/>
        </pc:sldMkLst>
        <pc:spChg chg="mod ord">
          <ac:chgData name="Giulia Toti" userId="TzqWl/9XPdPJK37hFmYgxm3mKOeYDdqsp+KgPF12D7I=" providerId="None" clId="Web-{A1910946-90EF-4271-8DD2-4AE63F5AD874}" dt="2022-11-27T22:27:21.878" v="9" actId="20577"/>
          <ac:spMkLst>
            <pc:docMk/>
            <pc:sldMk cId="41256277" sldId="788"/>
            <ac:spMk id="2" creationId="{825C7154-C52B-89C0-5C56-5C9005E75274}"/>
          </ac:spMkLst>
        </pc:spChg>
        <pc:spChg chg="del mod ord">
          <ac:chgData name="Giulia Toti" userId="TzqWl/9XPdPJK37hFmYgxm3mKOeYDdqsp+KgPF12D7I=" providerId="None" clId="Web-{A1910946-90EF-4271-8DD2-4AE63F5AD874}" dt="2022-11-27T22:27:25.519" v="10"/>
          <ac:spMkLst>
            <pc:docMk/>
            <pc:sldMk cId="41256277" sldId="788"/>
            <ac:spMk id="3" creationId="{C42CACF8-1013-F9AB-4495-AC9E846CFB73}"/>
          </ac:spMkLst>
        </pc:spChg>
      </pc:sldChg>
      <pc:sldChg chg="addSp modSp new mod modClrScheme chgLayout">
        <pc:chgData name="Giulia Toti" userId="TzqWl/9XPdPJK37hFmYgxm3mKOeYDdqsp+KgPF12D7I=" providerId="None" clId="Web-{A1910946-90EF-4271-8DD2-4AE63F5AD874}" dt="2022-11-27T22:29:54.243" v="52" actId="1076"/>
        <pc:sldMkLst>
          <pc:docMk/>
          <pc:sldMk cId="2825334072" sldId="789"/>
        </pc:sldMkLst>
        <pc:spChg chg="mod ord">
          <ac:chgData name="Giulia Toti" userId="TzqWl/9XPdPJK37hFmYgxm3mKOeYDdqsp+KgPF12D7I=" providerId="None" clId="Web-{A1910946-90EF-4271-8DD2-4AE63F5AD874}" dt="2022-11-27T22:28:50.241" v="29" actId="20577"/>
          <ac:spMkLst>
            <pc:docMk/>
            <pc:sldMk cId="2825334072" sldId="789"/>
            <ac:spMk id="2" creationId="{130A7B24-F8CB-3DB2-1064-02CFA76D4399}"/>
          </ac:spMkLst>
        </pc:spChg>
        <pc:spChg chg="mod ord">
          <ac:chgData name="Giulia Toti" userId="TzqWl/9XPdPJK37hFmYgxm3mKOeYDdqsp+KgPF12D7I=" providerId="None" clId="Web-{A1910946-90EF-4271-8DD2-4AE63F5AD874}" dt="2022-11-27T22:29:41.008" v="51" actId="20577"/>
          <ac:spMkLst>
            <pc:docMk/>
            <pc:sldMk cId="2825334072" sldId="789"/>
            <ac:spMk id="3" creationId="{D1AAE83F-A9B4-C4F6-1BB8-4263379683EA}"/>
          </ac:spMkLst>
        </pc:spChg>
        <pc:picChg chg="add mod">
          <ac:chgData name="Giulia Toti" userId="TzqWl/9XPdPJK37hFmYgxm3mKOeYDdqsp+KgPF12D7I=" providerId="None" clId="Web-{A1910946-90EF-4271-8DD2-4AE63F5AD874}" dt="2022-11-27T22:29:54.243" v="52" actId="1076"/>
          <ac:picMkLst>
            <pc:docMk/>
            <pc:sldMk cId="2825334072" sldId="789"/>
            <ac:picMk id="5" creationId="{3D02891E-FFFF-ECE1-447A-DB1F1DB0B090}"/>
          </ac:picMkLst>
        </pc:picChg>
      </pc:sldChg>
      <pc:sldChg chg="add del">
        <pc:chgData name="Giulia Toti" userId="TzqWl/9XPdPJK37hFmYgxm3mKOeYDdqsp+KgPF12D7I=" providerId="None" clId="Web-{A1910946-90EF-4271-8DD2-4AE63F5AD874}" dt="2022-11-27T22:34:05.096" v="117"/>
        <pc:sldMkLst>
          <pc:docMk/>
          <pc:sldMk cId="3148359887" sldId="790"/>
        </pc:sldMkLst>
      </pc:sldChg>
      <pc:sldChg chg="add del">
        <pc:chgData name="Giulia Toti" userId="TzqWl/9XPdPJK37hFmYgxm3mKOeYDdqsp+KgPF12D7I=" providerId="None" clId="Web-{A1910946-90EF-4271-8DD2-4AE63F5AD874}" dt="2022-11-27T22:33:12.266" v="102"/>
        <pc:sldMkLst>
          <pc:docMk/>
          <pc:sldMk cId="3072708579" sldId="791"/>
        </pc:sldMkLst>
      </pc:sldChg>
      <pc:sldChg chg="add del">
        <pc:chgData name="Giulia Toti" userId="TzqWl/9XPdPJK37hFmYgxm3mKOeYDdqsp+KgPF12D7I=" providerId="None" clId="Web-{A1910946-90EF-4271-8DD2-4AE63F5AD874}" dt="2022-11-27T22:32:09.514" v="88"/>
        <pc:sldMkLst>
          <pc:docMk/>
          <pc:sldMk cId="1924604787" sldId="792"/>
        </pc:sldMkLst>
      </pc:sldChg>
      <pc:sldChg chg="add del">
        <pc:chgData name="Giulia Toti" userId="TzqWl/9XPdPJK37hFmYgxm3mKOeYDdqsp+KgPF12D7I=" providerId="None" clId="Web-{A1910946-90EF-4271-8DD2-4AE63F5AD874}" dt="2022-11-27T22:37:19.811" v="162"/>
        <pc:sldMkLst>
          <pc:docMk/>
          <pc:sldMk cId="2876270304" sldId="793"/>
        </pc:sldMkLst>
      </pc:sldChg>
      <pc:sldChg chg="add del">
        <pc:chgData name="Giulia Toti" userId="TzqWl/9XPdPJK37hFmYgxm3mKOeYDdqsp+KgPF12D7I=" providerId="None" clId="Web-{A1910946-90EF-4271-8DD2-4AE63F5AD874}" dt="2022-11-27T22:31:10.855" v="72"/>
        <pc:sldMkLst>
          <pc:docMk/>
          <pc:sldMk cId="892891876" sldId="794"/>
        </pc:sldMkLst>
      </pc:sldChg>
      <pc:sldChg chg="addSp delSp modSp new">
        <pc:chgData name="Giulia Toti" userId="TzqWl/9XPdPJK37hFmYgxm3mKOeYDdqsp+KgPF12D7I=" providerId="None" clId="Web-{A1910946-90EF-4271-8DD2-4AE63F5AD874}" dt="2022-11-27T22:31:04.793" v="71"/>
        <pc:sldMkLst>
          <pc:docMk/>
          <pc:sldMk cId="205947397" sldId="795"/>
        </pc:sldMkLst>
        <pc:spChg chg="mod">
          <ac:chgData name="Giulia Toti" userId="TzqWl/9XPdPJK37hFmYgxm3mKOeYDdqsp+KgPF12D7I=" providerId="None" clId="Web-{A1910946-90EF-4271-8DD2-4AE63F5AD874}" dt="2022-11-27T22:30:12.884" v="61" actId="20577"/>
          <ac:spMkLst>
            <pc:docMk/>
            <pc:sldMk cId="205947397" sldId="795"/>
            <ac:spMk id="2" creationId="{2E235554-9CB8-6D08-AB11-6E533B0EC8CA}"/>
          </ac:spMkLst>
        </pc:spChg>
        <pc:spChg chg="del">
          <ac:chgData name="Giulia Toti" userId="TzqWl/9XPdPJK37hFmYgxm3mKOeYDdqsp+KgPF12D7I=" providerId="None" clId="Web-{A1910946-90EF-4271-8DD2-4AE63F5AD874}" dt="2022-11-27T22:31:04.793" v="71"/>
          <ac:spMkLst>
            <pc:docMk/>
            <pc:sldMk cId="205947397" sldId="795"/>
            <ac:spMk id="3" creationId="{6E6AA6E5-26E8-F0BB-B493-80B9FAC3EB02}"/>
          </ac:spMkLst>
        </pc:spChg>
        <pc:picChg chg="add mod">
          <ac:chgData name="Giulia Toti" userId="TzqWl/9XPdPJK37hFmYgxm3mKOeYDdqsp+KgPF12D7I=" providerId="None" clId="Web-{A1910946-90EF-4271-8DD2-4AE63F5AD874}" dt="2022-11-27T22:30:49.854" v="67" actId="14100"/>
          <ac:picMkLst>
            <pc:docMk/>
            <pc:sldMk cId="205947397" sldId="795"/>
            <ac:picMk id="5" creationId="{04676C66-C488-03C8-E5BA-4CF5FE0ECA22}"/>
          </ac:picMkLst>
        </pc:picChg>
        <pc:picChg chg="add del">
          <ac:chgData name="Giulia Toti" userId="TzqWl/9XPdPJK37hFmYgxm3mKOeYDdqsp+KgPF12D7I=" providerId="None" clId="Web-{A1910946-90EF-4271-8DD2-4AE63F5AD874}" dt="2022-11-27T22:30:42.589" v="66"/>
          <ac:picMkLst>
            <pc:docMk/>
            <pc:sldMk cId="205947397" sldId="795"/>
            <ac:picMk id="7" creationId="{C6FA181D-6AD7-1933-3283-6C986DCD896E}"/>
          </ac:picMkLst>
        </pc:picChg>
        <pc:picChg chg="add mod">
          <ac:chgData name="Giulia Toti" userId="TzqWl/9XPdPJK37hFmYgxm3mKOeYDdqsp+KgPF12D7I=" providerId="None" clId="Web-{A1910946-90EF-4271-8DD2-4AE63F5AD874}" dt="2022-11-27T22:30:55.073" v="68" actId="14100"/>
          <ac:picMkLst>
            <pc:docMk/>
            <pc:sldMk cId="205947397" sldId="795"/>
            <ac:picMk id="9" creationId="{C4EAC0CB-3A3A-5DE1-005E-F60C1DEEAD6C}"/>
          </ac:picMkLst>
        </pc:picChg>
        <pc:picChg chg="add mod">
          <ac:chgData name="Giulia Toti" userId="TzqWl/9XPdPJK37hFmYgxm3mKOeYDdqsp+KgPF12D7I=" providerId="None" clId="Web-{A1910946-90EF-4271-8DD2-4AE63F5AD874}" dt="2022-11-27T22:31:00.761" v="70" actId="1076"/>
          <ac:picMkLst>
            <pc:docMk/>
            <pc:sldMk cId="205947397" sldId="795"/>
            <ac:picMk id="11" creationId="{2BC43CCD-4422-E995-755E-5AA269B2D7DA}"/>
          </ac:picMkLst>
        </pc:picChg>
      </pc:sldChg>
      <pc:sldChg chg="add del">
        <pc:chgData name="Giulia Toti" userId="TzqWl/9XPdPJK37hFmYgxm3mKOeYDdqsp+KgPF12D7I=" providerId="None" clId="Web-{A1910946-90EF-4271-8DD2-4AE63F5AD874}" dt="2022-11-27T22:29:57.196" v="53"/>
        <pc:sldMkLst>
          <pc:docMk/>
          <pc:sldMk cId="911277231" sldId="795"/>
        </pc:sldMkLst>
      </pc:sldChg>
      <pc:sldChg chg="addSp delSp modSp new">
        <pc:chgData name="Giulia Toti" userId="TzqWl/9XPdPJK37hFmYgxm3mKOeYDdqsp+KgPF12D7I=" providerId="None" clId="Web-{A1910946-90EF-4271-8DD2-4AE63F5AD874}" dt="2022-11-27T22:32:00.857" v="87" actId="1076"/>
        <pc:sldMkLst>
          <pc:docMk/>
          <pc:sldMk cId="1526365743" sldId="796"/>
        </pc:sldMkLst>
        <pc:spChg chg="mod">
          <ac:chgData name="Giulia Toti" userId="TzqWl/9XPdPJK37hFmYgxm3mKOeYDdqsp+KgPF12D7I=" providerId="None" clId="Web-{A1910946-90EF-4271-8DD2-4AE63F5AD874}" dt="2022-11-27T22:31:53.060" v="84" actId="20577"/>
          <ac:spMkLst>
            <pc:docMk/>
            <pc:sldMk cId="1526365743" sldId="796"/>
            <ac:spMk id="2" creationId="{48061C69-742B-B0AB-8238-502D9EDD393E}"/>
          </ac:spMkLst>
        </pc:spChg>
        <pc:spChg chg="del">
          <ac:chgData name="Giulia Toti" userId="TzqWl/9XPdPJK37hFmYgxm3mKOeYDdqsp+KgPF12D7I=" providerId="None" clId="Web-{A1910946-90EF-4271-8DD2-4AE63F5AD874}" dt="2022-11-27T22:31:54.779" v="85"/>
          <ac:spMkLst>
            <pc:docMk/>
            <pc:sldMk cId="1526365743" sldId="796"/>
            <ac:spMk id="3" creationId="{F4F39493-F200-7FE2-1AA0-45B84D3A91E6}"/>
          </ac:spMkLst>
        </pc:spChg>
        <pc:picChg chg="add mod">
          <ac:chgData name="Giulia Toti" userId="TzqWl/9XPdPJK37hFmYgxm3mKOeYDdqsp+KgPF12D7I=" providerId="None" clId="Web-{A1910946-90EF-4271-8DD2-4AE63F5AD874}" dt="2022-11-27T22:32:00.857" v="87" actId="1076"/>
          <ac:picMkLst>
            <pc:docMk/>
            <pc:sldMk cId="1526365743" sldId="796"/>
            <ac:picMk id="5" creationId="{C90A3384-F05B-1992-1B4D-F223FAC3185F}"/>
          </ac:picMkLst>
        </pc:picChg>
      </pc:sldChg>
      <pc:sldChg chg="addSp delSp modSp new">
        <pc:chgData name="Giulia Toti" userId="TzqWl/9XPdPJK37hFmYgxm3mKOeYDdqsp+KgPF12D7I=" providerId="None" clId="Web-{A1910946-90EF-4271-8DD2-4AE63F5AD874}" dt="2022-11-27T22:32:43.608" v="101"/>
        <pc:sldMkLst>
          <pc:docMk/>
          <pc:sldMk cId="3371856371" sldId="797"/>
        </pc:sldMkLst>
        <pc:spChg chg="mod">
          <ac:chgData name="Giulia Toti" userId="TzqWl/9XPdPJK37hFmYgxm3mKOeYDdqsp+KgPF12D7I=" providerId="None" clId="Web-{A1910946-90EF-4271-8DD2-4AE63F5AD874}" dt="2022-11-27T22:32:33.514" v="98" actId="20577"/>
          <ac:spMkLst>
            <pc:docMk/>
            <pc:sldMk cId="3371856371" sldId="797"/>
            <ac:spMk id="2" creationId="{5B9B8522-03D1-DEB3-E943-DA7AFBCE618B}"/>
          </ac:spMkLst>
        </pc:spChg>
        <pc:spChg chg="del">
          <ac:chgData name="Giulia Toti" userId="TzqWl/9XPdPJK37hFmYgxm3mKOeYDdqsp+KgPF12D7I=" providerId="None" clId="Web-{A1910946-90EF-4271-8DD2-4AE63F5AD874}" dt="2022-11-27T22:32:43.608" v="101"/>
          <ac:spMkLst>
            <pc:docMk/>
            <pc:sldMk cId="3371856371" sldId="797"/>
            <ac:spMk id="3" creationId="{78EAE195-BE1F-A0EE-07D8-E137F9D40616}"/>
          </ac:spMkLst>
        </pc:spChg>
        <pc:picChg chg="add">
          <ac:chgData name="Giulia Toti" userId="TzqWl/9XPdPJK37hFmYgxm3mKOeYDdqsp+KgPF12D7I=" providerId="None" clId="Web-{A1910946-90EF-4271-8DD2-4AE63F5AD874}" dt="2022-11-27T22:32:40.858" v="99"/>
          <ac:picMkLst>
            <pc:docMk/>
            <pc:sldMk cId="3371856371" sldId="797"/>
            <ac:picMk id="5" creationId="{908AE723-89C3-8CC5-D29A-3569BCF3B3C6}"/>
          </ac:picMkLst>
        </pc:picChg>
        <pc:picChg chg="add">
          <ac:chgData name="Giulia Toti" userId="TzqWl/9XPdPJK37hFmYgxm3mKOeYDdqsp+KgPF12D7I=" providerId="None" clId="Web-{A1910946-90EF-4271-8DD2-4AE63F5AD874}" dt="2022-11-27T22:32:40.874" v="100"/>
          <ac:picMkLst>
            <pc:docMk/>
            <pc:sldMk cId="3371856371" sldId="797"/>
            <ac:picMk id="7" creationId="{761645C8-B486-F710-51E9-390EE1BF131C}"/>
          </ac:picMkLst>
        </pc:picChg>
      </pc:sldChg>
      <pc:sldChg chg="addSp delSp modSp new">
        <pc:chgData name="Giulia Toti" userId="TzqWl/9XPdPJK37hFmYgxm3mKOeYDdqsp+KgPF12D7I=" providerId="None" clId="Web-{A1910946-90EF-4271-8DD2-4AE63F5AD874}" dt="2022-11-27T22:34:00.002" v="116" actId="1076"/>
        <pc:sldMkLst>
          <pc:docMk/>
          <pc:sldMk cId="1593348687" sldId="798"/>
        </pc:sldMkLst>
        <pc:spChg chg="mod">
          <ac:chgData name="Giulia Toti" userId="TzqWl/9XPdPJK37hFmYgxm3mKOeYDdqsp+KgPF12D7I=" providerId="None" clId="Web-{A1910946-90EF-4271-8DD2-4AE63F5AD874}" dt="2022-11-27T22:33:42.642" v="109" actId="20577"/>
          <ac:spMkLst>
            <pc:docMk/>
            <pc:sldMk cId="1593348687" sldId="798"/>
            <ac:spMk id="2" creationId="{082B539B-DF9C-4D51-E375-B525E87BFF86}"/>
          </ac:spMkLst>
        </pc:spChg>
        <pc:spChg chg="del">
          <ac:chgData name="Giulia Toti" userId="TzqWl/9XPdPJK37hFmYgxm3mKOeYDdqsp+KgPF12D7I=" providerId="None" clId="Web-{A1910946-90EF-4271-8DD2-4AE63F5AD874}" dt="2022-11-27T22:33:50.408" v="113"/>
          <ac:spMkLst>
            <pc:docMk/>
            <pc:sldMk cId="1593348687" sldId="798"/>
            <ac:spMk id="3" creationId="{FC72FB05-94C4-4505-8AC1-3CCC622AA0A7}"/>
          </ac:spMkLst>
        </pc:spChg>
        <pc:picChg chg="add mod">
          <ac:chgData name="Giulia Toti" userId="TzqWl/9XPdPJK37hFmYgxm3mKOeYDdqsp+KgPF12D7I=" providerId="None" clId="Web-{A1910946-90EF-4271-8DD2-4AE63F5AD874}" dt="2022-11-27T22:33:59.955" v="114" actId="1076"/>
          <ac:picMkLst>
            <pc:docMk/>
            <pc:sldMk cId="1593348687" sldId="798"/>
            <ac:picMk id="5" creationId="{76C28165-C706-4FE1-6F45-1EAF1FFEFFB4}"/>
          </ac:picMkLst>
        </pc:picChg>
        <pc:picChg chg="add mod">
          <ac:chgData name="Giulia Toti" userId="TzqWl/9XPdPJK37hFmYgxm3mKOeYDdqsp+KgPF12D7I=" providerId="None" clId="Web-{A1910946-90EF-4271-8DD2-4AE63F5AD874}" dt="2022-11-27T22:33:59.986" v="115" actId="1076"/>
          <ac:picMkLst>
            <pc:docMk/>
            <pc:sldMk cId="1593348687" sldId="798"/>
            <ac:picMk id="7" creationId="{71B4659B-84A4-4B11-D95E-B82C21684402}"/>
          </ac:picMkLst>
        </pc:picChg>
        <pc:picChg chg="add mod">
          <ac:chgData name="Giulia Toti" userId="TzqWl/9XPdPJK37hFmYgxm3mKOeYDdqsp+KgPF12D7I=" providerId="None" clId="Web-{A1910946-90EF-4271-8DD2-4AE63F5AD874}" dt="2022-11-27T22:34:00.002" v="116" actId="1076"/>
          <ac:picMkLst>
            <pc:docMk/>
            <pc:sldMk cId="1593348687" sldId="798"/>
            <ac:picMk id="9" creationId="{057AB2C1-32C5-EB3C-69A0-9F49B3D06814}"/>
          </ac:picMkLst>
        </pc:picChg>
      </pc:sldChg>
      <pc:sldChg chg="addSp delSp modSp new">
        <pc:chgData name="Giulia Toti" userId="TzqWl/9XPdPJK37hFmYgxm3mKOeYDdqsp+KgPF12D7I=" providerId="None" clId="Web-{A1910946-90EF-4271-8DD2-4AE63F5AD874}" dt="2022-11-27T22:35:24.458" v="126" actId="1076"/>
        <pc:sldMkLst>
          <pc:docMk/>
          <pc:sldMk cId="937817730" sldId="799"/>
        </pc:sldMkLst>
        <pc:spChg chg="mod">
          <ac:chgData name="Giulia Toti" userId="TzqWl/9XPdPJK37hFmYgxm3mKOeYDdqsp+KgPF12D7I=" providerId="None" clId="Web-{A1910946-90EF-4271-8DD2-4AE63F5AD874}" dt="2022-11-27T22:34:26.065" v="123" actId="20577"/>
          <ac:spMkLst>
            <pc:docMk/>
            <pc:sldMk cId="937817730" sldId="799"/>
            <ac:spMk id="2" creationId="{C5AA489F-ACD4-3BA8-450F-479813D610F7}"/>
          </ac:spMkLst>
        </pc:spChg>
        <pc:spChg chg="del">
          <ac:chgData name="Giulia Toti" userId="TzqWl/9XPdPJK37hFmYgxm3mKOeYDdqsp+KgPF12D7I=" providerId="None" clId="Web-{A1910946-90EF-4271-8DD2-4AE63F5AD874}" dt="2022-11-27T22:35:15.051" v="124"/>
          <ac:spMkLst>
            <pc:docMk/>
            <pc:sldMk cId="937817730" sldId="799"/>
            <ac:spMk id="3" creationId="{85DFEF7C-79A5-369D-36F2-FC9D4D7FBE11}"/>
          </ac:spMkLst>
        </pc:spChg>
        <pc:picChg chg="add mod ord">
          <ac:chgData name="Giulia Toti" userId="TzqWl/9XPdPJK37hFmYgxm3mKOeYDdqsp+KgPF12D7I=" providerId="None" clId="Web-{A1910946-90EF-4271-8DD2-4AE63F5AD874}" dt="2022-11-27T22:35:24.458" v="126" actId="1076"/>
          <ac:picMkLst>
            <pc:docMk/>
            <pc:sldMk cId="937817730" sldId="799"/>
            <ac:picMk id="4" creationId="{A6C41C05-F1AB-B3A6-F3C6-F6F15F9DF242}"/>
          </ac:picMkLst>
        </pc:picChg>
      </pc:sldChg>
      <pc:sldChg chg="modSp new">
        <pc:chgData name="Giulia Toti" userId="TzqWl/9XPdPJK37hFmYgxm3mKOeYDdqsp+KgPF12D7I=" providerId="None" clId="Web-{A1910946-90EF-4271-8DD2-4AE63F5AD874}" dt="2022-11-27T22:37:48.437" v="174" actId="20577"/>
        <pc:sldMkLst>
          <pc:docMk/>
          <pc:sldMk cId="4228033093" sldId="800"/>
        </pc:sldMkLst>
        <pc:spChg chg="mod">
          <ac:chgData name="Giulia Toti" userId="TzqWl/9XPdPJK37hFmYgxm3mKOeYDdqsp+KgPF12D7I=" providerId="None" clId="Web-{A1910946-90EF-4271-8DD2-4AE63F5AD874}" dt="2022-11-27T22:36:07.084" v="142" actId="20577"/>
          <ac:spMkLst>
            <pc:docMk/>
            <pc:sldMk cId="4228033093" sldId="800"/>
            <ac:spMk id="2" creationId="{BB9DB03C-282B-AC6C-D9EA-459CFF1D7CE3}"/>
          </ac:spMkLst>
        </pc:spChg>
        <pc:spChg chg="mod">
          <ac:chgData name="Giulia Toti" userId="TzqWl/9XPdPJK37hFmYgxm3mKOeYDdqsp+KgPF12D7I=" providerId="None" clId="Web-{A1910946-90EF-4271-8DD2-4AE63F5AD874}" dt="2022-11-27T22:37:48.437" v="174" actId="20577"/>
          <ac:spMkLst>
            <pc:docMk/>
            <pc:sldMk cId="4228033093" sldId="800"/>
            <ac:spMk id="3" creationId="{ACB21442-3F4F-8DE0-911A-5B27810F7158}"/>
          </ac:spMkLst>
        </pc:spChg>
      </pc:sldChg>
      <pc:sldChg chg="modSp new">
        <pc:chgData name="Giulia Toti" userId="TzqWl/9XPdPJK37hFmYgxm3mKOeYDdqsp+KgPF12D7I=" providerId="None" clId="Web-{A1910946-90EF-4271-8DD2-4AE63F5AD874}" dt="2022-11-27T22:52:43.500" v="396" actId="20577"/>
        <pc:sldMkLst>
          <pc:docMk/>
          <pc:sldMk cId="188011927" sldId="801"/>
        </pc:sldMkLst>
        <pc:spChg chg="mod">
          <ac:chgData name="Giulia Toti" userId="TzqWl/9XPdPJK37hFmYgxm3mKOeYDdqsp+KgPF12D7I=" providerId="None" clId="Web-{A1910946-90EF-4271-8DD2-4AE63F5AD874}" dt="2022-11-27T22:38:37.517" v="183" actId="20577"/>
          <ac:spMkLst>
            <pc:docMk/>
            <pc:sldMk cId="188011927" sldId="801"/>
            <ac:spMk id="2" creationId="{7B98A420-3B6A-C3D6-B3A0-EFB8A331A026}"/>
          </ac:spMkLst>
        </pc:spChg>
        <pc:spChg chg="mod">
          <ac:chgData name="Giulia Toti" userId="TzqWl/9XPdPJK37hFmYgxm3mKOeYDdqsp+KgPF12D7I=" providerId="None" clId="Web-{A1910946-90EF-4271-8DD2-4AE63F5AD874}" dt="2022-11-27T22:52:43.500" v="396" actId="20577"/>
          <ac:spMkLst>
            <pc:docMk/>
            <pc:sldMk cId="188011927" sldId="801"/>
            <ac:spMk id="3" creationId="{0EE49D03-319C-6D63-6AE7-31BFDFF8D090}"/>
          </ac:spMkLst>
        </pc:spChg>
      </pc:sldChg>
      <pc:sldChg chg="modSp new">
        <pc:chgData name="Giulia Toti" userId="TzqWl/9XPdPJK37hFmYgxm3mKOeYDdqsp+KgPF12D7I=" providerId="None" clId="Web-{A1910946-90EF-4271-8DD2-4AE63F5AD874}" dt="2022-11-27T22:58:56.139" v="511" actId="20577"/>
        <pc:sldMkLst>
          <pc:docMk/>
          <pc:sldMk cId="320979012" sldId="802"/>
        </pc:sldMkLst>
        <pc:spChg chg="mod">
          <ac:chgData name="Giulia Toti" userId="TzqWl/9XPdPJK37hFmYgxm3mKOeYDdqsp+KgPF12D7I=" providerId="None" clId="Web-{A1910946-90EF-4271-8DD2-4AE63F5AD874}" dt="2022-11-27T22:54:33.114" v="401" actId="20577"/>
          <ac:spMkLst>
            <pc:docMk/>
            <pc:sldMk cId="320979012" sldId="802"/>
            <ac:spMk id="2" creationId="{9B6B9B8B-E374-5C1F-CFE5-F24126D2F31A}"/>
          </ac:spMkLst>
        </pc:spChg>
        <pc:spChg chg="mod">
          <ac:chgData name="Giulia Toti" userId="TzqWl/9XPdPJK37hFmYgxm3mKOeYDdqsp+KgPF12D7I=" providerId="None" clId="Web-{A1910946-90EF-4271-8DD2-4AE63F5AD874}" dt="2022-11-27T22:58:56.139" v="511" actId="20577"/>
          <ac:spMkLst>
            <pc:docMk/>
            <pc:sldMk cId="320979012" sldId="802"/>
            <ac:spMk id="3" creationId="{9BADEAD6-A2DE-EEE2-89E0-265278FB73DC}"/>
          </ac:spMkLst>
        </pc:spChg>
      </pc:sldChg>
      <pc:sldChg chg="modSp add del">
        <pc:chgData name="Giulia Toti" userId="TzqWl/9XPdPJK37hFmYgxm3mKOeYDdqsp+KgPF12D7I=" providerId="None" clId="Web-{A1910946-90EF-4271-8DD2-4AE63F5AD874}" dt="2022-11-27T22:54:47.239" v="406"/>
        <pc:sldMkLst>
          <pc:docMk/>
          <pc:sldMk cId="697759413" sldId="803"/>
        </pc:sldMkLst>
        <pc:spChg chg="mod">
          <ac:chgData name="Giulia Toti" userId="TzqWl/9XPdPJK37hFmYgxm3mKOeYDdqsp+KgPF12D7I=" providerId="None" clId="Web-{A1910946-90EF-4271-8DD2-4AE63F5AD874}" dt="2022-11-27T22:54:39.380" v="402" actId="20577"/>
          <ac:spMkLst>
            <pc:docMk/>
            <pc:sldMk cId="697759413" sldId="803"/>
            <ac:spMk id="3" creationId="{C7EFF1E7-DDD3-BFA3-7AAB-6D36A7679BA5}"/>
          </ac:spMkLst>
        </pc:spChg>
      </pc:sldChg>
      <pc:sldChg chg="modSp new">
        <pc:chgData name="Giulia Toti" userId="TzqWl/9XPdPJK37hFmYgxm3mKOeYDdqsp+KgPF12D7I=" providerId="None" clId="Web-{A1910946-90EF-4271-8DD2-4AE63F5AD874}" dt="2022-11-27T23:20:48.641" v="865" actId="20577"/>
        <pc:sldMkLst>
          <pc:docMk/>
          <pc:sldMk cId="1864463068" sldId="803"/>
        </pc:sldMkLst>
        <pc:spChg chg="mod">
          <ac:chgData name="Giulia Toti" userId="TzqWl/9XPdPJK37hFmYgxm3mKOeYDdqsp+KgPF12D7I=" providerId="None" clId="Web-{A1910946-90EF-4271-8DD2-4AE63F5AD874}" dt="2022-11-27T23:02:00.677" v="516" actId="20577"/>
          <ac:spMkLst>
            <pc:docMk/>
            <pc:sldMk cId="1864463068" sldId="803"/>
            <ac:spMk id="2" creationId="{D759802C-1484-70D5-92EC-31DE060C62F9}"/>
          </ac:spMkLst>
        </pc:spChg>
        <pc:spChg chg="mod">
          <ac:chgData name="Giulia Toti" userId="TzqWl/9XPdPJK37hFmYgxm3mKOeYDdqsp+KgPF12D7I=" providerId="None" clId="Web-{A1910946-90EF-4271-8DD2-4AE63F5AD874}" dt="2022-11-27T23:20:48.641" v="865" actId="20577"/>
          <ac:spMkLst>
            <pc:docMk/>
            <pc:sldMk cId="1864463068" sldId="803"/>
            <ac:spMk id="3" creationId="{AF54EE66-7F9B-BE48-7278-B0F562C77B07}"/>
          </ac:spMkLst>
        </pc:spChg>
      </pc:sldChg>
      <pc:sldChg chg="modSp new">
        <pc:chgData name="Giulia Toti" userId="TzqWl/9XPdPJK37hFmYgxm3mKOeYDdqsp+KgPF12D7I=" providerId="None" clId="Web-{A1910946-90EF-4271-8DD2-4AE63F5AD874}" dt="2022-11-27T23:28:22.939" v="933" actId="20577"/>
        <pc:sldMkLst>
          <pc:docMk/>
          <pc:sldMk cId="1465711831" sldId="804"/>
        </pc:sldMkLst>
        <pc:spChg chg="mod">
          <ac:chgData name="Giulia Toti" userId="TzqWl/9XPdPJK37hFmYgxm3mKOeYDdqsp+KgPF12D7I=" providerId="None" clId="Web-{A1910946-90EF-4271-8DD2-4AE63F5AD874}" dt="2022-11-27T23:22:19.191" v="875" actId="20577"/>
          <ac:spMkLst>
            <pc:docMk/>
            <pc:sldMk cId="1465711831" sldId="804"/>
            <ac:spMk id="2" creationId="{7EE32139-2D6B-D132-DED0-ACB8EBB0E19B}"/>
          </ac:spMkLst>
        </pc:spChg>
        <pc:spChg chg="mod">
          <ac:chgData name="Giulia Toti" userId="TzqWl/9XPdPJK37hFmYgxm3mKOeYDdqsp+KgPF12D7I=" providerId="None" clId="Web-{A1910946-90EF-4271-8DD2-4AE63F5AD874}" dt="2022-11-27T23:28:22.939" v="933" actId="20577"/>
          <ac:spMkLst>
            <pc:docMk/>
            <pc:sldMk cId="1465711831" sldId="804"/>
            <ac:spMk id="3" creationId="{15F1B1C8-46B4-254A-7DB7-46AB4B91F0EF}"/>
          </ac:spMkLst>
        </pc:spChg>
      </pc:sldChg>
      <pc:sldChg chg="modSp new">
        <pc:chgData name="Giulia Toti" userId="TzqWl/9XPdPJK37hFmYgxm3mKOeYDdqsp+KgPF12D7I=" providerId="None" clId="Web-{A1910946-90EF-4271-8DD2-4AE63F5AD874}" dt="2022-11-27T23:41:41.145" v="1195" actId="20577"/>
        <pc:sldMkLst>
          <pc:docMk/>
          <pc:sldMk cId="2504756361" sldId="805"/>
        </pc:sldMkLst>
        <pc:spChg chg="mod">
          <ac:chgData name="Giulia Toti" userId="TzqWl/9XPdPJK37hFmYgxm3mKOeYDdqsp+KgPF12D7I=" providerId="None" clId="Web-{A1910946-90EF-4271-8DD2-4AE63F5AD874}" dt="2022-11-27T23:34:21.124" v="937" actId="20577"/>
          <ac:spMkLst>
            <pc:docMk/>
            <pc:sldMk cId="2504756361" sldId="805"/>
            <ac:spMk id="2" creationId="{B700836D-EB46-079E-4DED-8C0555B6240D}"/>
          </ac:spMkLst>
        </pc:spChg>
        <pc:spChg chg="mod">
          <ac:chgData name="Giulia Toti" userId="TzqWl/9XPdPJK37hFmYgxm3mKOeYDdqsp+KgPF12D7I=" providerId="None" clId="Web-{A1910946-90EF-4271-8DD2-4AE63F5AD874}" dt="2022-11-27T23:41:41.145" v="1195" actId="20577"/>
          <ac:spMkLst>
            <pc:docMk/>
            <pc:sldMk cId="2504756361" sldId="805"/>
            <ac:spMk id="3" creationId="{82ECDC0E-E6DA-7CFD-6B4A-9779DFA02B89}"/>
          </ac:spMkLst>
        </pc:spChg>
      </pc:sldChg>
      <pc:sldMasterChg chg="add addSldLayout">
        <pc:chgData name="Giulia Toti" userId="TzqWl/9XPdPJK37hFmYgxm3mKOeYDdqsp+KgPF12D7I=" providerId="None" clId="Web-{A1910946-90EF-4271-8DD2-4AE63F5AD874}" dt="2022-11-27T22:27:59.786" v="13"/>
        <pc:sldMasterMkLst>
          <pc:docMk/>
          <pc:sldMasterMk cId="162629817" sldId="2147483696"/>
        </pc:sldMasterMkLst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972963403" sldId="2147483697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325554331" sldId="2147483698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145747306" sldId="2147483699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2363069880" sldId="2147483700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57876721" sldId="2147483701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3077977913" sldId="2147483702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1907452332" sldId="2147483703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3650587813" sldId="2147483704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891090597" sldId="2147483705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710384708" sldId="2147483706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3811922756" sldId="2147483707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230038814" sldId="2147483708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1188546340" sldId="2147483709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1275018458" sldId="2147483710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3822843426" sldId="2147483711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1525380630" sldId="2147483712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3010710007" sldId="2147483713"/>
          </pc:sldLayoutMkLst>
        </pc:sldLayoutChg>
      </pc:sldMasterChg>
      <pc:sldMasterChg chg="add addSldLayout">
        <pc:chgData name="Giulia Toti" userId="TzqWl/9XPdPJK37hFmYgxm3mKOeYDdqsp+KgPF12D7I=" providerId="None" clId="Web-{A1910946-90EF-4271-8DD2-4AE63F5AD874}" dt="2022-11-27T22:54:22.692" v="399"/>
        <pc:sldMasterMkLst>
          <pc:docMk/>
          <pc:sldMasterMk cId="0" sldId="2147484268"/>
        </pc:sldMasterMkLst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2537861564" sldId="2147484256"/>
          </pc:sldLayoutMkLst>
        </pc:sldLayoutChg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286118235" sldId="2147484257"/>
          </pc:sldLayoutMkLst>
        </pc:sldLayoutChg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1646024694" sldId="2147484258"/>
          </pc:sldLayoutMkLst>
        </pc:sldLayoutChg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2364211820" sldId="2147484259"/>
          </pc:sldLayoutMkLst>
        </pc:sldLayoutChg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813061941" sldId="2147484260"/>
          </pc:sldLayoutMkLst>
        </pc:sldLayoutChg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3094054812" sldId="2147484261"/>
          </pc:sldLayoutMkLst>
        </pc:sldLayoutChg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3435252971" sldId="2147484262"/>
          </pc:sldLayoutMkLst>
        </pc:sldLayoutChg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1401786470" sldId="2147484263"/>
          </pc:sldLayoutMkLst>
        </pc:sldLayoutChg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3884405291" sldId="2147484264"/>
          </pc:sldLayoutMkLst>
        </pc:sldLayoutChg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2007377586" sldId="2147484265"/>
          </pc:sldLayoutMkLst>
        </pc:sldLayoutChg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463164852" sldId="2147484266"/>
          </pc:sldLayoutMkLst>
        </pc:sldLayoutChg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744451672" sldId="21474842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" pitchFamily="-4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" pitchFamily="-4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" pitchFamily="-4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" pitchFamily="-48" charset="0"/>
              </a:defRPr>
            </a:lvl1pPr>
          </a:lstStyle>
          <a:p>
            <a:pPr>
              <a:defRPr/>
            </a:pPr>
            <a:fld id="{452112D4-5D71-4FB1-9693-C96050B9FD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292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Use multiple metrics instead of a single score </a:t>
            </a:r>
          </a:p>
          <a:p>
            <a:r>
              <a:rPr lang="en-US" sz="1200" dirty="0"/>
              <a:t>Listening to qualitative first-person experiences </a:t>
            </a:r>
          </a:p>
          <a:p>
            <a:r>
              <a:rPr lang="en-US" sz="1200" dirty="0"/>
              <a:t>Involve domain experts </a:t>
            </a:r>
          </a:p>
          <a:p>
            <a:r>
              <a:rPr lang="en-US" sz="1200" dirty="0"/>
              <a:t>Consider biases and what can go wrong beforehand </a:t>
            </a:r>
          </a:p>
          <a:p>
            <a:r>
              <a:rPr lang="en-US" sz="1200" dirty="0"/>
              <a:t>Transparent algorithms </a:t>
            </a:r>
          </a:p>
          <a:p>
            <a:r>
              <a:rPr lang="en-US" sz="1200" dirty="0"/>
              <a:t>Assess and review your metrics regularly </a:t>
            </a:r>
          </a:p>
          <a:p>
            <a:r>
              <a:rPr lang="en-US" sz="1200" dirty="0"/>
              <a:t>Legislative incentives for companies to adhere             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2112D4-5D71-4FB1-9693-C96050B9FDA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88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Question: do you think algorithmic pricing is fair?</a:t>
            </a:r>
          </a:p>
        </p:txBody>
      </p:sp>
    </p:spTree>
    <p:extLst>
      <p:ext uri="{BB962C8B-B14F-4D97-AF65-F5344CB8AC3E}">
        <p14:creationId xmlns:p14="http://schemas.microsoft.com/office/powerpoint/2010/main" val="4159125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Quinnbird2-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1"/>
            <a:ext cx="121920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8185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381000"/>
            <a:ext cx="9956800" cy="914400"/>
          </a:xfrm>
        </p:spPr>
        <p:txBody>
          <a:bodyPr wrap="none" anchor="t"/>
          <a:lstStyle>
            <a:lvl1pPr algn="ctr">
              <a:defRPr sz="3200">
                <a:latin typeface="Calibri" pitchFamily="34" charset="0"/>
                <a:cs typeface="Calibri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FFF0023-71DF-466F-95AF-58932EFE0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8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15400" y="76200"/>
            <a:ext cx="27686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81026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83D9E2F-B7D7-45C6-9B7B-09EF28BF71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80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92525EC-8CCC-AB42-8BD1-1DA82123D46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63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4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7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69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6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779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523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8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838200"/>
            <a:ext cx="11785600" cy="5791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37846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90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84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227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8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463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184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434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92525EC-8CCC-AB42-8BD1-1DA82123D46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806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92525EC-8CCC-AB42-8BD1-1DA82123D46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100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5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77800"/>
            <a:ext cx="10566400" cy="812800"/>
          </a:xfrm>
        </p:spPr>
        <p:txBody>
          <a:bodyPr wrap="none" anchor="ctr"/>
          <a:lstStyle>
            <a:lvl1pPr algn="l">
              <a:defRPr sz="4000">
                <a:latin typeface="+mj-lt"/>
                <a:cs typeface="Calibri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76A5885-850A-41BF-A53C-F226DA725F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854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1074400" cy="5334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78615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AFE51-662F-413B-8050-EE165F49CE8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7BE712BE-252B-4A36-8314-13BB9F8028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60246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6F164-C76B-4210-B95F-57DC1EFC246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28AD637D-460E-4A1B-93E0-BAC2C99AC2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2118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219BA-CDFF-4306-81E0-B4949BD12E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A790DC3D-879E-4DDB-A5DA-B28523309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0619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8E8DAD-C0B8-4A3F-A6F5-B6533461FC7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3780C8C1-F5E9-4375-A3CD-DD02CEC2D9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40548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67AD3D-65E9-49DB-A56F-89666118413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E5508378-E81F-499B-9449-6B789BAD49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2529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1F27D-41B3-4137-B7C0-B269561D1FA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445AABFC-277D-40FB-8B7F-EBC5ABAEF6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7864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83BD8-84A5-407F-903C-21273C087B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B56EF2DB-C4B2-4BBB-8F24-7A2F36932C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44052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CC62A-2AFF-4846-917E-A3D4427A77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AB7D533E-71B8-4EE4-8C2D-A544052DE5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3775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15400" y="76200"/>
            <a:ext cx="27686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81026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A9F7D-2384-4DBA-9030-72E8C4BCA33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C25C629F-D08A-4CE6-AE38-89AC38307F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16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1623472-CB17-4E1E-A9A4-2CE38BA9F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450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27CD-BEC3-4B77-A4FC-1291A0E9B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>
            <a:normAutofit/>
          </a:bodyPr>
          <a:lstStyle>
            <a:lvl1pPr algn="ctr">
              <a:defRPr sz="53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922CE-0E51-4C0B-BD7F-4661EF9D5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569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70" indent="0" algn="ctr">
              <a:buNone/>
              <a:defRPr sz="2667"/>
            </a:lvl2pPr>
            <a:lvl3pPr marL="1219140" indent="0" algn="ctr">
              <a:buNone/>
              <a:defRPr sz="2400"/>
            </a:lvl3pPr>
            <a:lvl4pPr marL="1828709" indent="0" algn="ctr">
              <a:buNone/>
              <a:defRPr sz="2133"/>
            </a:lvl4pPr>
            <a:lvl5pPr marL="2438278" indent="0" algn="ctr">
              <a:buNone/>
              <a:defRPr sz="2133"/>
            </a:lvl5pPr>
            <a:lvl6pPr marL="3047848" indent="0" algn="ctr">
              <a:buNone/>
              <a:defRPr sz="2133"/>
            </a:lvl6pPr>
            <a:lvl7pPr marL="3657418" indent="0" algn="ctr">
              <a:buNone/>
              <a:defRPr sz="2133"/>
            </a:lvl7pPr>
            <a:lvl8pPr marL="4266987" indent="0" algn="ctr">
              <a:buNone/>
              <a:defRPr sz="2133"/>
            </a:lvl8pPr>
            <a:lvl9pPr marL="4876557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4445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E40AD93-F23A-4CBB-B318-DE6B21EAFE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029B9D4-759F-4ECD-B199-80AA2030EA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7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436C50C-33F3-40B3-911B-77F30FEE06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6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C8839F6-0F1F-4331-8C85-A723DAC0C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6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E4E3CCC-15F0-49B6-A847-1FDD65CB3F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4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12192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003366">
                  <a:alpha val="78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en-US" sz="2400" b="0" baseline="-25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1600" y="76200"/>
            <a:ext cx="11988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" y="838200"/>
            <a:ext cx="12090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1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ヒラギノ角ゴ Pro W3" pitchFamily="-48" charset="-128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ヒラギノ角ゴ Pro W3" pitchFamily="-48" charset="-128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ヒラギノ角ゴ Pro W3" pitchFamily="-48" charset="-128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ヒラギノ角ゴ Pro W3" pitchFamily="-48" charset="-128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Times" pitchFamily="-48" charset="0"/>
        <a:buChar char="•"/>
        <a:defRPr sz="2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»"/>
        <a:defRPr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92525EC-8CCC-AB42-8BD1-1DA82123D46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B1C14AAB-7F7D-4892-85A3-6275F0F0B3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77800"/>
            <a:ext cx="110744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9C1E6EE-E402-4A4F-8DC6-74F4E674EE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11074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6" r:id="rId2"/>
    <p:sldLayoutId id="2147484258" r:id="rId3"/>
    <p:sldLayoutId id="2147484259" r:id="rId4"/>
    <p:sldLayoutId id="2147484260" r:id="rId5"/>
    <p:sldLayoutId id="2147484261" r:id="rId6"/>
    <p:sldLayoutId id="2147484262" r:id="rId7"/>
    <p:sldLayoutId id="2147484263" r:id="rId8"/>
    <p:sldLayoutId id="2147484264" r:id="rId9"/>
    <p:sldLayoutId id="2147484265" r:id="rId10"/>
    <p:sldLayoutId id="2147484266" r:id="rId11"/>
    <p:sldLayoutId id="2147484267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2040"/>
          </a:solidFill>
          <a:latin typeface="+mj-lt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ヒラギノ角ゴ Pro W3" pitchFamily="-48" charset="-128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ヒラギノ角ゴ Pro W3" pitchFamily="-48" charset="-128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ヒラギノ角ゴ Pro W3" pitchFamily="-48" charset="-128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ヒラギノ角ゴ Pro W3" pitchFamily="-48" charset="-128"/>
          <a:cs typeface="Calibri" pitchFamily="34" charset="0"/>
        </a:defRPr>
      </a:lvl5pPr>
      <a:lvl6pPr marL="457189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</a:defRPr>
      </a:lvl6pPr>
      <a:lvl7pPr marL="914377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</a:defRPr>
      </a:lvl7pPr>
      <a:lvl8pPr marL="1371566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</a:defRPr>
      </a:lvl8pPr>
      <a:lvl9pPr marL="1828754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</a:defRPr>
      </a:lvl9pPr>
    </p:titleStyle>
    <p:bodyStyle>
      <a:lvl1pPr marL="304792" indent="-304792" algn="l" rtl="0" eaLnBrk="0" fontAlgn="base" hangingPunct="0">
        <a:spcBef>
          <a:spcPts val="1600"/>
        </a:spcBef>
        <a:spcAft>
          <a:spcPct val="0"/>
        </a:spcAft>
        <a:buClr>
          <a:srgbClr val="002040"/>
        </a:buClr>
        <a:buFont typeface="Times" panose="02020603050405020304" pitchFamily="18" charset="0"/>
        <a:buChar char="•"/>
        <a:defRPr sz="2933">
          <a:solidFill>
            <a:srgbClr val="002040"/>
          </a:solidFill>
          <a:latin typeface="+mn-lt"/>
          <a:ea typeface="+mn-ea"/>
          <a:cs typeface="Calibri" pitchFamily="34" charset="0"/>
        </a:defRPr>
      </a:lvl1pPr>
      <a:lvl2pPr marL="685783" indent="-285744" algn="l" rtl="0" eaLnBrk="0" fontAlgn="base" hangingPunct="0">
        <a:spcBef>
          <a:spcPts val="400"/>
        </a:spcBef>
        <a:spcAft>
          <a:spcPct val="0"/>
        </a:spcAft>
        <a:buClr>
          <a:schemeClr val="bg2"/>
        </a:buClr>
        <a:buChar char="–"/>
        <a:defRPr sz="2267">
          <a:solidFill>
            <a:srgbClr val="002040">
              <a:alpha val="70000"/>
            </a:srgbClr>
          </a:solidFill>
          <a:latin typeface="HelveticaNeueLT Com 45 Lt" panose="020B0403020202020204" pitchFamily="34" charset="0"/>
          <a:ea typeface="+mn-ea"/>
          <a:cs typeface="Calibri" pitchFamily="34" charset="0"/>
        </a:defRPr>
      </a:lvl2pPr>
      <a:lvl3pPr marL="992693" indent="-228594" algn="l" rtl="0" eaLnBrk="0" fontAlgn="base" hangingPunct="0">
        <a:spcBef>
          <a:spcPts val="267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600">
          <a:solidFill>
            <a:srgbClr val="002040">
              <a:alpha val="55000"/>
            </a:srgbClr>
          </a:solidFill>
          <a:latin typeface="HelveticaNeueLT Com 35 Th" panose="020B0403020202020204" pitchFamily="34" charset="0"/>
          <a:ea typeface="+mn-ea"/>
          <a:cs typeface="Calibri" pitchFamily="34" charset="0"/>
        </a:defRPr>
      </a:lvl3pPr>
      <a:lvl4pPr marL="1293252" indent="-228594" algn="l" rtl="0" eaLnBrk="0" fontAlgn="base" hangingPunct="0">
        <a:spcBef>
          <a:spcPts val="267"/>
        </a:spcBef>
        <a:spcAft>
          <a:spcPct val="0"/>
        </a:spcAft>
        <a:buClr>
          <a:schemeClr val="bg2"/>
        </a:buClr>
        <a:buChar char="–"/>
        <a:defRPr sz="1400">
          <a:solidFill>
            <a:srgbClr val="002040">
              <a:alpha val="30000"/>
            </a:srgbClr>
          </a:solidFill>
          <a:latin typeface="HelveticaNeueLT Com 35 Th" panose="020B0403020202020204" pitchFamily="34" charset="0"/>
          <a:ea typeface="+mn-ea"/>
          <a:cs typeface="Calibri" pitchFamily="34" charset="0"/>
        </a:defRPr>
      </a:lvl4pPr>
      <a:lvl5pPr marL="1600160" indent="-228594" algn="l" rtl="0" eaLnBrk="0" fontAlgn="base" hangingPunct="0">
        <a:spcBef>
          <a:spcPts val="267"/>
        </a:spcBef>
        <a:spcAft>
          <a:spcPct val="0"/>
        </a:spcAft>
        <a:buClr>
          <a:schemeClr val="bg2"/>
        </a:buClr>
        <a:buChar char="»"/>
        <a:defRPr sz="1200">
          <a:solidFill>
            <a:srgbClr val="002040">
              <a:alpha val="30000"/>
            </a:srgbClr>
          </a:solidFill>
          <a:latin typeface="HelveticaNeueLT Com 35 Th" panose="020B0403020202020204" pitchFamily="34" charset="0"/>
          <a:ea typeface="+mn-ea"/>
          <a:cs typeface="Calibri" pitchFamily="34" charset="0"/>
        </a:defRPr>
      </a:lvl5pPr>
      <a:lvl6pPr marL="2514537" indent="-228594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as.org/doi/10.1073/pnas.2023301118" TargetMode="External"/><Relationship Id="rId2" Type="http://schemas.openxmlformats.org/officeDocument/2006/relationships/hyperlink" Target="https://www.npr.org/sections/thetwo-way/2017/11/27/566769570/youtube-faces-increased-criticism-that-its-unsafe-for-kid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29615633_What's_Measured_Is_What_Matters_Targets_and_Gaming_in_the_English_Public_Health_Care_Syste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abs/10.1145/3514094.353954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atimes.com/business/technology/story/2023-04-11/algorithmic-wage-discrimination" TargetMode="External"/><Relationship Id="rId5" Type="http://schemas.openxmlformats.org/officeDocument/2006/relationships/hyperlink" Target="https://papers.ssrn.com/sol3/papers.cfm?abstract_id=4331080" TargetMode="External"/><Relationship Id="rId4" Type="http://schemas.openxmlformats.org/officeDocument/2006/relationships/hyperlink" Target="https://www.washingtonpost.com/blogs/she-the-people/wp/2014/12/22/is-ubers-surge-pricing-fair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743200"/>
            <a:ext cx="7924800" cy="1752600"/>
          </a:xfrm>
        </p:spPr>
        <p:txBody>
          <a:bodyPr/>
          <a:lstStyle/>
          <a:p>
            <a:pPr eaLnBrk="1" hangingPunct="1"/>
            <a:r>
              <a:rPr lang="en-US" sz="5400" dirty="0"/>
              <a:t>Ethics of</a:t>
            </a:r>
            <a:br>
              <a:rPr lang="en-US" sz="5400" dirty="0"/>
            </a:br>
            <a:r>
              <a:rPr lang="en-US" sz="5400" dirty="0"/>
              <a:t>Artificial Intelligence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9DB03C-282B-AC6C-D9EA-459CFF1D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Why worrying about bias in algorithms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B21442-3F4F-8DE0-911A-5B27810F7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cs typeface="Calibri"/>
              </a:rPr>
              <a:t>Decisions made by a ML algorithm are: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latin typeface="Calibri"/>
                <a:cs typeface="Calibri"/>
              </a:rPr>
              <a:t>Cheap</a:t>
            </a:r>
            <a:endParaRPr lang="en-US" dirty="0"/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latin typeface="Calibri"/>
                <a:cs typeface="Calibri"/>
              </a:rPr>
              <a:t>Scalable 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latin typeface="Calibri"/>
                <a:cs typeface="Calibri"/>
              </a:rPr>
              <a:t>Automated 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latin typeface="Calibri"/>
                <a:cs typeface="Calibri"/>
              </a:rPr>
              <a:t>Self-reinforcing 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latin typeface="Calibri"/>
                <a:cs typeface="Calibri"/>
              </a:rPr>
              <a:t>Seemingly objective 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latin typeface="Calibri"/>
                <a:cs typeface="Calibri"/>
              </a:rPr>
              <a:t>Often lacking appeals processes 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latin typeface="Calibri"/>
                <a:cs typeface="Calibri"/>
              </a:rPr>
              <a:t>Not just predicting but also causing the future        </a:t>
            </a:r>
            <a:endParaRPr lang="it-IT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8033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98A420-3B6A-C3D6-B3A0-EFB8A331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Fairness in algorithms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E49D03-319C-6D63-6AE7-31BFDFF8D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Nowadays, more attention is placed on algorithms being </a:t>
            </a:r>
            <a:r>
              <a:rPr lang="en-US" b="1" dirty="0">
                <a:latin typeface="Calibri"/>
                <a:cs typeface="Calibri"/>
              </a:rPr>
              <a:t>fair</a:t>
            </a:r>
            <a:r>
              <a:rPr lang="en-US" dirty="0">
                <a:latin typeface="Calibri"/>
                <a:cs typeface="Calibri"/>
              </a:rPr>
              <a:t>, and not just accurate.</a:t>
            </a:r>
            <a:endParaRPr lang="it-IT" dirty="0"/>
          </a:p>
          <a:p>
            <a:r>
              <a:rPr lang="en-US" dirty="0">
                <a:latin typeface="Calibri"/>
                <a:cs typeface="Calibri"/>
              </a:rPr>
              <a:t>Fairness can be measured as:</a:t>
            </a:r>
            <a:endParaRPr lang="en-US" dirty="0"/>
          </a:p>
          <a:p>
            <a:pPr lvl="1"/>
            <a:r>
              <a:rPr lang="en-US" sz="2800" dirty="0">
                <a:latin typeface="Calibri"/>
                <a:cs typeface="Calibri"/>
              </a:rPr>
              <a:t>demographic (or statistical) parity: population percentage should be reflected in the output classes</a:t>
            </a:r>
          </a:p>
          <a:p>
            <a:pPr lvl="1"/>
            <a:r>
              <a:rPr lang="en-US" sz="2800" dirty="0">
                <a:latin typeface="Calibri"/>
                <a:cs typeface="Calibri"/>
              </a:rPr>
              <a:t>Equality of false negatives or equalized odds: constant false-negative (or both false-negative and true-negative) rates across groups.</a:t>
            </a:r>
          </a:p>
          <a:p>
            <a:pPr lvl="1"/>
            <a:r>
              <a:rPr lang="en-US" sz="2800" dirty="0">
                <a:latin typeface="Calibri"/>
                <a:cs typeface="Calibri"/>
              </a:rPr>
              <a:t>Equal opportunity: equal True Positive Rate for all groups</a:t>
            </a:r>
          </a:p>
          <a:p>
            <a:pPr lvl="1"/>
            <a:r>
              <a:rPr lang="en-US" sz="2800" dirty="0">
                <a:latin typeface="Calibri"/>
                <a:cs typeface="Calibri"/>
              </a:rPr>
              <a:t>Other metrics...</a:t>
            </a:r>
            <a:endParaRPr lang="en-US" sz="2800" dirty="0"/>
          </a:p>
          <a:p>
            <a:pPr>
              <a:buFont typeface="Times"/>
              <a:buChar char="•"/>
            </a:pPr>
            <a:r>
              <a:rPr lang="en-US" dirty="0">
                <a:latin typeface="Calibri"/>
                <a:cs typeface="Calibri"/>
              </a:rPr>
              <a:t>Accuracy and fairness tend to be at odds with each other. </a:t>
            </a:r>
          </a:p>
          <a:p>
            <a:pPr>
              <a:buFont typeface="Times"/>
              <a:buChar char="•"/>
            </a:pPr>
            <a:r>
              <a:rPr lang="en-US" dirty="0">
                <a:latin typeface="Calibri"/>
                <a:cs typeface="Calibri"/>
              </a:rPr>
              <a:t>Algorithms can be audited to test their fairness.</a:t>
            </a:r>
          </a:p>
          <a:p>
            <a:pPr>
              <a:buFont typeface="Times"/>
              <a:buChar char="•"/>
            </a:pPr>
            <a:r>
              <a:rPr lang="en-US" i="1" dirty="0">
                <a:latin typeface="Calibri"/>
                <a:cs typeface="Calibri"/>
              </a:rPr>
              <a:t>Are we ethically required to sacrifice accuracy for fairness?</a:t>
            </a:r>
            <a:endParaRPr lang="en-US" sz="2800" i="1" dirty="0">
              <a:latin typeface="Calibri"/>
              <a:cs typeface="Calibri"/>
            </a:endParaRPr>
          </a:p>
          <a:p>
            <a:pPr lvl="1"/>
            <a:endParaRPr lang="en-US" i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011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6B9B8B-E374-5C1F-CFE5-F24126D2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to promote engagement</a:t>
            </a:r>
            <a:endParaRPr lang="it-IT" b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ADEAD6-A2DE-EEE2-89E0-265278FB7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600"/>
              </a:spcBef>
            </a:pPr>
            <a:r>
              <a:rPr lang="en-US" dirty="0">
                <a:latin typeface="Calibri"/>
                <a:cs typeface="Calibri"/>
              </a:rPr>
              <a:t>Large, popular social media platforms use algorithms to increase user engagement</a:t>
            </a:r>
          </a:p>
          <a:p>
            <a:pPr>
              <a:spcBef>
                <a:spcPts val="1600"/>
              </a:spcBef>
            </a:pPr>
            <a:r>
              <a:rPr lang="en-US" dirty="0">
                <a:latin typeface="Calibri"/>
                <a:cs typeface="Calibri"/>
              </a:rPr>
              <a:t>Proposed content is designed to keep the user on the website longer</a:t>
            </a:r>
          </a:p>
          <a:p>
            <a:pPr lvl="1" indent="-285115">
              <a:spcBef>
                <a:spcPts val="400"/>
              </a:spcBef>
            </a:pPr>
            <a:r>
              <a:rPr lang="en-US" dirty="0">
                <a:latin typeface="Calibri"/>
                <a:cs typeface="Calibri"/>
              </a:rPr>
              <a:t>It also often becomes more extreme as the user follows the suggestions</a:t>
            </a:r>
          </a:p>
          <a:p>
            <a:pPr lvl="1" indent="-285115">
              <a:spcBef>
                <a:spcPts val="400"/>
              </a:spcBef>
            </a:pPr>
            <a:r>
              <a:rPr lang="en-US" dirty="0">
                <a:latin typeface="Calibri"/>
                <a:cs typeface="Calibri"/>
              </a:rPr>
              <a:t>Sometimes with very disturbing results: </a:t>
            </a:r>
            <a:r>
              <a:rPr lang="en-US" dirty="0">
                <a:latin typeface="Calibri"/>
                <a:cs typeface="Calibri"/>
                <a:hlinkClick r:id="rId2"/>
              </a:rPr>
              <a:t>https://www.npr.org/sections/thetwo-way/2017/11/27/566769570/youtube-faces-increased-criticism-that-its-unsafe-for-kids</a:t>
            </a:r>
            <a:endParaRPr lang="en-US">
              <a:latin typeface="Calibri"/>
              <a:cs typeface="Calibri"/>
            </a:endParaRPr>
          </a:p>
          <a:p>
            <a:pPr indent="-285115">
              <a:spcBef>
                <a:spcPts val="400"/>
              </a:spcBef>
              <a:buFont typeface="Times"/>
              <a:buChar char="•"/>
            </a:pPr>
            <a:r>
              <a:rPr lang="en-US" dirty="0">
                <a:latin typeface="Calibri"/>
                <a:cs typeface="Calibri"/>
              </a:rPr>
              <a:t>They also tend to promote content that the user will agree/engage with, creating echo-chambers</a:t>
            </a:r>
          </a:p>
          <a:p>
            <a:pPr lvl="1" indent="-285115">
              <a:spcBef>
                <a:spcPts val="400"/>
              </a:spcBef>
              <a:buFont typeface="Times"/>
              <a:buChar char="–"/>
            </a:pPr>
            <a:r>
              <a:rPr lang="en-US" dirty="0">
                <a:latin typeface="Calibri"/>
                <a:cs typeface="Calibri"/>
              </a:rPr>
              <a:t>Some theorize that echo-chambers can push people towards more extreme opinions</a:t>
            </a:r>
          </a:p>
          <a:p>
            <a:pPr lvl="1" indent="-285115">
              <a:spcBef>
                <a:spcPts val="400"/>
              </a:spcBef>
              <a:buFont typeface="Times"/>
              <a:buChar char="–"/>
            </a:pPr>
            <a:r>
              <a:rPr lang="en-US" dirty="0">
                <a:latin typeface="Calibri"/>
                <a:cs typeface="Calibri"/>
              </a:rPr>
              <a:t>Do you agree? Should social media be required to change their recommendation algorithms to avoid these issues?</a:t>
            </a:r>
          </a:p>
          <a:p>
            <a:pPr lvl="1" indent="-285115">
              <a:spcBef>
                <a:spcPts val="400"/>
              </a:spcBef>
              <a:buFont typeface="Times"/>
              <a:buChar char="–"/>
            </a:pPr>
            <a:r>
              <a:rPr lang="en-US" dirty="0">
                <a:latin typeface="Calibri"/>
                <a:cs typeface="Calibri"/>
                <a:hlinkClick r:id="rId3"/>
              </a:rPr>
              <a:t>https://www.pnas.org/doi/10.1073/pnas.2023301118</a:t>
            </a:r>
            <a:r>
              <a:rPr lang="en-US" dirty="0">
                <a:latin typeface="Calibri"/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0979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59802C-1484-70D5-92EC-31DE060C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When the metric becomes the target (Goodhart’s Law)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54EE66-7F9B-BE48-7278-B0F562C77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i="1" dirty="0">
                <a:latin typeface="Calibri"/>
                <a:cs typeface="Calibri"/>
              </a:rPr>
              <a:t>"When a measure becomes a target it ceases to be a good measure"</a:t>
            </a:r>
            <a:endParaRPr lang="en-US" sz="2400" i="1" dirty="0"/>
          </a:p>
          <a:p>
            <a:pPr marL="0" indent="0" algn="ctr">
              <a:buNone/>
            </a:pPr>
            <a:endParaRPr lang="en-US" sz="2400" i="1" dirty="0"/>
          </a:p>
          <a:p>
            <a:pPr marL="457200" indent="-457200"/>
            <a:r>
              <a:rPr lang="en-US" sz="2400" dirty="0">
                <a:latin typeface="Calibri"/>
                <a:cs typeface="Calibri"/>
              </a:rPr>
              <a:t>Metrics introduced in the </a:t>
            </a:r>
            <a:r>
              <a:rPr lang="en-US" sz="2400" dirty="0">
                <a:latin typeface="Calibri"/>
                <a:cs typeface="Calibri"/>
                <a:hlinkClick r:id="rId3"/>
              </a:rPr>
              <a:t>British public healthcare system</a:t>
            </a:r>
            <a:r>
              <a:rPr lang="en-US" sz="2400" dirty="0">
                <a:latin typeface="Calibri"/>
                <a:cs typeface="Calibri"/>
              </a:rPr>
              <a:t> (e.g. waiting time in ER) caused people to game it:</a:t>
            </a:r>
            <a:endParaRPr lang="en-US" sz="2400" dirty="0"/>
          </a:p>
          <a:p>
            <a:pPr lvl="1"/>
            <a:r>
              <a:rPr lang="en-US" sz="2000" dirty="0">
                <a:latin typeface="Calibri"/>
                <a:cs typeface="Calibri"/>
              </a:rPr>
              <a:t>Cancelled scheduled operations to draft extra staff to ER </a:t>
            </a:r>
            <a:endParaRPr lang="en-US" sz="2000"/>
          </a:p>
          <a:p>
            <a:pPr lvl="1"/>
            <a:r>
              <a:rPr lang="en-US" sz="2000" dirty="0">
                <a:latin typeface="Calibri"/>
                <a:cs typeface="Calibri"/>
              </a:rPr>
              <a:t>Required patients to wait outside the ER, e.g. in ambulances </a:t>
            </a:r>
            <a:endParaRPr lang="en-US" sz="2000" dirty="0"/>
          </a:p>
          <a:p>
            <a:pPr lvl="1"/>
            <a:r>
              <a:rPr lang="en-US" sz="2000" dirty="0">
                <a:latin typeface="Calibri"/>
                <a:cs typeface="Calibri"/>
              </a:rPr>
              <a:t>Put stretchers in hallways and classified them as "beds" </a:t>
            </a:r>
            <a:endParaRPr lang="en-US" sz="2000" dirty="0"/>
          </a:p>
          <a:p>
            <a:pPr lvl="1"/>
            <a:r>
              <a:rPr lang="en-US" sz="2000" dirty="0">
                <a:latin typeface="Calibri"/>
                <a:cs typeface="Calibri"/>
              </a:rPr>
              <a:t>Hospital and patients reported different wait times</a:t>
            </a:r>
          </a:p>
          <a:p>
            <a:pPr marL="514350" indent="-457200"/>
            <a:r>
              <a:rPr lang="en-US" sz="2400" dirty="0">
                <a:latin typeface="Calibri"/>
                <a:cs typeface="Calibri"/>
              </a:rPr>
              <a:t>Big Data is significantly changing college applications (not in a good way)</a:t>
            </a:r>
            <a:endParaRPr lang="en-US" sz="2400" dirty="0"/>
          </a:p>
          <a:p>
            <a:pPr lvl="1"/>
            <a:r>
              <a:rPr lang="en-US" sz="2000" dirty="0">
                <a:latin typeface="Calibri"/>
                <a:cs typeface="Calibri"/>
              </a:rPr>
              <a:t>Universities are given higher ranking for things such as receiving more applications, being more selective, and having more students accept their offers (while tuition is not considered)</a:t>
            </a:r>
            <a:endParaRPr lang="en-US" sz="2000" dirty="0"/>
          </a:p>
          <a:p>
            <a:pPr lvl="1"/>
            <a:r>
              <a:rPr lang="en-US" sz="2000" dirty="0">
                <a:latin typeface="Calibri"/>
                <a:cs typeface="Calibri"/>
              </a:rPr>
              <a:t>This even pushed some mid-tier universities to reduce the number of offer letter sent out, especially to good students who they think would not accept. Students are losing their safety options</a:t>
            </a:r>
            <a:endParaRPr lang="en-US" sz="2000" dirty="0"/>
          </a:p>
          <a:p>
            <a:pPr indent="-457200">
              <a:buFont typeface="Times"/>
              <a:buChar char="•"/>
            </a:pPr>
            <a:r>
              <a:rPr lang="en-US" sz="2400" dirty="0">
                <a:latin typeface="Calibri"/>
                <a:cs typeface="Calibri"/>
              </a:rPr>
              <a:t>Is this always undesirable? Can you think of ways to avoid this trap?</a:t>
            </a:r>
            <a:endParaRPr lang="en-US" sz="2400" dirty="0"/>
          </a:p>
          <a:p>
            <a:pPr lvl="1"/>
            <a:endParaRPr lang="en-US" sz="2000" dirty="0"/>
          </a:p>
          <a:p>
            <a:pPr marL="0" indent="0" algn="ctr">
              <a:buNone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64463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C4D0-DB94-7415-97F5-B18B2340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 of algorithmic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227CA-1DE0-F161-938E-1D6ED1AB9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00" y="793531"/>
            <a:ext cx="11370000" cy="5272433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Algorithms are currently used to adjust prices based on: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Willingness of buyer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Availability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You are probably familiar with car-sharing apps, like Uber.</a:t>
            </a:r>
          </a:p>
          <a:p>
            <a:r>
              <a:rPr lang="en-US" dirty="0">
                <a:solidFill>
                  <a:schemeClr val="tx1"/>
                </a:solidFill>
              </a:rPr>
              <a:t>Unlike cabs, which work with fixed rates, the cost of a Uber ride is determined by an algorithm, based on supply and demand.</a:t>
            </a:r>
          </a:p>
          <a:p>
            <a:r>
              <a:rPr lang="en-US" dirty="0">
                <a:solidFill>
                  <a:schemeClr val="tx1"/>
                </a:solidFill>
              </a:rPr>
              <a:t>This can introduce unfairness in several ways:</a:t>
            </a:r>
          </a:p>
          <a:p>
            <a:pPr lvl="1"/>
            <a:r>
              <a:rPr lang="en-US" dirty="0">
                <a:hlinkClick r:id="rId3"/>
              </a:rPr>
              <a:t>Underserved (poorer) neighbors get higher fares than more served ones</a:t>
            </a:r>
            <a:endParaRPr lang="en-US" dirty="0"/>
          </a:p>
          <a:p>
            <a:pPr lvl="1"/>
            <a:r>
              <a:rPr lang="en-US" dirty="0">
                <a:solidFill>
                  <a:schemeClr val="tx1"/>
                </a:solidFill>
              </a:rPr>
              <a:t>Surges in time of crisis </a:t>
            </a:r>
            <a:r>
              <a:rPr lang="en-US" dirty="0"/>
              <a:t>(</a:t>
            </a:r>
            <a:r>
              <a:rPr lang="en-US" dirty="0">
                <a:hlinkClick r:id="rId4"/>
              </a:rPr>
              <a:t>hostage siege in Sidney in 2014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Algorithmic wage discrimination</a:t>
            </a:r>
          </a:p>
          <a:p>
            <a:pPr lvl="2"/>
            <a:r>
              <a:rPr lang="en-US" dirty="0">
                <a:hlinkClick r:id="rId5"/>
              </a:rPr>
              <a:t>https://papers.ssrn.com/sol3/papers.cfm?abstract_id=4331080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https://www.latimes.com/business/technology/story/2023-04-11/algorithmic-wage-discrimination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036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8A4D-B107-06D3-19B7-0A6D3305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reads</a:t>
            </a:r>
          </a:p>
        </p:txBody>
      </p:sp>
      <p:pic>
        <p:nvPicPr>
          <p:cNvPr id="1026" name="Picture 2" descr="WEAPONS OF MATH DESTRUCTION | Kirkus Reviews">
            <a:extLst>
              <a:ext uri="{FF2B5EF4-FFF2-40B4-BE49-F238E27FC236}">
                <a16:creationId xmlns:a16="http://schemas.microsoft.com/office/drawing/2014/main" id="{87648779-8787-2740-62F6-D74030B25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43000"/>
            <a:ext cx="34290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Ethical Algorithm: The Science of Socially Aware Algorithm Design:  Amazon.co.uk: Kearns, Michael, Roth, Aaron: 9780190948207: Books">
            <a:extLst>
              <a:ext uri="{FF2B5EF4-FFF2-40B4-BE49-F238E27FC236}">
                <a16:creationId xmlns:a16="http://schemas.microsoft.com/office/drawing/2014/main" id="{C0178EB1-A277-5187-59B3-0CF563960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554" y="1162050"/>
            <a:ext cx="3453446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159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AC0B70-C98A-216A-0E8C-F0D3B8BD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2747962"/>
            <a:ext cx="10363200" cy="1362075"/>
          </a:xfrm>
        </p:spPr>
        <p:txBody>
          <a:bodyPr/>
          <a:lstStyle/>
          <a:p>
            <a:pPr algn="ctr"/>
            <a:r>
              <a:rPr lang="en-US" dirty="0"/>
              <a:t>DSCI 430 - Fairness, Accountability, Transparency and Ethics (FATE) in Data Science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A3D0B-4437-67CA-806A-B64D8FEB3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4" y="1099534"/>
            <a:ext cx="10363200" cy="1500187"/>
          </a:xfrm>
        </p:spPr>
        <p:txBody>
          <a:bodyPr/>
          <a:lstStyle/>
          <a:p>
            <a:r>
              <a:rPr lang="en-US" dirty="0"/>
              <a:t>If you’d like to know more</a:t>
            </a:r>
          </a:p>
        </p:txBody>
      </p:sp>
    </p:spTree>
    <p:extLst>
      <p:ext uri="{BB962C8B-B14F-4D97-AF65-F5344CB8AC3E}">
        <p14:creationId xmlns:p14="http://schemas.microsoft.com/office/powerpoint/2010/main" val="405591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2ECE-1BDB-43A7-A309-2D60AF30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398F5-3741-4975-80A7-0FD7454DA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20" y="1074298"/>
            <a:ext cx="8239632" cy="557989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100" b="1" dirty="0">
                <a:latin typeface="HelveticaNeueLT Com 55 Roman" panose="020B0604020202020204" pitchFamily="34" charset="0"/>
              </a:rPr>
              <a:t>Will a new technology</a:t>
            </a:r>
            <a:r>
              <a:rPr lang="en-US" b="1" dirty="0">
                <a:latin typeface="HelveticaNeueLT Com 55 Roman" panose="020B0604020202020204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dirty="0"/>
              <a:t>disempower </a:t>
            </a:r>
            <a:r>
              <a:rPr lang="en-US" b="1" dirty="0">
                <a:solidFill>
                  <a:srgbClr val="2F77B4"/>
                </a:solidFill>
                <a:latin typeface="HelveticaNeueLT Com 55 Roman" panose="020B0604020202020204" pitchFamily="34" charset="0"/>
              </a:rPr>
              <a:t>individuals vs corporations</a:t>
            </a:r>
            <a:r>
              <a:rPr lang="en-US" dirty="0"/>
              <a:t>?</a:t>
            </a:r>
          </a:p>
          <a:p>
            <a:pPr marL="803275" lvl="1" indent="-346075">
              <a:lnSpc>
                <a:spcPct val="120000"/>
              </a:lnSpc>
              <a:buFont typeface="Symbol" panose="05050102010706020507" pitchFamily="18" charset="2"/>
              <a:buChar char="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user modeling; data mining; fostering addictive behaviors; developmental effects on children</a:t>
            </a:r>
          </a:p>
          <a:p>
            <a:pPr>
              <a:lnSpc>
                <a:spcPct val="120000"/>
              </a:lnSpc>
            </a:pPr>
            <a:r>
              <a:rPr lang="en-US" dirty="0"/>
              <a:t>disempower </a:t>
            </a:r>
            <a:r>
              <a:rPr lang="en-US" b="1" dirty="0">
                <a:solidFill>
                  <a:srgbClr val="2F77B4"/>
                </a:solidFill>
                <a:latin typeface="HelveticaNeueLT Com 55 Roman" panose="020B0604020202020204" pitchFamily="34" charset="0"/>
              </a:rPr>
              <a:t>individuals vs governments</a:t>
            </a:r>
            <a:r>
              <a:rPr lang="en-US" dirty="0"/>
              <a:t>? </a:t>
            </a:r>
          </a:p>
          <a:p>
            <a:pPr marL="803275" lvl="1" indent="-346075">
              <a:lnSpc>
                <a:spcPct val="120000"/>
              </a:lnSpc>
              <a:buFont typeface="Symbol" panose="05050102010706020507" pitchFamily="18" charset="2"/>
              <a:buChar char=""/>
            </a:pPr>
            <a:r>
              <a:rPr lang="en-US" sz="2500" dirty="0">
                <a:solidFill>
                  <a:schemeClr val="bg1">
                    <a:lumMod val="50000"/>
                  </a:schemeClr>
                </a:solidFill>
              </a:rPr>
              <a:t>facilitate disinformation (deep fakes; bots masquerading as people; filter bubbles); enable qualitatively new military or security tactics</a:t>
            </a:r>
          </a:p>
          <a:p>
            <a:pPr>
              <a:lnSpc>
                <a:spcPct val="120000"/>
              </a:lnSpc>
            </a:pPr>
            <a:r>
              <a:rPr lang="en-US" dirty="0"/>
              <a:t>take </a:t>
            </a:r>
            <a:r>
              <a:rPr lang="en-US" b="1" dirty="0">
                <a:solidFill>
                  <a:srgbClr val="2F77B4"/>
                </a:solidFill>
                <a:latin typeface="HelveticaNeueLT Com 55 Roman" panose="020B0604020202020204" pitchFamily="34" charset="0"/>
              </a:rPr>
              <a:t>autonomous actions </a:t>
            </a:r>
            <a:r>
              <a:rPr lang="en-US" dirty="0"/>
              <a:t>in a way that obscures responsibility</a:t>
            </a:r>
          </a:p>
          <a:p>
            <a:pPr marL="803275" lvl="1" indent="-346075">
              <a:lnSpc>
                <a:spcPct val="120000"/>
              </a:lnSpc>
              <a:buFont typeface="Symbol" panose="05050102010706020507" pitchFamily="18" charset="2"/>
              <a:buChar char=""/>
            </a:pPr>
            <a:r>
              <a:rPr lang="en-US" sz="2500" dirty="0">
                <a:solidFill>
                  <a:schemeClr val="bg1">
                    <a:lumMod val="50000"/>
                  </a:schemeClr>
                </a:solidFill>
              </a:rPr>
              <a:t>autonomous weapons; self-driving cars; loan approval systems</a:t>
            </a:r>
          </a:p>
          <a:p>
            <a:pPr>
              <a:lnSpc>
                <a:spcPct val="120000"/>
              </a:lnSpc>
            </a:pPr>
            <a:r>
              <a:rPr lang="en-US" dirty="0"/>
              <a:t>disproportionately affect </a:t>
            </a:r>
            <a:r>
              <a:rPr lang="en-US" b="1" dirty="0">
                <a:solidFill>
                  <a:srgbClr val="2F77B4"/>
                </a:solidFill>
                <a:latin typeface="HelveticaNeueLT Com 55 Roman" panose="020B0604020202020204" pitchFamily="34" charset="0"/>
              </a:rPr>
              <a:t>vulnerable/marginalized groups</a:t>
            </a:r>
          </a:p>
          <a:p>
            <a:pPr marL="803275" lvl="1" indent="-346075">
              <a:lnSpc>
                <a:spcPct val="120000"/>
              </a:lnSpc>
              <a:buFont typeface="Symbol" panose="05050102010706020507" pitchFamily="18" charset="2"/>
              <a:buChar char=""/>
            </a:pPr>
            <a:r>
              <a:rPr lang="en-US" sz="2500" dirty="0">
                <a:solidFill>
                  <a:schemeClr val="bg1">
                    <a:lumMod val="50000"/>
                  </a:schemeClr>
                </a:solidFill>
              </a:rPr>
              <a:t>automated decision making tools trained in ways that may encode existing biases</a:t>
            </a:r>
            <a:endParaRPr lang="en-US" dirty="0"/>
          </a:p>
        </p:txBody>
      </p:sp>
      <p:pic>
        <p:nvPicPr>
          <p:cNvPr id="4" name="Picture 2" descr="http://images.fastcompany.com/upload/predator.jpg">
            <a:extLst>
              <a:ext uri="{FF2B5EF4-FFF2-40B4-BE49-F238E27FC236}">
                <a16:creationId xmlns:a16="http://schemas.microsoft.com/office/drawing/2014/main" id="{0E06BEE9-3CED-4DDD-801B-C083FA0BF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9" b="20355"/>
          <a:stretch/>
        </p:blipFill>
        <p:spPr bwMode="auto">
          <a:xfrm>
            <a:off x="9015046" y="5309290"/>
            <a:ext cx="3129867" cy="148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media.wired.com/photos/5d68c63cf3a4c80008f929b9/2:1/w_1919,h_959,c_limit/Business-Megvii-h_15145025.jpg">
            <a:extLst>
              <a:ext uri="{FF2B5EF4-FFF2-40B4-BE49-F238E27FC236}">
                <a16:creationId xmlns:a16="http://schemas.microsoft.com/office/drawing/2014/main" id="{DD0247A1-12B6-47D0-9B7B-88517D33D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6"/>
          <a:stretch/>
        </p:blipFill>
        <p:spPr bwMode="auto">
          <a:xfrm>
            <a:off x="9015047" y="3323271"/>
            <a:ext cx="3134405" cy="176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FEE172B-0493-43F7-8BC4-78BEA53DEE96}"/>
              </a:ext>
            </a:extLst>
          </p:cNvPr>
          <p:cNvGrpSpPr/>
          <p:nvPr/>
        </p:nvGrpSpPr>
        <p:grpSpPr>
          <a:xfrm>
            <a:off x="9008863" y="1039813"/>
            <a:ext cx="3136049" cy="2203347"/>
            <a:chOff x="9008863" y="1039813"/>
            <a:chExt cx="3136049" cy="220334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AE337DB-8588-45C8-9FE8-31DE960E25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1760" t="13270" b="4313"/>
            <a:stretch/>
          </p:blipFill>
          <p:spPr>
            <a:xfrm>
              <a:off x="9008863" y="1039813"/>
              <a:ext cx="3136049" cy="2203347"/>
            </a:xfrm>
            <a:prstGeom prst="rect">
              <a:avLst/>
            </a:prstGeom>
          </p:spPr>
        </p:pic>
        <p:pic>
          <p:nvPicPr>
            <p:cNvPr id="3076" name="Picture 4" descr="https://static01.nyt.com/images/2017/03/27/business/00UBERDRIVER5/00UBERDRIVER5-popup.jpg">
              <a:extLst>
                <a:ext uri="{FF2B5EF4-FFF2-40B4-BE49-F238E27FC236}">
                  <a16:creationId xmlns:a16="http://schemas.microsoft.com/office/drawing/2014/main" id="{0E2D54C3-065B-4F9A-B022-56A44AF152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0638" y="1119924"/>
              <a:ext cx="1136180" cy="2014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5957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5C7154-C52B-89C0-5C56-5C9005E7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Bias and fairness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0A7B24-F8CB-3DB2-1064-02CFA76D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Human bias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1AAE83F-A9B4-C4F6-1BB8-426337968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Bias in people refers to our tendency to take quick decisions based on little information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02891E-FFFF-ECE1-447A-DB1F1DB0B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455" y="1925565"/>
            <a:ext cx="6119235" cy="468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3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235554-9CB8-6D08-AB11-6E533B0E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Can technology have bias?</a:t>
            </a:r>
            <a:endParaRPr lang="en-US" dirty="0"/>
          </a:p>
        </p:txBody>
      </p:sp>
      <p:pic>
        <p:nvPicPr>
          <p:cNvPr id="5" name="Picture 1" descr="page17image59904832">
            <a:extLst>
              <a:ext uri="{FF2B5EF4-FFF2-40B4-BE49-F238E27FC236}">
                <a16:creationId xmlns:a16="http://schemas.microsoft.com/office/drawing/2014/main" id="{04676C66-C488-03C8-E5BA-4CF5FE0EC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2118736"/>
            <a:ext cx="5163896" cy="288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page17image59908080">
            <a:extLst>
              <a:ext uri="{FF2B5EF4-FFF2-40B4-BE49-F238E27FC236}">
                <a16:creationId xmlns:a16="http://schemas.microsoft.com/office/drawing/2014/main" id="{C4EAC0CB-3A3A-5DE1-005E-F60C1DEEA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193" y="1636665"/>
            <a:ext cx="1853045" cy="391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age17image59907520">
            <a:extLst>
              <a:ext uri="{FF2B5EF4-FFF2-40B4-BE49-F238E27FC236}">
                <a16:creationId xmlns:a16="http://schemas.microsoft.com/office/drawing/2014/main" id="{2BC43CCD-4422-E995-755E-5AA269B2D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466" y="1636665"/>
            <a:ext cx="1603278" cy="391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4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061C69-742B-B0AB-8238-502D9EDD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Sources of bias in ML algorithms</a:t>
            </a:r>
            <a:endParaRPr lang="en-US" dirty="0"/>
          </a:p>
        </p:txBody>
      </p:sp>
      <p:pic>
        <p:nvPicPr>
          <p:cNvPr id="5" name="Picture 1" descr="page20image59821008">
            <a:extLst>
              <a:ext uri="{FF2B5EF4-FFF2-40B4-BE49-F238E27FC236}">
                <a16:creationId xmlns:a16="http://schemas.microsoft.com/office/drawing/2014/main" id="{C90A3384-F05B-1992-1B4D-F223FAC318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" t="22500" r="2739" b="20834"/>
          <a:stretch/>
        </p:blipFill>
        <p:spPr bwMode="auto">
          <a:xfrm>
            <a:off x="704933" y="1862523"/>
            <a:ext cx="10795397" cy="364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365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9B8522-03D1-DEB3-E943-DA7AFBCE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Historical bias</a:t>
            </a:r>
            <a:endParaRPr lang="en-US" dirty="0"/>
          </a:p>
        </p:txBody>
      </p:sp>
      <p:pic>
        <p:nvPicPr>
          <p:cNvPr id="5" name="Picture 1" descr="page21image59897520">
            <a:extLst>
              <a:ext uri="{FF2B5EF4-FFF2-40B4-BE49-F238E27FC236}">
                <a16:creationId xmlns:a16="http://schemas.microsoft.com/office/drawing/2014/main" id="{908AE723-89C3-8CC5-D29A-3569BCF3B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390" y="2928936"/>
            <a:ext cx="5924397" cy="26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age21image59886880">
            <a:extLst>
              <a:ext uri="{FF2B5EF4-FFF2-40B4-BE49-F238E27FC236}">
                <a16:creationId xmlns:a16="http://schemas.microsoft.com/office/drawing/2014/main" id="{761645C8-B486-F710-51E9-390EE1BF1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2928936"/>
            <a:ext cx="5105266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85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2B539B-DF9C-4D51-E375-B525E87B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Calibri"/>
                <a:cs typeface="Calibri"/>
              </a:rPr>
              <a:t>Representation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bias</a:t>
            </a:r>
            <a:endParaRPr lang="it-IT" dirty="0" err="1"/>
          </a:p>
        </p:txBody>
      </p:sp>
      <p:pic>
        <p:nvPicPr>
          <p:cNvPr id="5" name="Picture 1" descr="page22image60807632">
            <a:extLst>
              <a:ext uri="{FF2B5EF4-FFF2-40B4-BE49-F238E27FC236}">
                <a16:creationId xmlns:a16="http://schemas.microsoft.com/office/drawing/2014/main" id="{76C28165-C706-4FE1-6F45-1EAF1FFEF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351" y="2159577"/>
            <a:ext cx="5290457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age22image60815136">
            <a:extLst>
              <a:ext uri="{FF2B5EF4-FFF2-40B4-BE49-F238E27FC236}">
                <a16:creationId xmlns:a16="http://schemas.microsoft.com/office/drawing/2014/main" id="{71B4659B-84A4-4B11-D95E-B82C21684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06" y="3713211"/>
            <a:ext cx="5665774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page22image60801024">
            <a:extLst>
              <a:ext uri="{FF2B5EF4-FFF2-40B4-BE49-F238E27FC236}">
                <a16:creationId xmlns:a16="http://schemas.microsoft.com/office/drawing/2014/main" id="{057AB2C1-32C5-EB3C-69A0-9F49B3D06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580" y="3713211"/>
            <a:ext cx="5502207" cy="157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348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AA489F-ACD4-3BA8-450F-479813D6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Measurement bias</a:t>
            </a:r>
            <a:endParaRPr lang="en-US" dirty="0"/>
          </a:p>
        </p:txBody>
      </p:sp>
      <p:pic>
        <p:nvPicPr>
          <p:cNvPr id="4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6C41C05-F1AB-B3A6-F3C6-F6F15F9DF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85" y="1312293"/>
            <a:ext cx="11785600" cy="4843014"/>
          </a:xfrm>
        </p:spPr>
      </p:pic>
    </p:spTree>
    <p:extLst>
      <p:ext uri="{BB962C8B-B14F-4D97-AF65-F5344CB8AC3E}">
        <p14:creationId xmlns:p14="http://schemas.microsoft.com/office/powerpoint/2010/main" val="93781773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h01">
  <a:themeElements>
    <a:clrScheme name="ch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48" charset="-128"/>
          </a:defRPr>
        </a:defPPr>
      </a:lstStyle>
    </a:lnDef>
  </a:objectDefaults>
  <a:extraClrSchemeLst>
    <a:extraClrScheme>
      <a:clrScheme name="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ch01">
  <a:themeElements>
    <a:clrScheme name="ch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elveticaNeueLT">
      <a:majorFont>
        <a:latin typeface="HelveticaNeueLT Com 65 Md"/>
        <a:ea typeface=""/>
        <a:cs typeface=""/>
      </a:majorFont>
      <a:minorFont>
        <a:latin typeface="HelveticaNeueLT Com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48" charset="-128"/>
          </a:defRPr>
        </a:defPPr>
      </a:lstStyle>
    </a:lnDef>
  </a:objectDefaults>
  <a:extraClrSchemeLst>
    <a:extraClrScheme>
      <a:clrScheme name="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HD:Users:stephanielindsey:Documents:AW-QUINN_Ethics CS PPT:ch01.pot</Template>
  <TotalTime>3115</TotalTime>
  <Words>777</Words>
  <Application>Microsoft Office PowerPoint</Application>
  <PresentationFormat>Widescreen</PresentationFormat>
  <Paragraphs>83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Arial</vt:lpstr>
      <vt:lpstr>Calibri</vt:lpstr>
      <vt:lpstr>Century Gothic</vt:lpstr>
      <vt:lpstr>HelveticaNeueLT Com 35 Th</vt:lpstr>
      <vt:lpstr>HelveticaNeueLT Com 45 Lt</vt:lpstr>
      <vt:lpstr>HelveticaNeueLT Com 55 Roman</vt:lpstr>
      <vt:lpstr>HelveticaNeueLT Com 65 Md</vt:lpstr>
      <vt:lpstr>Symbol</vt:lpstr>
      <vt:lpstr>Times</vt:lpstr>
      <vt:lpstr>Wingdings</vt:lpstr>
      <vt:lpstr>Wingdings 3</vt:lpstr>
      <vt:lpstr>ch01</vt:lpstr>
      <vt:lpstr>Ion Boardroom</vt:lpstr>
      <vt:lpstr>ch01</vt:lpstr>
      <vt:lpstr>Ethics of Artificial Intelligence</vt:lpstr>
      <vt:lpstr>Ethics of AI</vt:lpstr>
      <vt:lpstr>Bias and fairness</vt:lpstr>
      <vt:lpstr>Human bias</vt:lpstr>
      <vt:lpstr>Can technology have bias?</vt:lpstr>
      <vt:lpstr>Sources of bias in ML algorithms</vt:lpstr>
      <vt:lpstr>Historical bias</vt:lpstr>
      <vt:lpstr>Representation bias</vt:lpstr>
      <vt:lpstr>Measurement bias</vt:lpstr>
      <vt:lpstr>Why worrying about bias in algorithms</vt:lpstr>
      <vt:lpstr>Fairness in algorithms</vt:lpstr>
      <vt:lpstr>Algorithms to promote engagement</vt:lpstr>
      <vt:lpstr>When the metric becomes the target (Goodhart’s Law)</vt:lpstr>
      <vt:lpstr>Ethics of algorithmic pricing</vt:lpstr>
      <vt:lpstr>Interesting reads</vt:lpstr>
      <vt:lpstr>DSCI 430 - Fairness, Accountability, Transparency and Ethics (FATE) in Data Science </vt:lpstr>
    </vt:vector>
  </TitlesOfParts>
  <Company>©2009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Catalysts for Change</dc:subject>
  <dc:creator>Michael J. Quinn</dc:creator>
  <cp:lastModifiedBy>Oveisi, Mehrdad</cp:lastModifiedBy>
  <cp:revision>447</cp:revision>
  <dcterms:created xsi:type="dcterms:W3CDTF">2004-07-01T03:12:43Z</dcterms:created>
  <dcterms:modified xsi:type="dcterms:W3CDTF">2024-04-11T17:37:28Z</dcterms:modified>
</cp:coreProperties>
</file>