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C05F4EB-727E-4656-8674-A6F7EC6D1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1155"/>
          </a:xfrm>
        </p:spPr>
        <p:txBody>
          <a:bodyPr/>
          <a:lstStyle/>
          <a:p>
            <a:r>
              <a:rPr dirty="0" err="1"/>
              <a:t>Sales_Insight_Tableau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85BCB-4053-F7A8-0734-FFA20AA869D9}"/>
              </a:ext>
            </a:extLst>
          </p:cNvPr>
          <p:cNvSpPr txBox="1"/>
          <p:nvPr/>
        </p:nvSpPr>
        <p:spPr>
          <a:xfrm>
            <a:off x="7758262" y="2573518"/>
            <a:ext cx="1743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– Simrit Garg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3F0072-D4A6-FF19-1FA0-9B1D74972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269450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3E88B1A-A53F-4DE0-AEA6-059870996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10" descr="Dashboard 1">
            <a:extLst>
              <a:ext uri="{FF2B5EF4-FFF2-40B4-BE49-F238E27FC236}">
                <a16:creationId xmlns:a16="http://schemas.microsoft.com/office/drawing/2014/main" id="{235C379D-8F9E-D3F2-A5C6-3B8C2485C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0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470FDE-E799-0CA2-1901-252527684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525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98325-690A-9FA5-32BA-CE04A6A84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1581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Sales_Insight_Tableau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Simrit Garg</cp:lastModifiedBy>
  <cp:revision>1</cp:revision>
  <dcterms:created xsi:type="dcterms:W3CDTF">2024-07-28T05:29:22Z</dcterms:created>
  <dcterms:modified xsi:type="dcterms:W3CDTF">2024-07-28T05:45:55Z</dcterms:modified>
</cp:coreProperties>
</file>