
<file path=[Content_Types].xml><?xml version="1.0" encoding="utf-8"?>
<Types xmlns="http://schemas.openxmlformats.org/package/2006/content-types">
  <Override PartName="/ppt/slides/slide94.xml" ContentType="application/vnd.openxmlformats-officedocument.presentationml.slide+xml"/>
  <Override PartName="/ppt/slides/slide142.xml" ContentType="application/vnd.openxmlformats-officedocument.presentationml.slide+xml"/>
  <Override PartName="/ppt/notesSlides/notesSlide286.xml" ContentType="application/vnd.openxmlformats-officedocument.presentationml.notesSlide+xml"/>
  <Override PartName="/ppt/notesSlides/notesSlide302.xml" ContentType="application/vnd.openxmlformats-officedocument.presentationml.notesSlide+xml"/>
  <Override PartName="/ppt/slides/slide549.xml" ContentType="application/vnd.openxmlformats-officedocument.presentationml.slide+xml"/>
  <Override PartName="/ppt/notesSlides/notesSlide85.xml" ContentType="application/vnd.openxmlformats-officedocument.presentationml.notesSlide+xml"/>
  <Override PartName="/ppt/notesSlides/notesSlide472.xml" ContentType="application/vnd.openxmlformats-officedocument.presentationml.notesSlide+xml"/>
  <Override PartName="/ppt/notesSlides/notesSlide709.xml" ContentType="application/vnd.openxmlformats-officedocument.presentationml.notesSlide+xml"/>
  <Override PartName="/ppt/slides/slide25.xml" ContentType="application/vnd.openxmlformats-officedocument.presentationml.slide+xml"/>
  <Override PartName="/ppt/slides/slide735.xml" ContentType="application/vnd.openxmlformats-officedocument.presentationml.slide+xml"/>
  <Override PartName="/ppt/notesSlides/notesSlide217.xml" ContentType="application/vnd.openxmlformats-officedocument.presentationml.notesSlide+xml"/>
  <Override PartName="/ppt/notesSlides/notesSlide403.xml" ContentType="application/vnd.openxmlformats-officedocument.presentationml.notesSlide+xml"/>
  <Default Extension="xml" ContentType="application/xml"/>
  <Override PartName="/ppt/slides/slide243.xml" ContentType="application/vnd.openxmlformats-officedocument.presentationml.slide+xml"/>
  <Override PartName="/ppt/notesSlides/notesSlide16.xml" ContentType="application/vnd.openxmlformats-officedocument.presentationml.notesSlide+xml"/>
  <Override PartName="/ppt/notesSlides/notesSlide387.xml" ContentType="application/vnd.openxmlformats-officedocument.presentationml.notesSlide+xml"/>
  <Override PartName="/ppt/notesSlides/notesSlide573.xml" ContentType="application/vnd.openxmlformats-officedocument.presentationml.notesSlide+xml"/>
  <Override PartName="/ppt/slides/slide158.xml" ContentType="application/vnd.openxmlformats-officedocument.presentationml.slide+xml"/>
  <Override PartName="/ppt/slides/slide344.xml" ContentType="application/vnd.openxmlformats-officedocument.presentationml.slide+xml"/>
  <Override PartName="/ppt/slides/slide489.xml" ContentType="application/vnd.openxmlformats-officedocument.presentationml.slide+xml"/>
  <Override PartName="/ppt/slides/slide675.xml" ContentType="application/vnd.openxmlformats-officedocument.presentationml.slide+xml"/>
  <Override PartName="/ppt/notesSlides/notesSlide318.xml" ContentType="application/vnd.openxmlformats-officedocument.presentationml.notesSlide+xml"/>
  <Override PartName="/ppt/notesSlides/notesSlide504.xml" ContentType="application/vnd.openxmlformats-officedocument.presentationml.notesSlide+xml"/>
  <Override PartName="/ppt/notesSlides/notesSlide649.xml" ContentType="application/vnd.openxmlformats-officedocument.presentationml.notesSlide+xml"/>
  <Override PartName="/ppt/slides/slide183.xml" ContentType="application/vnd.openxmlformats-officedocument.presentationml.slide+xml"/>
  <Override PartName="/ppt/slides/slide530.xml" ContentType="application/vnd.openxmlformats-officedocument.presentationml.slide+xml"/>
  <Override PartName="/ppt/notesSlides/notesSlide7.xml" ContentType="application/vnd.openxmlformats-officedocument.presentationml.notesSlide+xml"/>
  <Override PartName="/ppt/notesSlides/notesSlide157.xml" ContentType="application/vnd.openxmlformats-officedocument.presentationml.notesSlide+xml"/>
  <Override PartName="/ppt/notesSlides/notesSlide343.xml" ContentType="application/vnd.openxmlformats-officedocument.presentationml.notesSlide+xml"/>
  <Override PartName="/ppt/notesSlides/notesSlide488.xml" ContentType="application/vnd.openxmlformats-officedocument.presentationml.notesSlide+xml"/>
  <Override PartName="/ppt/notesSlides/notesSlide674.xml" ContentType="application/vnd.openxmlformats-officedocument.presentationml.notesSlide+xml"/>
  <Override PartName="/ppt/slides/slide259.xml" ContentType="application/vnd.openxmlformats-officedocument.presentationml.slide+xml"/>
  <Override PartName="/ppt/slides/slide606.xml" ContentType="application/vnd.openxmlformats-officedocument.presentationml.slide+xml"/>
  <Override PartName="/ppt/notesSlides/notesSlide182.xml" ContentType="application/vnd.openxmlformats-officedocument.presentationml.notesSlide+xml"/>
  <Override PartName="/ppt/notesSlides/notesSlide419.xml" ContentType="application/vnd.openxmlformats-officedocument.presentationml.notesSlide+xml"/>
  <Override PartName="/ppt/slides/slide66.xml" ContentType="application/vnd.openxmlformats-officedocument.presentationml.slide+xml"/>
  <Override PartName="/ppt/slides/slide114.xml" ContentType="application/vnd.openxmlformats-officedocument.presentationml.slide+xml"/>
  <Override PartName="/ppt/slides/slide300.xml" ContentType="application/vnd.openxmlformats-officedocument.presentationml.slide+xml"/>
  <Override PartName="/ppt/slides/slide445.xml" ContentType="application/vnd.openxmlformats-officedocument.presentationml.slide+xml"/>
  <Override PartName="/ppt/slides/slide631.xml" ContentType="application/vnd.openxmlformats-officedocument.presentationml.slide+xml"/>
  <Override PartName="/ppt/notesSlides/notesSlide258.xml" ContentType="application/vnd.openxmlformats-officedocument.presentationml.notesSlide+xml"/>
  <Default Extension="png" ContentType="image/png"/>
  <Override PartName="/ppt/notesSlides/notesSlide589.xml" ContentType="application/vnd.openxmlformats-officedocument.presentationml.notesSlide+xml"/>
  <Override PartName="/ppt/notesSlides/notesSlide605.xml" ContentType="application/vnd.openxmlformats-officedocument.presentationml.notesSlide+xml"/>
  <Override PartName="/ppt/slides/slide284.xml" ContentType="application/vnd.openxmlformats-officedocument.presentationml.slide+xml"/>
  <Override PartName="/ppt/slides/slide470.xml" ContentType="application/vnd.openxmlformats-officedocument.presentationml.slide+xml"/>
  <Override PartName="/ppt/notesSlides/notesSlide57.xml" ContentType="application/vnd.openxmlformats-officedocument.presentationml.notesSlide+xml"/>
  <Override PartName="/ppt/notesSlides/notesSlide113.xml" ContentType="application/vnd.openxmlformats-officedocument.presentationml.notesSlide+xml"/>
  <Override PartName="/ppt/notesSlides/notesSlide444.xml" ContentType="application/vnd.openxmlformats-officedocument.presentationml.notesSlide+xml"/>
  <Override PartName="/ppt/notesSlides/notesSlide630.xml" ContentType="application/vnd.openxmlformats-officedocument.presentationml.notesSlide+xml"/>
  <Override PartName="/ppt/slides/slide91.xml" ContentType="application/vnd.openxmlformats-officedocument.presentationml.slide+xml"/>
  <Override PartName="/ppt/slides/slide215.xml" ContentType="application/vnd.openxmlformats-officedocument.presentationml.slide+xml"/>
  <Override PartName="/ppt/slides/slide707.xml" ContentType="application/vnd.openxmlformats-officedocument.presentationml.slide+xml"/>
  <Override PartName="/ppt/notesSlides/notesSlide283.xml" ContentType="application/vnd.openxmlformats-officedocument.presentationml.notesSlide+xml"/>
  <Override PartName="/ppt/notesSlides/notesSlide706.xml" ContentType="application/vnd.openxmlformats-officedocument.presentationml.notesSlide+xml"/>
  <Override PartName="/ppt/slides/slide22.xml" ContentType="application/vnd.openxmlformats-officedocument.presentationml.slide+xml"/>
  <Override PartName="/ppt/slides/slide199.xml" ContentType="application/vnd.openxmlformats-officedocument.presentationml.slide+xml"/>
  <Override PartName="/ppt/slides/slide401.xml" ContentType="application/vnd.openxmlformats-officedocument.presentationml.slide+xml"/>
  <Override PartName="/ppt/slides/slide546.xml" ContentType="application/vnd.openxmlformats-officedocument.presentationml.slide+xml"/>
  <Override PartName="/ppt/slides/slide732.xml" ContentType="application/vnd.openxmlformats-officedocument.presentationml.slide+xml"/>
  <Override PartName="/ppt/notesSlides/notesSlide82.xml" ContentType="application/vnd.openxmlformats-officedocument.presentationml.notesSlide+xml"/>
  <Override PartName="/ppt/notesSlides/notesSlide214.xml" ContentType="application/vnd.openxmlformats-officedocument.presentationml.notesSlide+xml"/>
  <Override PartName="/ppt/notesSlides/notesSlide359.xml" ContentType="application/vnd.openxmlformats-officedocument.presentationml.notesSlide+xml"/>
  <Override PartName="/ppt/notesSlides/notesSlide545.xml" ContentType="application/vnd.openxmlformats-officedocument.presentationml.notesSlide+xml"/>
  <Override PartName="/ppt/slides/slide240.xml" ContentType="application/vnd.openxmlformats-officedocument.presentationml.slide+xml"/>
  <Override PartName="/ppt/slides/slide385.xml" ContentType="application/vnd.openxmlformats-officedocument.presentationml.slide+xml"/>
  <Override PartName="/ppt/slides/slide571.xml" ContentType="application/vnd.openxmlformats-officedocument.presentationml.slide+xml"/>
  <Override PartName="/ppt/notesSlides/notesSlide13.xml" ContentType="application/vnd.openxmlformats-officedocument.presentationml.notesSlide+xml"/>
  <Override PartName="/ppt/notesSlides/notesSlide198.xml" ContentType="application/vnd.openxmlformats-officedocument.presentationml.notesSlide+xml"/>
  <Override PartName="/ppt/notesSlides/notesSlide384.xml" ContentType="application/vnd.openxmlformats-officedocument.presentationml.notesSlide+xml"/>
  <Override PartName="/ppt/notesSlides/notesSlide400.xml" ContentType="application/vnd.openxmlformats-officedocument.presentationml.notesSlide+xml"/>
  <Override PartName="/ppt/notesSlides/notesSlide731.xml" ContentType="application/vnd.openxmlformats-officedocument.presentationml.notesSlide+xml"/>
  <Override PartName="/ppt/slides/slide316.xml" ContentType="application/vnd.openxmlformats-officedocument.presentationml.slide+xml"/>
  <Override PartName="/ppt/slides/slide647.xml" ContentType="application/vnd.openxmlformats-officedocument.presentationml.slide+xml"/>
  <Override PartName="/ppt/notesSlides/notesSlide129.xml" ContentType="application/vnd.openxmlformats-officedocument.presentationml.notesSlide+xml"/>
  <Override PartName="/ppt/notesSlides/notesSlide570.xml" ContentType="application/vnd.openxmlformats-officedocument.presentationml.notesSlide+xml"/>
  <Override PartName="/ppt/slides/slide155.xml" ContentType="application/vnd.openxmlformats-officedocument.presentationml.slide+xml"/>
  <Override PartName="/ppt/slides/slide486.xml" ContentType="application/vnd.openxmlformats-officedocument.presentationml.slide+xml"/>
  <Override PartName="/ppt/slides/slide502.xml" ContentType="application/vnd.openxmlformats-officedocument.presentationml.slide+xml"/>
  <Override PartName="/ppt/notesSlides/notesSlide315.xml" ContentType="application/vnd.openxmlformats-officedocument.presentationml.notesSlide+xml"/>
  <Override PartName="/ppt/notesSlides/notesSlide646.xml" ContentType="application/vnd.openxmlformats-officedocument.presentationml.notesSlide+xml"/>
  <Override PartName="/ppt/slides/slide341.xml" ContentType="application/vnd.openxmlformats-officedocument.presentationml.slide+xml"/>
  <Override PartName="/ppt/slides/slide672.xml" ContentType="application/vnd.openxmlformats-officedocument.presentationml.slide+xml"/>
  <Override PartName="/ppt/notesSlides/notesSlide4.xml" ContentType="application/vnd.openxmlformats-officedocument.presentationml.notesSlide+xml"/>
  <Override PartName="/ppt/notesSlides/notesSlide154.xml" ContentType="application/vnd.openxmlformats-officedocument.presentationml.notesSlide+xml"/>
  <Override PartName="/ppt/notesSlides/notesSlide299.xml" ContentType="application/vnd.openxmlformats-officedocument.presentationml.notesSlide+xml"/>
  <Override PartName="/ppt/notesSlides/notesSlide340.xml" ContentType="application/vnd.openxmlformats-officedocument.presentationml.notesSlide+xml"/>
  <Override PartName="/ppt/notesSlides/notesSlide485.xml" ContentType="application/vnd.openxmlformats-officedocument.presentationml.notesSlide+xml"/>
  <Override PartName="/ppt/notesSlides/notesSlide501.xml" ContentType="application/vnd.openxmlformats-officedocument.presentationml.notesSlide+xml"/>
  <Override PartName="/ppt/slides/slide38.xml" ContentType="application/vnd.openxmlformats-officedocument.presentationml.slide+xml"/>
  <Override PartName="/ppt/slides/slide180.xml" ContentType="application/vnd.openxmlformats-officedocument.presentationml.slide+xml"/>
  <Override PartName="/ppt/slides/slide417.xml" ContentType="application/vnd.openxmlformats-officedocument.presentationml.slide+xml"/>
  <Override PartName="/ppt/slides/slide603.xml" ContentType="application/vnd.openxmlformats-officedocument.presentationml.slide+xml"/>
  <Override PartName="/ppt/slides/slide748.xml" ContentType="application/vnd.openxmlformats-officedocument.presentationml.slide+xml"/>
  <Override PartName="/ppt/notesSlides/notesSlide98.xml" ContentType="application/vnd.openxmlformats-officedocument.presentationml.notesSlide+xml"/>
  <Override PartName="/ppt/notesSlides/notesSlide671.xml" ContentType="application/vnd.openxmlformats-officedocument.presentationml.notesSlide+xml"/>
  <Override PartName="/ppt/slides/slide111.xml" ContentType="application/vnd.openxmlformats-officedocument.presentationml.slide+xml"/>
  <Override PartName="/ppt/slides/slide256.xml" ContentType="application/vnd.openxmlformats-officedocument.presentationml.slide+xml"/>
  <Override PartName="/ppt/slides/slide442.xml" ContentType="application/vnd.openxmlformats-officedocument.presentationml.slide+xml"/>
  <Override PartName="/ppt/slides/slide587.xml" ContentType="application/vnd.openxmlformats-officedocument.presentationml.slide+xml"/>
  <Override PartName="/ppt/notesSlides/notesSlide29.xml" ContentType="application/vnd.openxmlformats-officedocument.presentationml.notesSlide+xml"/>
  <Override PartName="/ppt/notesSlides/notesSlide416.xml" ContentType="application/vnd.openxmlformats-officedocument.presentationml.notesSlide+xml"/>
  <Override PartName="/ppt/notesSlides/notesSlide602.xml" ContentType="application/vnd.openxmlformats-officedocument.presentationml.notesSlide+xml"/>
  <Override PartName="/ppt/notesSlides/notesSlide747.xml" ContentType="application/vnd.openxmlformats-officedocument.presentationml.notesSlide+xml"/>
  <Override PartName="/ppt/slides/slide63.xml" ContentType="application/vnd.openxmlformats-officedocument.presentationml.slide+xml"/>
  <Override PartName="/ppt/slides/slide281.xml" ContentType="application/vnd.openxmlformats-officedocument.presentationml.slide+xml"/>
  <Override PartName="/ppt/slides/slide773.xml" ContentType="application/vnd.openxmlformats-officedocument.presentationml.slide+xml"/>
  <Override PartName="/ppt/notesSlides/notesSlide110.xml" ContentType="application/vnd.openxmlformats-officedocument.presentationml.notesSlide+xml"/>
  <Override PartName="/ppt/notesSlides/notesSlide255.xml" ContentType="application/vnd.openxmlformats-officedocument.presentationml.notesSlide+xml"/>
  <Override PartName="/ppt/notesSlides/notesSlide441.xml" ContentType="application/vnd.openxmlformats-officedocument.presentationml.notesSlide+xml"/>
  <Override PartName="/ppt/notesSlides/notesSlide586.xml" ContentType="application/vnd.openxmlformats-officedocument.presentationml.notesSlide+xml"/>
  <Override PartName="/ppt/slides/slide357.xml" ContentType="application/vnd.openxmlformats-officedocument.presentationml.slide+xml"/>
  <Override PartName="/ppt/slides/slide518.xml" ContentType="application/vnd.openxmlformats-officedocument.presentationml.slide+xml"/>
  <Override PartName="/ppt/slides/slide704.xml" ContentType="application/vnd.openxmlformats-officedocument.presentationml.slide+xml"/>
  <Override PartName="/ppt/notesSlides/notesSlide54.xml" ContentType="application/vnd.openxmlformats-officedocument.presentationml.notesSlide+xml"/>
  <Override PartName="/ppt/notesSlides/notesSlide280.xml" ContentType="application/vnd.openxmlformats-officedocument.presentationml.notesSlide+xml"/>
  <Override PartName="/ppt/notesSlides/notesSlide517.xml" ContentType="application/vnd.openxmlformats-officedocument.presentationml.notesSlide+xml"/>
  <Override PartName="/ppt/slides/slide196.xml" ContentType="application/vnd.openxmlformats-officedocument.presentationml.slide+xml"/>
  <Override PartName="/ppt/slides/slide212.xml" ContentType="application/vnd.openxmlformats-officedocument.presentationml.slide+xml"/>
  <Override PartName="/ppt/slides/slide543.xml" ContentType="application/vnd.openxmlformats-officedocument.presentationml.slide+xml"/>
  <Override PartName="/ppt/slides/slide688.xml" ContentType="application/vnd.openxmlformats-officedocument.presentationml.slide+xml"/>
  <Override PartName="/ppt/notesSlides/notesSlide356.xml" ContentType="application/vnd.openxmlformats-officedocument.presentationml.notesSlide+xml"/>
  <Override PartName="/ppt/notesSlides/notesSlide703.xml" ContentType="application/vnd.openxmlformats-officedocument.presentationml.notesSlide+xml"/>
  <Override PartName="/ppt/slides/slide382.xml" ContentType="application/vnd.openxmlformats-officedocument.presentationml.slide+xml"/>
  <Override PartName="/ppt/slides/slide619.xml" ContentType="application/vnd.openxmlformats-officedocument.presentationml.slide+xml"/>
  <Override PartName="/ppt/notesSlides/notesSlide195.xml" ContentType="application/vnd.openxmlformats-officedocument.presentationml.notesSlide+xml"/>
  <Override PartName="/ppt/notesSlides/notesSlide211.xml" ContentType="application/vnd.openxmlformats-officedocument.presentationml.notesSlide+xml"/>
  <Override PartName="/ppt/notesSlides/notesSlide542.xml" ContentType="application/vnd.openxmlformats-officedocument.presentationml.notesSlide+xml"/>
  <Override PartName="/ppt/notesSlides/notesSlide687.xml" ContentType="application/vnd.openxmlformats-officedocument.presentationml.notesSlide+xml"/>
  <Override PartName="/ppt/slides/slide79.xml" ContentType="application/vnd.openxmlformats-officedocument.presentationml.slide+xml"/>
  <Override PartName="/ppt/slides/slide127.xml" ContentType="application/vnd.openxmlformats-officedocument.presentationml.slide+xml"/>
  <Override PartName="/ppt/slides/slide458.xml" ContentType="application/vnd.openxmlformats-officedocument.presentationml.slide+xml"/>
  <Override PartName="/ppt/notesSlides/notesSlide10.xml" ContentType="application/vnd.openxmlformats-officedocument.presentationml.notesSlide+xml"/>
  <Override PartName="/ppt/notesSlides/notesSlide381.xml" ContentType="application/vnd.openxmlformats-officedocument.presentationml.notesSlide+xml"/>
  <Override PartName="/ppt/notesSlides/notesSlide618.xml" ContentType="application/vnd.openxmlformats-officedocument.presentationml.notesSlide+xml"/>
  <Override PartName="/ppt/slides/slide297.xml" ContentType="application/vnd.openxmlformats-officedocument.presentationml.slide+xml"/>
  <Override PartName="/ppt/slides/slide313.xml" ContentType="application/vnd.openxmlformats-officedocument.presentationml.slide+xml"/>
  <Override PartName="/ppt/slides/slide644.xml" ContentType="application/vnd.openxmlformats-officedocument.presentationml.slide+xml"/>
  <Override PartName="/ppt/notesSlides/notesSlide126.xml" ContentType="application/vnd.openxmlformats-officedocument.presentationml.notesSlide+xml"/>
  <Override PartName="/ppt/notesSlides/notesSlide312.xml" ContentType="application/vnd.openxmlformats-officedocument.presentationml.notesSlide+xml"/>
  <Override PartName="/ppt/notesSlides/notesSlide457.xml" ContentType="application/vnd.openxmlformats-officedocument.presentationml.notesSlide+xml"/>
  <Override PartName="/ppt/slides/slide152.xml" ContentType="application/vnd.openxmlformats-officedocument.presentationml.slide+xml"/>
  <Override PartName="/ppt/slides/slide483.xml" ContentType="application/vnd.openxmlformats-officedocument.presentationml.slide+xml"/>
  <Override PartName="/ppt/notesSlides/notesSlide1.xml" ContentType="application/vnd.openxmlformats-officedocument.presentationml.notesSlide+xml"/>
  <Override PartName="/ppt/notesSlides/notesSlide151.xml" ContentType="application/vnd.openxmlformats-officedocument.presentationml.notesSlide+xml"/>
  <Override PartName="/ppt/notesSlides/notesSlide296.xml" ContentType="application/vnd.openxmlformats-officedocument.presentationml.notesSlide+xml"/>
  <Override PartName="/ppt/notesSlides/notesSlide643.xml" ContentType="application/vnd.openxmlformats-officedocument.presentationml.notesSlide+xml"/>
  <Override PartName="/ppt/slides/slide228.xml" ContentType="application/vnd.openxmlformats-officedocument.presentationml.slide+xml"/>
  <Override PartName="/ppt/slides/slide414.xml" ContentType="application/vnd.openxmlformats-officedocument.presentationml.slide+xml"/>
  <Override PartName="/ppt/slides/slide559.xml" ContentType="application/vnd.openxmlformats-officedocument.presentationml.slide+xml"/>
  <Override PartName="/ppt/slides/slide745.xml" ContentType="application/vnd.openxmlformats-officedocument.presentationml.slide+xml"/>
  <Override PartName="/ppt/notesSlides/notesSlide95.xml" ContentType="application/vnd.openxmlformats-officedocument.presentationml.notesSlide+xml"/>
  <Override PartName="/ppt/notesSlides/notesSlide482.xml" ContentType="application/vnd.openxmlformats-officedocument.presentationml.notesSlide+xml"/>
  <Override PartName="/ppt/notesSlides/notesSlide719.xml" ContentType="application/vnd.openxmlformats-officedocument.presentationml.notesSlide+xml"/>
  <Override PartName="/ppt/slides/slide35.xml" ContentType="application/vnd.openxmlformats-officedocument.presentationml.slide+xml"/>
  <Override PartName="/ppt/slides/slide253.xml" ContentType="application/vnd.openxmlformats-officedocument.presentationml.slide+xml"/>
  <Override PartName="/ppt/slides/slide398.xml" ContentType="application/vnd.openxmlformats-officedocument.presentationml.slide+xml"/>
  <Override PartName="/ppt/slides/slide584.xml" ContentType="application/vnd.openxmlformats-officedocument.presentationml.slide+xml"/>
  <Override PartName="/ppt/slides/slide600.xml" ContentType="application/vnd.openxmlformats-officedocument.presentationml.slide+xml"/>
  <Override PartName="/ppt/notesSlides/notesSlide227.xml" ContentType="application/vnd.openxmlformats-officedocument.presentationml.notesSlide+xml"/>
  <Override PartName="/ppt/notesSlides/notesSlide413.xml" ContentType="application/vnd.openxmlformats-officedocument.presentationml.notesSlide+xml"/>
  <Override PartName="/ppt/notesSlides/notesSlide558.xml" ContentType="application/vnd.openxmlformats-officedocument.presentationml.notesSlide+xml"/>
  <Override PartName="/ppt/notesSlides/notesSlide744.xml" ContentType="application/vnd.openxmlformats-officedocument.presentationml.notesSlide+xml"/>
  <Override PartName="/ppt/slides/slide60.xml" ContentType="application/vnd.openxmlformats-officedocument.presentationml.slide+xml"/>
  <Override PartName="/ppt/slides/slide329.xml" ContentType="application/vnd.openxmlformats-officedocument.presentationml.slide+xml"/>
  <Override PartName="/ppt/slides/slide770.xml" ContentType="application/vnd.openxmlformats-officedocument.presentationml.slide+xml"/>
  <Override PartName="/ppt/notesSlides/notesSlide26.xml" ContentType="application/vnd.openxmlformats-officedocument.presentationml.notesSlide+xml"/>
  <Override PartName="/ppt/notesSlides/notesSlide252.xml" ContentType="application/vnd.openxmlformats-officedocument.presentationml.notesSlide+xml"/>
  <Override PartName="/ppt/notesSlides/notesSlide397.xml" ContentType="application/vnd.openxmlformats-officedocument.presentationml.notesSlide+xml"/>
  <Override PartName="/ppt/notesSlides/notesSlide583.xml" ContentType="application/vnd.openxmlformats-officedocument.presentationml.notesSlide+xml"/>
  <Override PartName="/ppt/slides/slide168.xml" ContentType="application/vnd.openxmlformats-officedocument.presentationml.slide+xml"/>
  <Override PartName="/ppt/slides/slide515.xml" ContentType="application/vnd.openxmlformats-officedocument.presentationml.slide+xml"/>
  <Override PartName="/ppt/slides/slide701.xml" ContentType="application/vnd.openxmlformats-officedocument.presentationml.slide+xml"/>
  <Override PartName="/ppt/notesSlides/notesSlide51.xml" ContentType="application/vnd.openxmlformats-officedocument.presentationml.notesSlide+xml"/>
  <Override PartName="/ppt/notesSlides/notesSlide328.xml" ContentType="application/vnd.openxmlformats-officedocument.presentationml.notesSlide+xml"/>
  <Override PartName="/ppt/notesSlides/notesSlide659.xml" ContentType="application/vnd.openxmlformats-officedocument.presentationml.notesSlide+xml"/>
  <Override PartName="/ppt/slides/slide354.xml" ContentType="application/vnd.openxmlformats-officedocument.presentationml.slide+xml"/>
  <Override PartName="/ppt/slides/slide499.xml" ContentType="application/vnd.openxmlformats-officedocument.presentationml.slide+xml"/>
  <Override PartName="/ppt/slides/slide540.xml" ContentType="application/vnd.openxmlformats-officedocument.presentationml.slide+xml"/>
  <Override PartName="/ppt/slides/slide685.xml" ContentType="application/vnd.openxmlformats-officedocument.presentationml.slide+xml"/>
  <Override PartName="/ppt/notesSlides/notesSlide167.xml" ContentType="application/vnd.openxmlformats-officedocument.presentationml.notesSlide+xml"/>
  <Override PartName="/ppt/notesSlides/notesSlide498.xml" ContentType="application/vnd.openxmlformats-officedocument.presentationml.notesSlide+xml"/>
  <Override PartName="/ppt/notesSlides/notesSlide514.xml" ContentType="application/vnd.openxmlformats-officedocument.presentationml.notesSlide+xml"/>
  <Override PartName="/ppt/notesSlides/notesSlide700.xml" ContentType="application/vnd.openxmlformats-officedocument.presentationml.notesSlide+xml"/>
  <Override PartName="/ppt/slides/slide193.xml" ContentType="application/vnd.openxmlformats-officedocument.presentationml.slide+xml"/>
  <Override PartName="/ppt/notesSlides/notesSlide353.xml" ContentType="application/vnd.openxmlformats-officedocument.presentationml.notesSlide+xml"/>
  <Override PartName="/ppt/notesSlides/notesSlide684.xml" ContentType="application/vnd.openxmlformats-officedocument.presentationml.notesSlide+xml"/>
  <Override PartName="/ppt/slides/slide124.xml" ContentType="application/vnd.openxmlformats-officedocument.presentationml.slide+xml"/>
  <Override PartName="/ppt/slides/slide269.xml" ContentType="application/vnd.openxmlformats-officedocument.presentationml.slide+xml"/>
  <Override PartName="/ppt/slides/slide616.xml" ContentType="application/vnd.openxmlformats-officedocument.presentationml.slide+xml"/>
  <Override PartName="/ppt/notesSlides/notesSlide192.xml" ContentType="application/vnd.openxmlformats-officedocument.presentationml.notesSlide+xml"/>
  <Override PartName="/ppt/notesSlides/notesSlide429.xml" ContentType="application/vnd.openxmlformats-officedocument.presentationml.notesSlide+xml"/>
  <Override PartName="/ppt/notesSlides/notesSlide615.xml" ContentType="application/vnd.openxmlformats-officedocument.presentationml.notesSlide+xml"/>
  <Override PartName="/ppt/slides/slide76.xml" ContentType="application/vnd.openxmlformats-officedocument.presentationml.slide+xml"/>
  <Override PartName="/ppt/slides/slide310.xml" ContentType="application/vnd.openxmlformats-officedocument.presentationml.slide+xml"/>
  <Override PartName="/ppt/slides/slide455.xml" ContentType="application/vnd.openxmlformats-officedocument.presentationml.slide+xml"/>
  <Override PartName="/ppt/slides/slide641.xml" ContentType="application/vnd.openxmlformats-officedocument.presentationml.slide+xml"/>
  <Override PartName="/ppt/notesSlides/notesSlide123.xml" ContentType="application/vnd.openxmlformats-officedocument.presentationml.notesSlide+xml"/>
  <Override PartName="/ppt/notesSlides/notesSlide268.xml" ContentType="application/vnd.openxmlformats-officedocument.presentationml.notesSlide+xml"/>
  <Override PartName="/ppt/notesSlides/notesSlide454.xml" ContentType="application/vnd.openxmlformats-officedocument.presentationml.notesSlide+xml"/>
  <Override PartName="/ppt/notesSlides/notesSlide599.xml" ContentType="application/vnd.openxmlformats-officedocument.presentationml.notesSlide+xml"/>
  <Override PartName="/ppt/slides/slide294.xml" ContentType="application/vnd.openxmlformats-officedocument.presentationml.slide+xml"/>
  <Override PartName="/ppt/slides/slide480.xml" ContentType="application/vnd.openxmlformats-officedocument.presentationml.slide+xml"/>
  <Override PartName="/ppt/slides/slide717.xml" ContentType="application/vnd.openxmlformats-officedocument.presentationml.slide+xml"/>
  <Override PartName="/ppt/notesSlides/notesSlide67.xml" ContentType="application/vnd.openxmlformats-officedocument.presentationml.notesSlide+xml"/>
  <Override PartName="/ppt/notesSlides/notesSlide293.xml" ContentType="application/vnd.openxmlformats-officedocument.presentationml.notesSlide+xml"/>
  <Override PartName="/ppt/notesSlides/notesSlide640.xml" ContentType="application/vnd.openxmlformats-officedocument.presentationml.notesSlide+xml"/>
  <Override PartName="/ppt/slides/slide225.xml" ContentType="application/vnd.openxmlformats-officedocument.presentationml.slide+xml"/>
  <Override PartName="/ppt/slides/slide556.xml" ContentType="application/vnd.openxmlformats-officedocument.presentationml.slide+xml"/>
  <Override PartName="/ppt/notesSlides/notesSlide92.xml" ContentType="application/vnd.openxmlformats-officedocument.presentationml.notesSlide+xml"/>
  <Override PartName="/ppt/notesSlides/notesSlide716.xml" ContentType="application/vnd.openxmlformats-officedocument.presentationml.notesSlide+xml"/>
  <Override PartName="/ppt/slides/slide32.xml" ContentType="application/vnd.openxmlformats-officedocument.presentationml.slide+xml"/>
  <Override PartName="/ppt/slides/slide395.xml" ContentType="application/vnd.openxmlformats-officedocument.presentationml.slide+xml"/>
  <Override PartName="/ppt/slides/slide411.xml" ContentType="application/vnd.openxmlformats-officedocument.presentationml.slide+xml"/>
  <Override PartName="/ppt/slides/slide742.xml" ContentType="application/vnd.openxmlformats-officedocument.presentationml.slide+xml"/>
  <Override PartName="/ppt/notesSlides/notesSlide224.xml" ContentType="application/vnd.openxmlformats-officedocument.presentationml.notesSlide+xml"/>
  <Override PartName="/ppt/notesSlides/notesSlide369.xml" ContentType="application/vnd.openxmlformats-officedocument.presentationml.notesSlide+xml"/>
  <Override PartName="/ppt/notesSlides/notesSlide555.xml" ContentType="application/vnd.openxmlformats-officedocument.presentationml.notesSlide+xml"/>
  <Override PartName="/ppt/slides/slide250.xml" ContentType="application/vnd.openxmlformats-officedocument.presentationml.slide+xml"/>
  <Override PartName="/ppt/slides/slide581.xml" ContentType="application/vnd.openxmlformats-officedocument.presentationml.slide+xml"/>
  <Override PartName="/ppt/notesSlides/notesSlide23.xml" ContentType="application/vnd.openxmlformats-officedocument.presentationml.notesSlide+xml"/>
  <Override PartName="/ppt/notesSlides/notesSlide394.xml" ContentType="application/vnd.openxmlformats-officedocument.presentationml.notesSlide+xml"/>
  <Override PartName="/ppt/notesSlides/notesSlide410.xml" ContentType="application/vnd.openxmlformats-officedocument.presentationml.notesSlide+xml"/>
  <Override PartName="/ppt/notesSlides/notesSlide741.xml" ContentType="application/vnd.openxmlformats-officedocument.presentationml.notesSlide+xml"/>
  <Override PartName="/ppt/slides/slide326.xml" ContentType="application/vnd.openxmlformats-officedocument.presentationml.slide+xml"/>
  <Override PartName="/ppt/slides/slide512.xml" ContentType="application/vnd.openxmlformats-officedocument.presentationml.slide+xml"/>
  <Override PartName="/ppt/slides/slide657.xml" ContentType="application/vnd.openxmlformats-officedocument.presentationml.slide+xml"/>
  <Override PartName="/ppt/notesSlides/notesSlide139.xml" ContentType="application/vnd.openxmlformats-officedocument.presentationml.notesSlide+xml"/>
  <Override PartName="/ppt/notesSlides/notesSlide580.xml" ContentType="application/vnd.openxmlformats-officedocument.presentationml.notesSlide+xml"/>
  <Override PartName="/ppt/slides/slide165.xml" ContentType="application/vnd.openxmlformats-officedocument.presentationml.slide+xml"/>
  <Override PartName="/ppt/slides/slide351.xml" ContentType="application/vnd.openxmlformats-officedocument.presentationml.slide+xml"/>
  <Override PartName="/ppt/slides/slide496.xml" ContentType="application/vnd.openxmlformats-officedocument.presentationml.slide+xml"/>
  <Override PartName="/ppt/notesSlides/notesSlide325.xml" ContentType="application/vnd.openxmlformats-officedocument.presentationml.notesSlide+xml"/>
  <Override PartName="/ppt/notesSlides/notesSlide511.xml" ContentType="application/vnd.openxmlformats-officedocument.presentationml.notesSlide+xml"/>
  <Override PartName="/ppt/notesSlides/notesSlide656.xml" ContentType="application/vnd.openxmlformats-officedocument.presentationml.notesSlide+xml"/>
  <Override PartName="/ppt/slides/slide190.xml" ContentType="application/vnd.openxmlformats-officedocument.presentationml.slide+xml"/>
  <Override PartName="/ppt/slides/slide682.xml" ContentType="application/vnd.openxmlformats-officedocument.presentationml.slide+xml"/>
  <Override PartName="/ppt/notesSlides/notesSlide164.xml" ContentType="application/vnd.openxmlformats-officedocument.presentationml.notesSlide+xml"/>
  <Override PartName="/ppt/notesSlides/notesSlide350.xml" ContentType="application/vnd.openxmlformats-officedocument.presentationml.notesSlide+xml"/>
  <Override PartName="/ppt/notesSlides/notesSlide495.xml" ContentType="application/vnd.openxmlformats-officedocument.presentationml.notesSlide+xml"/>
  <Override PartName="/ppt/notesSlides/notesSlide681.xml" ContentType="application/vnd.openxmlformats-officedocument.presentationml.notesSlide+xml"/>
  <Override PartName="/ppt/slides/slide48.xml" ContentType="application/vnd.openxmlformats-officedocument.presentationml.slide+xml"/>
  <Override PartName="/ppt/slides/slide427.xml" ContentType="application/vnd.openxmlformats-officedocument.presentationml.slide+xml"/>
  <Override PartName="/ppt/slides/slide613.xml" ContentType="application/vnd.openxmlformats-officedocument.presentationml.slide+xml"/>
  <Override PartName="/ppt/slides/slide758.xml" ContentType="application/vnd.openxmlformats-officedocument.presentationml.slide+xml"/>
  <Override PartName="/ppt/notesSlides/notesSlide426.xml" ContentType="application/vnd.openxmlformats-officedocument.presentationml.notesSlide+xml"/>
  <Override PartName="/ppt/slides/slide73.xml" ContentType="application/vnd.openxmlformats-officedocument.presentationml.slide+xml"/>
  <Override PartName="/ppt/slides/slide121.xml" ContentType="application/vnd.openxmlformats-officedocument.presentationml.slide+xml"/>
  <Override PartName="/ppt/slides/slide266.xml" ContentType="application/vnd.openxmlformats-officedocument.presentationml.slide+xml"/>
  <Override PartName="/ppt/slides/slide452.xml" ContentType="application/vnd.openxmlformats-officedocument.presentationml.slide+xml"/>
  <Override PartName="/ppt/slides/slide597.xml" ContentType="application/vnd.openxmlformats-officedocument.presentationml.slide+xml"/>
  <Override PartName="/ppt/notesSlides/notesSlide39.xml" ContentType="application/vnd.openxmlformats-officedocument.presentationml.notesSlide+xml"/>
  <Override PartName="/ppt/notesSlides/notesSlide265.xml" ContentType="application/vnd.openxmlformats-officedocument.presentationml.notesSlide+xml"/>
  <Override PartName="/ppt/notesSlides/notesSlide612.xml" ContentType="application/vnd.openxmlformats-officedocument.presentationml.notesSlide+xml"/>
  <Override PartName="/ppt/notesSlides/notesSlide757.xml" ContentType="application/vnd.openxmlformats-officedocument.presentationml.notesSlide+xml"/>
  <Override PartName="/ppt/slides/slide291.xml" ContentType="application/vnd.openxmlformats-officedocument.presentationml.slide+xml"/>
  <Override PartName="/ppt/slides/slide528.xml" ContentType="application/vnd.openxmlformats-officedocument.presentationml.slide+xml"/>
  <Override PartName="/ppt/notesSlides/notesSlide64.xml" ContentType="application/vnd.openxmlformats-officedocument.presentationml.notesSlide+xml"/>
  <Override PartName="/ppt/notesSlides/notesSlide120.xml" ContentType="application/vnd.openxmlformats-officedocument.presentationml.notesSlide+xml"/>
  <Override PartName="/ppt/notesSlides/notesSlide451.xml" ContentType="application/vnd.openxmlformats-officedocument.presentationml.notesSlide+xml"/>
  <Override PartName="/ppt/notesSlides/notesSlide596.xml" ContentType="application/vnd.openxmlformats-officedocument.presentationml.notesSlide+xml"/>
  <Override PartName="/ppt/slides/slide367.xml" ContentType="application/vnd.openxmlformats-officedocument.presentationml.slide+xml"/>
  <Override PartName="/ppt/slides/slide698.xml" ContentType="application/vnd.openxmlformats-officedocument.presentationml.slide+xml"/>
  <Override PartName="/ppt/slides/slide714.xml" ContentType="application/vnd.openxmlformats-officedocument.presentationml.slide+xml"/>
  <Override PartName="/ppt/notesSlides/notesSlide290.xml" ContentType="application/vnd.openxmlformats-officedocument.presentationml.notesSlide+xml"/>
  <Override PartName="/ppt/notesSlides/notesSlide527.xml" ContentType="application/vnd.openxmlformats-officedocument.presentationml.notesSlide+xml"/>
  <Override PartName="/ppt/slides/slide222.xml" ContentType="application/vnd.openxmlformats-officedocument.presentationml.slide+xml"/>
  <Override PartName="/ppt/slides/slide553.xml" ContentType="application/vnd.openxmlformats-officedocument.presentationml.slide+xml"/>
  <Override PartName="/ppt/notesSlides/notesSlide221.xml" ContentType="application/vnd.openxmlformats-officedocument.presentationml.notesSlide+xml"/>
  <Override PartName="/ppt/notesSlides/notesSlide366.xml" ContentType="application/vnd.openxmlformats-officedocument.presentationml.notesSlide+xml"/>
  <Override PartName="/ppt/notesSlides/notesSlide697.xml" ContentType="application/vnd.openxmlformats-officedocument.presentationml.notesSlide+xml"/>
  <Override PartName="/ppt/notesSlides/notesSlide713.xml" ContentType="application/vnd.openxmlformats-officedocument.presentationml.notesSlide+xml"/>
  <Override PartName="/ppt/slides/slide392.xml" ContentType="application/vnd.openxmlformats-officedocument.presentationml.slide+xml"/>
  <Override PartName="/ppt/slides/slide629.xml" ContentType="application/vnd.openxmlformats-officedocument.presentationml.slide+xml"/>
  <Override PartName="/ppt/notesSlides/notesSlide20.xml" ContentType="application/vnd.openxmlformats-officedocument.presentationml.notesSlide+xml"/>
  <Override PartName="/ppt/notesSlides/notesSlide552.xml" ContentType="application/vnd.openxmlformats-officedocument.presentationml.notesSlide+xml"/>
  <Override PartName="/ppt/slides/slide89.xml" ContentType="application/vnd.openxmlformats-officedocument.presentationml.slide+xml"/>
  <Override PartName="/ppt/slides/slide137.xml" ContentType="application/vnd.openxmlformats-officedocument.presentationml.slide+xml"/>
  <Override PartName="/ppt/slides/slide323.xml" ContentType="application/vnd.openxmlformats-officedocument.presentationml.slide+xml"/>
  <Override PartName="/ppt/slides/slide468.xml" ContentType="application/vnd.openxmlformats-officedocument.presentationml.slide+xml"/>
  <Override PartName="/ppt/slides/slide654.xml" ContentType="application/vnd.openxmlformats-officedocument.presentationml.slide+xml"/>
  <Override PartName="/ppt/notesSlides/notesSlide391.xml" ContentType="application/vnd.openxmlformats-officedocument.presentationml.notesSlide+xml"/>
  <Override PartName="/ppt/notesSlides/notesSlide628.xml" ContentType="application/vnd.openxmlformats-officedocument.presentationml.notesSlide+xml"/>
  <Override PartName="/ppt/slides/slide162.xml" ContentType="application/vnd.openxmlformats-officedocument.presentationml.slide+xml"/>
  <Override PartName="/ppt/slides/slide493.xml" ContentType="application/vnd.openxmlformats-officedocument.presentationml.slide+xml"/>
  <Override PartName="/ppt/notesSlides/notesSlide136.xml" ContentType="application/vnd.openxmlformats-officedocument.presentationml.notesSlide+xml"/>
  <Override PartName="/ppt/notesSlides/notesSlide322.xml" ContentType="application/vnd.openxmlformats-officedocument.presentationml.notesSlide+xml"/>
  <Override PartName="/ppt/notesSlides/notesSlide467.xml" ContentType="application/vnd.openxmlformats-officedocument.presentationml.notesSlide+xml"/>
  <Override PartName="/ppt/notesSlides/notesSlide653.xml" ContentType="application/vnd.openxmlformats-officedocument.presentationml.notesSlide+xml"/>
  <Override PartName="/ppt/slides/slide238.xml" ContentType="application/vnd.openxmlformats-officedocument.presentationml.slide+xml"/>
  <Override PartName="/ppt/notesSlides/notesSlide161.xml" ContentType="application/vnd.openxmlformats-officedocument.presentationml.notesSlide+xml"/>
  <Override PartName="/ppt/notesSlides/notesSlide492.xml" ContentType="application/vnd.openxmlformats-officedocument.presentationml.notesSlide+xml"/>
  <Override PartName="/ppt/notesSlides/notesSlide729.xml" ContentType="application/vnd.openxmlformats-officedocument.presentationml.notesSlide+xml"/>
  <Override PartName="/ppt/slides/slide45.xml" ContentType="application/vnd.openxmlformats-officedocument.presentationml.slide+xml"/>
  <Override PartName="/ppt/slides/slide424.xml" ContentType="application/vnd.openxmlformats-officedocument.presentationml.slide+xml"/>
  <Override PartName="/ppt/slides/slide569.xml" ContentType="application/vnd.openxmlformats-officedocument.presentationml.slide+xml"/>
  <Override PartName="/ppt/slides/slide755.xml" ContentType="application/vnd.openxmlformats-officedocument.presentationml.slide+xml"/>
  <Override PartName="/ppt/notesSlides/notesSlide237.xml" ContentType="application/vnd.openxmlformats-officedocument.presentationml.notesSlide+xml"/>
  <Override PartName="/ppt/notesSlides/notesSlide568.xml" ContentType="application/vnd.openxmlformats-officedocument.presentationml.notesSlide+xml"/>
  <Override PartName="/ppt/slides/slide263.xml" ContentType="application/vnd.openxmlformats-officedocument.presentationml.slide+xml"/>
  <Override PartName="/ppt/slides/slide594.xml" ContentType="application/vnd.openxmlformats-officedocument.presentationml.slide+xml"/>
  <Override PartName="/ppt/slides/slide610.xml" ContentType="application/vnd.openxmlformats-officedocument.presentationml.slide+xml"/>
  <Override PartName="/ppt/notesSlides/notesSlide36.xml" ContentType="application/vnd.openxmlformats-officedocument.presentationml.notesSlide+xml"/>
  <Override PartName="/ppt/notesSlides/notesSlide423.xml" ContentType="application/vnd.openxmlformats-officedocument.presentationml.notesSlide+xml"/>
  <Override PartName="/ppt/notesSlides/notesSlide754.xml" ContentType="application/vnd.openxmlformats-officedocument.presentationml.notesSlide+xml"/>
  <Override PartName="/ppt/slides/slide70.xml" ContentType="application/vnd.openxmlformats-officedocument.presentationml.slide+xml"/>
  <Override PartName="/ppt/slides/slide339.xml" ContentType="application/vnd.openxmlformats-officedocument.presentationml.slide+xml"/>
  <Override PartName="/ppt/notesSlides/notesSlide262.xml" ContentType="application/vnd.openxmlformats-officedocument.presentationml.notesSlide+xml"/>
  <Override PartName="/ppt/notesSlides/notesSlide593.xml" ContentType="application/vnd.openxmlformats-officedocument.presentationml.notesSlide+xml"/>
  <Override PartName="/ppt/slides/slide178.xml" ContentType="application/vnd.openxmlformats-officedocument.presentationml.slide+xml"/>
  <Override PartName="/ppt/slides/slide525.xml" ContentType="application/vnd.openxmlformats-officedocument.presentationml.slide+xml"/>
  <Override PartName="/ppt/slides/slide711.xml" ContentType="application/vnd.openxmlformats-officedocument.presentationml.slide+xml"/>
  <Override PartName="/ppt/notesSlides/notesSlide61.xml" ContentType="application/vnd.openxmlformats-officedocument.presentationml.notesSlide+xml"/>
  <Override PartName="/ppt/notesSlides/notesSlide338.xml" ContentType="application/vnd.openxmlformats-officedocument.presentationml.notesSlide+xml"/>
  <Override PartName="/ppt/notesSlides/notesSlide669.xml" ContentType="application/vnd.openxmlformats-officedocument.presentationml.notesSlide+xml"/>
  <Override PartName="/ppt/slides/slide364.xml" ContentType="application/vnd.openxmlformats-officedocument.presentationml.slide+xml"/>
  <Override PartName="/ppt/slides/slide550.xml" ContentType="application/vnd.openxmlformats-officedocument.presentationml.slide+xml"/>
  <Override PartName="/ppt/slides/slide695.xml" ContentType="application/vnd.openxmlformats-officedocument.presentationml.slide+xml"/>
  <Override PartName="/ppt/notesSlides/notesSlide177.xml" ContentType="application/vnd.openxmlformats-officedocument.presentationml.notesSlide+xml"/>
  <Override PartName="/ppt/notesSlides/notesSlide363.xml" ContentType="application/vnd.openxmlformats-officedocument.presentationml.notesSlide+xml"/>
  <Override PartName="/ppt/notesSlides/notesSlide524.xml" ContentType="application/vnd.openxmlformats-officedocument.presentationml.notesSlide+xml"/>
  <Override PartName="/ppt/notesSlides/notesSlide710.xml" ContentType="application/vnd.openxmlformats-officedocument.presentationml.notesSlide+xml"/>
  <Override PartName="/ppt/slides/slide109.xml" ContentType="application/vnd.openxmlformats-officedocument.presentationml.slide+xml"/>
  <Override PartName="/ppt/slides/slide626.xml" ContentType="application/vnd.openxmlformats-officedocument.presentationml.slide+xml"/>
  <Override PartName="/ppt/notesSlides/notesSlide108.xml" ContentType="application/vnd.openxmlformats-officedocument.presentationml.notesSlide+xml"/>
  <Override PartName="/ppt/notesSlides/notesSlide694.xml" ContentType="application/vnd.openxmlformats-officedocument.presentationml.notesSlide+xml"/>
  <Override PartName="/ppt/slides/slide134.xml" ContentType="application/vnd.openxmlformats-officedocument.presentationml.slide+xml"/>
  <Override PartName="/ppt/slides/slide279.xml" ContentType="application/vnd.openxmlformats-officedocument.presentationml.slide+xml"/>
  <Override PartName="/ppt/slides/slide465.xml" ContentType="application/vnd.openxmlformats-officedocument.presentationml.slide+xml"/>
  <Override PartName="/ppt/notesSlides/notesSlide439.xml" ContentType="application/vnd.openxmlformats-officedocument.presentationml.notesSlide+xml"/>
  <Override PartName="/ppt/notesSlides/notesSlide625.xml" ContentType="application/vnd.openxmlformats-officedocument.presentationml.notesSlide+xml"/>
  <Override PartName="/ppt/slides/slide86.xml" ContentType="application/vnd.openxmlformats-officedocument.presentationml.slide+xml"/>
  <Override PartName="/ppt/slides/slide320.xml" ContentType="application/vnd.openxmlformats-officedocument.presentationml.slide+xml"/>
  <Override PartName="/ppt/slides/slide651.xml" ContentType="application/vnd.openxmlformats-officedocument.presentationml.slide+xml"/>
  <Override PartName="/ppt/notesSlides/notesSlide133.xml" ContentType="application/vnd.openxmlformats-officedocument.presentationml.notesSlide+xml"/>
  <Override PartName="/ppt/notesSlides/notesSlide278.xml" ContentType="application/vnd.openxmlformats-officedocument.presentationml.notesSlide+xml"/>
  <Override PartName="/ppt/notesSlides/notesSlide464.xml" ContentType="application/vnd.openxmlformats-officedocument.presentationml.notesSlide+xml"/>
  <Override PartName="/ppt/slides/slide17.xml" ContentType="application/vnd.openxmlformats-officedocument.presentationml.slide+xml"/>
  <Override PartName="/ppt/slides/slide490.xml" ContentType="application/vnd.openxmlformats-officedocument.presentationml.slide+xml"/>
  <Override PartName="/ppt/slides/slide727.xml" ContentType="application/vnd.openxmlformats-officedocument.presentationml.slide+xml"/>
  <Override PartName="/ppt/notesSlides/notesSlide77.xml" ContentType="application/vnd.openxmlformats-officedocument.presentationml.notesSlide+xml"/>
  <Override PartName="/ppt/notesSlides/notesSlide209.xml" ContentType="application/vnd.openxmlformats-officedocument.presentationml.notesSlide+xml"/>
  <Override PartName="/ppt/notesSlides/notesSlide650.xml" ContentType="application/vnd.openxmlformats-officedocument.presentationml.notesSlide+xml"/>
  <Override PartName="/ppt/slides/slide235.xml" ContentType="application/vnd.openxmlformats-officedocument.presentationml.slide+xml"/>
  <Override PartName="/ppt/slides/slide421.xml" ContentType="application/vnd.openxmlformats-officedocument.presentationml.slide+xml"/>
  <Override PartName="/ppt/slides/slide566.xml" ContentType="application/vnd.openxmlformats-officedocument.presentationml.slide+xml"/>
  <Override PartName="/ppt/notesSlides/notesSlide379.xml" ContentType="application/vnd.openxmlformats-officedocument.presentationml.notesSlide+xml"/>
  <Override PartName="/ppt/notesSlides/notesSlide726.xml" ContentType="application/vnd.openxmlformats-officedocument.presentationml.notesSlide+xml"/>
  <Override PartName="/ppt/slides/slide42.xml" ContentType="application/vnd.openxmlformats-officedocument.presentationml.slide+xml"/>
  <Override PartName="/ppt/slides/slide260.xml" ContentType="application/vnd.openxmlformats-officedocument.presentationml.slide+xml"/>
  <Override PartName="/ppt/slides/slide752.xml" ContentType="application/vnd.openxmlformats-officedocument.presentationml.slide+xml"/>
  <Override PartName="/ppt/notesSlides/notesSlide234.xml" ContentType="application/vnd.openxmlformats-officedocument.presentationml.notesSlide+xml"/>
  <Override PartName="/ppt/notesSlides/notesSlide420.xml" ContentType="application/vnd.openxmlformats-officedocument.presentationml.notesSlide+xml"/>
  <Override PartName="/ppt/notesSlides/notesSlide565.xml" ContentType="application/vnd.openxmlformats-officedocument.presentationml.notesSlide+xml"/>
  <Override PartName="/ppt/notesSlides/notesSlide751.xml" ContentType="application/vnd.openxmlformats-officedocument.presentationml.notesSlide+xml"/>
  <Override PartName="/ppt/slides/slide591.xml" ContentType="application/vnd.openxmlformats-officedocument.presentationml.slide+xml"/>
  <Override PartName="/ppt/notesSlides/notesSlide33.xml" ContentType="application/vnd.openxmlformats-officedocument.presentationml.notesSlide+xml"/>
  <Override PartName="/ppt/notesSlides/notesSlide590.xml" ContentType="application/vnd.openxmlformats-officedocument.presentationml.notesSlide+xml"/>
  <Override PartName="/ppt/slides/slide336.xml" ContentType="application/vnd.openxmlformats-officedocument.presentationml.slide+xml"/>
  <Override PartName="/ppt/slides/slide522.xml" ContentType="application/vnd.openxmlformats-officedocument.presentationml.slide+xml"/>
  <Override PartName="/ppt/slides/slide667.xml" ContentType="application/vnd.openxmlformats-officedocument.presentationml.slide+xml"/>
  <Override PartName="/ppt/notesSlides/notesSlide149.xml" ContentType="application/vnd.openxmlformats-officedocument.presentationml.notesSlide+xml"/>
  <Override PartName="/ppt/notesSlides/notesSlide335.xml" ContentType="application/vnd.openxmlformats-officedocument.presentationml.notesSlide+xml"/>
  <Override PartName="/ppt/slides/slide175.xml" ContentType="application/vnd.openxmlformats-officedocument.presentationml.slide+xml"/>
  <Override PartName="/ppt/slides/slide361.xml" ContentType="application/vnd.openxmlformats-officedocument.presentationml.slide+xml"/>
  <Override PartName="/ppt/slides/slide692.xml" ContentType="application/vnd.openxmlformats-officedocument.presentationml.slide+xml"/>
  <Override PartName="/ppt/notesSlides/notesSlide174.xml" ContentType="application/vnd.openxmlformats-officedocument.presentationml.notesSlide+xml"/>
  <Override PartName="/ppt/notesSlides/notesSlide521.xml" ContentType="application/vnd.openxmlformats-officedocument.presentationml.notesSlide+xml"/>
  <Override PartName="/ppt/notesSlides/notesSlide666.xml" ContentType="application/vnd.openxmlformats-officedocument.presentationml.notesSlide+xml"/>
  <Override PartName="/ppt/slides/slide8.xml" ContentType="application/vnd.openxmlformats-officedocument.presentationml.slide+xml"/>
  <Override PartName="/ppt/slides/slide106.xml" ContentType="application/vnd.openxmlformats-officedocument.presentationml.slide+xml"/>
  <Override PartName="/ppt/slides/slide437.xml" ContentType="application/vnd.openxmlformats-officedocument.presentationml.slide+xml"/>
  <Override PartName="/ppt/slides/slide768.xml" ContentType="application/vnd.openxmlformats-officedocument.presentationml.slide+xml"/>
  <Override PartName="/ppt/notesSlides/notesSlide360.xml" ContentType="application/vnd.openxmlformats-officedocument.presentationml.notesSlide+xml"/>
  <Override PartName="/ppt/notesSlides/notesSlide691.xml" ContentType="application/vnd.openxmlformats-officedocument.presentationml.notesSlide+xml"/>
  <Override PartName="/ppt/slides/slide58.xml" ContentType="application/vnd.openxmlformats-officedocument.presentationml.slide+xml"/>
  <Override PartName="/ppt/slides/slide276.xml" ContentType="application/vnd.openxmlformats-officedocument.presentationml.slide+xml"/>
  <Override PartName="/ppt/slides/slide623.xml" ContentType="application/vnd.openxmlformats-officedocument.presentationml.slide+xml"/>
  <Override PartName="/ppt/notesSlides/notesSlide105.xml" ContentType="application/vnd.openxmlformats-officedocument.presentationml.notesSlide+xml"/>
  <Override PartName="/ppt/notesSlides/notesSlide436.xml" ContentType="application/vnd.openxmlformats-officedocument.presentationml.notesSlide+xml"/>
  <Override PartName="/ppt/notesSlides/notesSlide767.xml" ContentType="application/vnd.openxmlformats-officedocument.presentationml.notesSlide+xml"/>
  <Override PartName="/ppt/slides/slide83.xml" ContentType="application/vnd.openxmlformats-officedocument.presentationml.slide+xml"/>
  <Override PartName="/ppt/slides/slide131.xml" ContentType="application/vnd.openxmlformats-officedocument.presentationml.slide+xml"/>
  <Override PartName="/ppt/slides/slide462.xml" ContentType="application/vnd.openxmlformats-officedocument.presentationml.slide+xml"/>
  <Override PartName="/ppt/notesSlides/notesSlide49.xml" ContentType="application/vnd.openxmlformats-officedocument.presentationml.notesSlide+xml"/>
  <Override PartName="/ppt/notesSlides/notesSlide130.xml" ContentType="application/vnd.openxmlformats-officedocument.presentationml.notesSlide+xml"/>
  <Override PartName="/ppt/notesSlides/notesSlide275.xml" ContentType="application/vnd.openxmlformats-officedocument.presentationml.notesSlide+xml"/>
  <Override PartName="/ppt/notesSlides/notesSlide622.xml" ContentType="application/vnd.openxmlformats-officedocument.presentationml.notesSlide+xml"/>
  <Override PartName="/ppt/slides/slide207.xml" ContentType="application/vnd.openxmlformats-officedocument.presentationml.slide+xml"/>
  <Override PartName="/ppt/slides/slide538.xml" ContentType="application/vnd.openxmlformats-officedocument.presentationml.slide+xml"/>
  <Override PartName="/ppt/slides/slide724.xml" ContentType="application/vnd.openxmlformats-officedocument.presentationml.slide+xml"/>
  <Override PartName="/ppt/notesSlides/notesSlide74.xml" ContentType="application/vnd.openxmlformats-officedocument.presentationml.notesSlide+xml"/>
  <Override PartName="/ppt/notesSlides/notesSlide461.xml" ContentType="application/vnd.openxmlformats-officedocument.presentationml.notesSlide+xml"/>
  <Override PartName="/ppt/slides/slide14.xml" ContentType="application/vnd.openxmlformats-officedocument.presentationml.slide+xml"/>
  <Override PartName="/ppt/slides/slide232.xml" ContentType="application/vnd.openxmlformats-officedocument.presentationml.slide+xml"/>
  <Override PartName="/ppt/slides/slide377.xml" ContentType="application/vnd.openxmlformats-officedocument.presentationml.slide+xml"/>
  <Override PartName="/ppt/slides/slide563.xml" ContentType="application/vnd.openxmlformats-officedocument.presentationml.slide+xml"/>
  <Override PartName="/ppt/notesMasters/notesMaster1.xml" ContentType="application/vnd.openxmlformats-officedocument.presentationml.notesMaster+xml"/>
  <Override PartName="/ppt/notesSlides/notesSlide206.xml" ContentType="application/vnd.openxmlformats-officedocument.presentationml.notesSlide+xml"/>
  <Override PartName="/ppt/notesSlides/notesSlide537.xml" ContentType="application/vnd.openxmlformats-officedocument.presentationml.notesSlide+xml"/>
  <Override PartName="/ppt/notesSlides/notesSlide723.xml" ContentType="application/vnd.openxmlformats-officedocument.presentationml.notesSlide+xml"/>
  <Override PartName="/ppt/slides/slide308.xml" ContentType="application/vnd.openxmlformats-officedocument.presentationml.slide+xml"/>
  <Override PartName="/ppt/notesSlides/notesSlide231.xml" ContentType="application/vnd.openxmlformats-officedocument.presentationml.notesSlide+xml"/>
  <Override PartName="/ppt/notesSlides/notesSlide376.xml" ContentType="application/vnd.openxmlformats-officedocument.presentationml.notesSlide+xml"/>
  <Override PartName="/ppt/notesSlides/notesSlide562.xml" ContentType="application/vnd.openxmlformats-officedocument.presentationml.notesSlide+xml"/>
  <Override PartName="/ppt/slides/slide147.xml" ContentType="application/vnd.openxmlformats-officedocument.presentationml.slide+xml"/>
  <Override PartName="/ppt/slides/slide639.xml" ContentType="application/vnd.openxmlformats-officedocument.presentationml.slide+xml"/>
  <Override PartName="/ppt/notesSlides/notesSlide30.xml" ContentType="application/vnd.openxmlformats-officedocument.presentationml.notesSlide+xml"/>
  <Override PartName="/ppt/notesSlides/notesSlide307.xml" ContentType="application/vnd.openxmlformats-officedocument.presentationml.notesSlide+xml"/>
  <Override PartName="/ppt/notesSlides/notesSlide638.xml" ContentType="application/vnd.openxmlformats-officedocument.presentationml.notesSlide+xml"/>
  <Override PartName="/ppt/slides/slide99.xml" ContentType="application/vnd.openxmlformats-officedocument.presentationml.slide+xml"/>
  <Override PartName="/ppt/slides/slide333.xml" ContentType="application/vnd.openxmlformats-officedocument.presentationml.slide+xml"/>
  <Override PartName="/ppt/slides/slide478.xml" ContentType="application/vnd.openxmlformats-officedocument.presentationml.slide+xml"/>
  <Override PartName="/ppt/slides/slide664.xml" ContentType="application/vnd.openxmlformats-officedocument.presentationml.slide+xml"/>
  <Override PartName="/ppt/notesSlides/notesSlide146.xml" ContentType="application/vnd.openxmlformats-officedocument.presentationml.notesSlide+xml"/>
  <Override PartName="/ppt/notesSlides/notesSlide477.xml" ContentType="application/vnd.openxmlformats-officedocument.presentationml.notesSlide+xml"/>
  <Override PartName="/ppt/slides/slide172.xml" ContentType="application/vnd.openxmlformats-officedocument.presentationml.slide+xml"/>
  <Override PartName="/ppt/slides/slide409.xml" ContentType="application/vnd.openxmlformats-officedocument.presentationml.slide+xml"/>
  <Override PartName="/ppt/notesSlides/notesSlide332.xml" ContentType="application/vnd.openxmlformats-officedocument.presentationml.notesSlide+xml"/>
  <Override PartName="/ppt/notesSlides/notesSlide663.xml" ContentType="application/vnd.openxmlformats-officedocument.presentationml.notesSlide+xml"/>
  <Override PartName="/ppt/slides/slide5.xml" ContentType="application/vnd.openxmlformats-officedocument.presentationml.slide+xml"/>
  <Override PartName="/ppt/slides/slide103.xml" ContentType="application/vnd.openxmlformats-officedocument.presentationml.slide+xml"/>
  <Override PartName="/ppt/slides/slide248.xml" ContentType="application/vnd.openxmlformats-officedocument.presentationml.slide+xml"/>
  <Override PartName="/ppt/slides/slide579.xml" ContentType="application/vnd.openxmlformats-officedocument.presentationml.slide+xml"/>
  <Override PartName="/ppt/slideLayouts/slideLayout7.xml" ContentType="application/vnd.openxmlformats-officedocument.presentationml.slideLayout+xml"/>
  <Override PartName="/ppt/notesSlides/notesSlide171.xml" ContentType="application/vnd.openxmlformats-officedocument.presentationml.notesSlide+xml"/>
  <Override PartName="/ppt/notesSlides/notesSlide408.xml" ContentType="application/vnd.openxmlformats-officedocument.presentationml.notesSlide+xml"/>
  <Override PartName="/ppt/notesSlides/notesSlide739.xml" ContentType="application/vnd.openxmlformats-officedocument.presentationml.notesSlide+xml"/>
  <Override PartName="/ppt/slides/slide55.xml" ContentType="application/vnd.openxmlformats-officedocument.presentationml.slide+xml"/>
  <Override PartName="/ppt/slides/slide434.xml" ContentType="application/vnd.openxmlformats-officedocument.presentationml.slide+xml"/>
  <Override PartName="/ppt/slides/slide620.xml" ContentType="application/vnd.openxmlformats-officedocument.presentationml.slide+xml"/>
  <Override PartName="/ppt/slides/slide765.xml" ContentType="application/vnd.openxmlformats-officedocument.presentationml.slide+xml"/>
  <Override PartName="/ppt/notesSlides/notesSlide102.xml" ContentType="application/vnd.openxmlformats-officedocument.presentationml.notesSlide+xml"/>
  <Override PartName="/ppt/notesSlides/notesSlide247.xml" ContentType="application/vnd.openxmlformats-officedocument.presentationml.notesSlide+xml"/>
  <Override PartName="/ppt/notesSlides/notesSlide578.xml" ContentType="application/vnd.openxmlformats-officedocument.presentationml.notesSlide+xml"/>
  <Override PartName="/ppt/slides/slide80.xml" ContentType="application/vnd.openxmlformats-officedocument.presentationml.slide+xml"/>
  <Override PartName="/ppt/slides/slide273.xml" ContentType="application/vnd.openxmlformats-officedocument.presentationml.slide+xml"/>
  <Override PartName="/ppt/notesSlides/notesSlide46.xml" ContentType="application/vnd.openxmlformats-officedocument.presentationml.notesSlide+xml"/>
  <Override PartName="/ppt/notesSlides/notesSlide433.xml" ContentType="application/vnd.openxmlformats-officedocument.presentationml.notesSlide+xml"/>
  <Override PartName="/ppt/notesSlides/notesSlide764.xml" ContentType="application/vnd.openxmlformats-officedocument.presentationml.notesSlide+xml"/>
  <Override PartName="/ppt/presentation.xml" ContentType="application/vnd.openxmlformats-officedocument.presentationml.presentation.main+xml"/>
  <Override PartName="/ppt/slides/slide204.xml" ContentType="application/vnd.openxmlformats-officedocument.presentationml.slide+xml"/>
  <Override PartName="/ppt/slides/slide349.xml" ContentType="application/vnd.openxmlformats-officedocument.presentationml.slide+xml"/>
  <Override PartName="/ppt/slides/slide535.xml" ContentType="application/vnd.openxmlformats-officedocument.presentationml.slide+xml"/>
  <Override PartName="/ppt/notesSlides/notesSlide71.xml" ContentType="application/vnd.openxmlformats-officedocument.presentationml.notesSlide+xml"/>
  <Override PartName="/ppt/notesSlides/notesSlide272.xml" ContentType="application/vnd.openxmlformats-officedocument.presentationml.notesSlide+xml"/>
  <Override PartName="/ppt/notesSlides/notesSlide509.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374.xml" ContentType="application/vnd.openxmlformats-officedocument.presentationml.slide+xml"/>
  <Override PartName="/ppt/slides/slide721.xml" ContentType="application/vnd.openxmlformats-officedocument.presentationml.slide+xml"/>
  <Override PartName="/ppt/notesSlides/notesSlide203.xml" ContentType="application/vnd.openxmlformats-officedocument.presentationml.notesSlide+xml"/>
  <Override PartName="/ppt/notesSlides/notesSlide348.xml" ContentType="application/vnd.openxmlformats-officedocument.presentationml.notesSlide+xml"/>
  <Override PartName="/ppt/notesSlides/notesSlide534.xml" ContentType="application/vnd.openxmlformats-officedocument.presentationml.notesSlide+xml"/>
  <Override PartName="/ppt/notesSlides/notesSlide679.xml" ContentType="application/vnd.openxmlformats-officedocument.presentationml.notesSlide+xml"/>
  <Override PartName="/ppt/slides/slide119.xml" ContentType="application/vnd.openxmlformats-officedocument.presentationml.slide+xml"/>
  <Override PartName="/ppt/slides/slide560.xml" ContentType="application/vnd.openxmlformats-officedocument.presentationml.slide+xml"/>
  <Override PartName="/ppt/slideLayouts/slideLayout10.xml" ContentType="application/vnd.openxmlformats-officedocument.presentationml.slideLayout+xml"/>
  <Override PartName="/ppt/notesSlides/notesSlide187.xml" ContentType="application/vnd.openxmlformats-officedocument.presentationml.notesSlide+xml"/>
  <Override PartName="/ppt/notesSlides/notesSlide373.xml" ContentType="application/vnd.openxmlformats-officedocument.presentationml.notesSlide+xml"/>
  <Override PartName="/ppt/notesSlides/notesSlide720.xml" ContentType="application/vnd.openxmlformats-officedocument.presentationml.notesSlide+xml"/>
  <Override PartName="/ppt/slides/slide305.xml" ContentType="application/vnd.openxmlformats-officedocument.presentationml.slide+xml"/>
  <Override PartName="/ppt/slides/slide636.xml" ContentType="application/vnd.openxmlformats-officedocument.presentationml.slide+xml"/>
  <Override PartName="/ppt/notesSlides/notesSlide118.xml" ContentType="application/vnd.openxmlformats-officedocument.presentationml.notesSlide+xml"/>
  <Override PartName="/ppt/notesSlides/notesSlide449.xml" ContentType="application/vnd.openxmlformats-officedocument.presentationml.notesSlide+xml"/>
  <Override PartName="/ppt/slides/slide96.xml" ContentType="application/vnd.openxmlformats-officedocument.presentationml.slide+xml"/>
  <Override PartName="/ppt/slides/slide144.xml" ContentType="application/vnd.openxmlformats-officedocument.presentationml.slide+xml"/>
  <Override PartName="/ppt/slides/slide289.xml" ContentType="application/vnd.openxmlformats-officedocument.presentationml.slide+xml"/>
  <Override PartName="/ppt/slides/slide330.xml" ContentType="application/vnd.openxmlformats-officedocument.presentationml.slide+xml"/>
  <Override PartName="/ppt/slides/slide475.xml" ContentType="application/vnd.openxmlformats-officedocument.presentationml.slide+xml"/>
  <Override PartName="/ppt/notesSlides/notesSlide288.xml" ContentType="application/vnd.openxmlformats-officedocument.presentationml.notesSlide+xml"/>
  <Override PartName="/ppt/notesSlides/notesSlide304.xml" ContentType="application/vnd.openxmlformats-officedocument.presentationml.notesSlide+xml"/>
  <Override PartName="/ppt/notesSlides/notesSlide635.xml" ContentType="application/vnd.openxmlformats-officedocument.presentationml.notesSlide+xml"/>
  <Override PartName="/ppt/slides/slide661.xml" ContentType="application/vnd.openxmlformats-officedocument.presentationml.slide+xml"/>
  <Override PartName="/ppt/notesSlides/notesSlide87.xml" ContentType="application/vnd.openxmlformats-officedocument.presentationml.notesSlide+xml"/>
  <Override PartName="/ppt/notesSlides/notesSlide143.xml" ContentType="application/vnd.openxmlformats-officedocument.presentationml.notesSlide+xml"/>
  <Override PartName="/ppt/notesSlides/notesSlide474.xml" ContentType="application/vnd.openxmlformats-officedocument.presentationml.notesSlide+xml"/>
  <Override PartName="/ppt/notesSlides/notesSlide660.xml" ContentType="application/vnd.openxmlformats-officedocument.presentationml.notesSlide+xml"/>
  <Override PartName="/ppt/slides/slide27.xml" ContentType="application/vnd.openxmlformats-officedocument.presentationml.slide+xml"/>
  <Override PartName="/ppt/slides/slide406.xml" ContentType="application/vnd.openxmlformats-officedocument.presentationml.slide+xml"/>
  <Override PartName="/ppt/slides/slide737.xml" ContentType="application/vnd.openxmlformats-officedocument.presentationml.slide+xml"/>
  <Override PartName="/ppt/slideLayouts/slideLayout4.xml" ContentType="application/vnd.openxmlformats-officedocument.presentationml.slideLayout+xml"/>
  <Override PartName="/ppt/notesSlides/notesSlide219.xml" ContentType="application/vnd.openxmlformats-officedocument.presentationml.notesSlide+xml"/>
  <Override PartName="/ppt/notesSlides/notesSlide405.xml" ContentType="application/vnd.openxmlformats-officedocument.presentationml.notesSlide+xml"/>
  <Override PartName="/ppt/slides/slide2.xml" ContentType="application/vnd.openxmlformats-officedocument.presentationml.slide+xml"/>
  <Override PartName="/ppt/slides/slide52.xml" ContentType="application/vnd.openxmlformats-officedocument.presentationml.slide+xml"/>
  <Override PartName="/ppt/slides/slide100.xml" ContentType="application/vnd.openxmlformats-officedocument.presentationml.slide+xml"/>
  <Override PartName="/ppt/slides/slide245.xml" ContentType="application/vnd.openxmlformats-officedocument.presentationml.slide+xml"/>
  <Override PartName="/ppt/slides/slide431.xml" ContentType="application/vnd.openxmlformats-officedocument.presentationml.slide+xml"/>
  <Override PartName="/ppt/slides/slide576.xml" ContentType="application/vnd.openxmlformats-officedocument.presentationml.slide+xml"/>
  <Override PartName="/ppt/slides/slide762.xml" ContentType="application/vnd.openxmlformats-officedocument.presentationml.slide+xml"/>
  <Override PartName="/ppt/notesSlides/notesSlide18.xml" ContentType="application/vnd.openxmlformats-officedocument.presentationml.notesSlide+xml"/>
  <Override PartName="/ppt/notesSlides/notesSlide244.xml" ContentType="application/vnd.openxmlformats-officedocument.presentationml.notesSlide+xml"/>
  <Override PartName="/ppt/notesSlides/notesSlide389.xml" ContentType="application/vnd.openxmlformats-officedocument.presentationml.notesSlide+xml"/>
  <Override PartName="/ppt/notesSlides/notesSlide736.xml" ContentType="application/vnd.openxmlformats-officedocument.presentationml.notesSlide+xml"/>
  <Override PartName="/ppt/slides/slide270.xml" ContentType="application/vnd.openxmlformats-officedocument.presentationml.slide+xml"/>
  <Override PartName="/ppt/slides/slide507.xml" ContentType="application/vnd.openxmlformats-officedocument.presentationml.slide+xml"/>
  <Override PartName="/ppt/notesSlides/notesSlide43.xml" ContentType="application/vnd.openxmlformats-officedocument.presentationml.notesSlide+xml"/>
  <Override PartName="/ppt/notesSlides/notesSlide430.xml" ContentType="application/vnd.openxmlformats-officedocument.presentationml.notesSlide+xml"/>
  <Override PartName="/ppt/notesSlides/notesSlide575.xml" ContentType="application/vnd.openxmlformats-officedocument.presentationml.notesSlide+xml"/>
  <Override PartName="/ppt/notesSlides/notesSlide761.xml" ContentType="application/vnd.openxmlformats-officedocument.presentationml.notesSlide+xml"/>
  <Override PartName="/ppt/slides/slide346.xml" ContentType="application/vnd.openxmlformats-officedocument.presentationml.slide+xml"/>
  <Override PartName="/ppt/slides/slide677.xml" ContentType="application/vnd.openxmlformats-officedocument.presentationml.slide+xml"/>
  <Override PartName="/ppt/notesSlides/notesSlide506.xml" ContentType="application/vnd.openxmlformats-officedocument.presentationml.notesSlide+xml"/>
  <Override PartName="/ppt/slides/slide185.xml" ContentType="application/vnd.openxmlformats-officedocument.presentationml.slide+xml"/>
  <Override PartName="/ppt/slides/slide201.xml" ContentType="application/vnd.openxmlformats-officedocument.presentationml.slide+xml"/>
  <Override PartName="/ppt/slides/slide532.xml" ContentType="application/vnd.openxmlformats-officedocument.presentationml.slide+xml"/>
  <Override PartName="/ppt/notesSlides/notesSlide9.xml" ContentType="application/vnd.openxmlformats-officedocument.presentationml.notesSlide+xml"/>
  <Override PartName="/ppt/notesSlides/notesSlide159.xml" ContentType="application/vnd.openxmlformats-officedocument.presentationml.notesSlide+xml"/>
  <Override PartName="/ppt/notesSlides/notesSlide200.xml" ContentType="application/vnd.openxmlformats-officedocument.presentationml.notesSlide+xml"/>
  <Override PartName="/ppt/notesSlides/notesSlide345.xml" ContentType="application/vnd.openxmlformats-officedocument.presentationml.notesSlide+xml"/>
  <Override PartName="/ppt/notesSlides/notesSlide676.xml" ContentType="application/vnd.openxmlformats-officedocument.presentationml.notesSlide+xml"/>
  <Override PartName="/ppt/slides/slide371.xml" ContentType="application/vnd.openxmlformats-officedocument.presentationml.slide+xml"/>
  <Override PartName="/ppt/slides/slide608.xml" ContentType="application/vnd.openxmlformats-officedocument.presentationml.slide+xml"/>
  <Override PartName="/ppt/notesSlides/notesSlide184.xml" ContentType="application/vnd.openxmlformats-officedocument.presentationml.notesSlide+xml"/>
  <Override PartName="/ppt/notesSlides/notesSlide531.xml" ContentType="application/vnd.openxmlformats-officedocument.presentationml.notesSlide+xml"/>
  <Override PartName="/ppt/slides/slide68.xml" ContentType="application/vnd.openxmlformats-officedocument.presentationml.slide+xml"/>
  <Override PartName="/ppt/slides/slide116.xml" ContentType="application/vnd.openxmlformats-officedocument.presentationml.slide+xml"/>
  <Override PartName="/ppt/slides/slide302.xml" ContentType="application/vnd.openxmlformats-officedocument.presentationml.slide+xml"/>
  <Override PartName="/ppt/slides/slide447.xml" ContentType="application/vnd.openxmlformats-officedocument.presentationml.slide+xml"/>
  <Override PartName="/ppt/notesSlides/notesSlide370.xml" ContentType="application/vnd.openxmlformats-officedocument.presentationml.notesSlide+xml"/>
  <Override PartName="/ppt/notesSlides/notesSlide607.xml" ContentType="application/vnd.openxmlformats-officedocument.presentationml.notesSlide+xml"/>
  <Override PartName="/ppt/slides/slide141.xml" ContentType="application/vnd.openxmlformats-officedocument.presentationml.slide+xml"/>
  <Override PartName="/ppt/slides/slide286.xml" ContentType="application/vnd.openxmlformats-officedocument.presentationml.slide+xml"/>
  <Override PartName="/ppt/slides/slide472.xml" ContentType="application/vnd.openxmlformats-officedocument.presentationml.slide+xml"/>
  <Override PartName="/ppt/slides/slide633.xml" ContentType="application/vnd.openxmlformats-officedocument.presentationml.slide+xml"/>
  <Override PartName="/ppt/notesSlides/notesSlide59.xml" ContentType="application/vnd.openxmlformats-officedocument.presentationml.notesSlide+xml"/>
  <Override PartName="/ppt/notesSlides/notesSlide115.xml" ContentType="application/vnd.openxmlformats-officedocument.presentationml.notesSlide+xml"/>
  <Override PartName="/ppt/notesSlides/notesSlide301.xml" ContentType="application/vnd.openxmlformats-officedocument.presentationml.notesSlide+xml"/>
  <Override PartName="/ppt/notesSlides/notesSlide446.xml" ContentType="application/vnd.openxmlformats-officedocument.presentationml.notesSlide+xml"/>
  <Override PartName="/ppt/notesSlides/notesSlide632.xml" ContentType="application/vnd.openxmlformats-officedocument.presentationml.notesSlide+xml"/>
  <Override PartName="/ppt/slides/slide93.xml" ContentType="application/vnd.openxmlformats-officedocument.presentationml.slide+xml"/>
  <Override PartName="/ppt/slides/slide217.xml" ContentType="application/vnd.openxmlformats-officedocument.presentationml.slide+xml"/>
  <Override PartName="/ppt/slides/slide709.xml" ContentType="application/vnd.openxmlformats-officedocument.presentationml.slide+xml"/>
  <Override PartName="/ppt/notesSlides/notesSlide140.xml" ContentType="application/vnd.openxmlformats-officedocument.presentationml.notesSlide+xml"/>
  <Override PartName="/ppt/notesSlides/notesSlide285.xml" ContentType="application/vnd.openxmlformats-officedocument.presentationml.notesSlide+xml"/>
  <Override PartName="/ppt/notesSlides/notesSlide471.xml" ContentType="application/vnd.openxmlformats-officedocument.presentationml.notesSlide+xml"/>
  <Override PartName="/ppt/slides/slide24.xml" ContentType="application/vnd.openxmlformats-officedocument.presentationml.slide+xml"/>
  <Override PartName="/ppt/slides/slide403.xml" ContentType="application/vnd.openxmlformats-officedocument.presentationml.slide+xml"/>
  <Override PartName="/ppt/slides/slide548.xml" ContentType="application/vnd.openxmlformats-officedocument.presentationml.slide+xml"/>
  <Override PartName="/ppt/slides/slide734.xml" ContentType="application/vnd.openxmlformats-officedocument.presentationml.slide+xml"/>
  <Override PartName="/ppt/notesSlides/notesSlide84.xml" ContentType="application/vnd.openxmlformats-officedocument.presentationml.notesSlide+xml"/>
  <Override PartName="/ppt/notesSlides/notesSlide216.xml" ContentType="application/vnd.openxmlformats-officedocument.presentationml.notesSlide+xml"/>
  <Override PartName="/ppt/notesSlides/notesSlide708.xml" ContentType="application/vnd.openxmlformats-officedocument.presentationml.notesSlide+xml"/>
  <Override PartName="/ppt/slides/slide242.xml" ContentType="application/vnd.openxmlformats-officedocument.presentationml.slide+xml"/>
  <Override PartName="/ppt/slides/slide387.xml" ContentType="application/vnd.openxmlformats-officedocument.presentationml.slide+xml"/>
  <Override PartName="/ppt/slides/slide57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386.xml" ContentType="application/vnd.openxmlformats-officedocument.presentationml.notesSlide+xml"/>
  <Override PartName="/ppt/notesSlides/notesSlide402.xml" ContentType="application/vnd.openxmlformats-officedocument.presentationml.notesSlide+xml"/>
  <Override PartName="/ppt/notesSlides/notesSlide547.xml" ContentType="application/vnd.openxmlformats-officedocument.presentationml.notesSlide+xml"/>
  <Override PartName="/ppt/notesSlides/notesSlide733.xml" ContentType="application/vnd.openxmlformats-officedocument.presentationml.notesSlide+xml"/>
  <Override PartName="/ppt/slides/slide318.xml" ContentType="application/vnd.openxmlformats-officedocument.presentationml.slide+xml"/>
  <Override PartName="/ppt/slides/slide649.xml" ContentType="application/vnd.openxmlformats-officedocument.presentationml.slide+xml"/>
  <Override PartName="/ppt/notesSlides/notesSlide241.xml" ContentType="application/vnd.openxmlformats-officedocument.presentationml.notesSlide+xml"/>
  <Override PartName="/ppt/notesSlides/notesSlide572.xml" ContentType="application/vnd.openxmlformats-officedocument.presentationml.notesSlide+xml"/>
  <Override PartName="/ppt/slides/slide157.xml" ContentType="application/vnd.openxmlformats-officedocument.presentationml.slide+xml"/>
  <Override PartName="/ppt/slides/slide488.xml" ContentType="application/vnd.openxmlformats-officedocument.presentationml.slide+xml"/>
  <Override PartName="/ppt/slides/slide504.xml" ContentType="application/vnd.openxmlformats-officedocument.presentationml.slide+xml"/>
  <Override PartName="/ppt/notesSlides/notesSlide40.xml" ContentType="application/vnd.openxmlformats-officedocument.presentationml.notesSlide+xml"/>
  <Override PartName="/ppt/notesSlides/notesSlide317.xml" ContentType="application/vnd.openxmlformats-officedocument.presentationml.notesSlide+xml"/>
  <Override PartName="/ppt/notesSlides/notesSlide648.xml" ContentType="application/vnd.openxmlformats-officedocument.presentationml.notesSlide+xml"/>
  <Override PartName="/ppt/slides/slide343.xml" ContentType="application/vnd.openxmlformats-officedocument.presentationml.slide+xml"/>
  <Override PartName="/ppt/slides/slide674.xml" ContentType="application/vnd.openxmlformats-officedocument.presentationml.slide+xml"/>
  <Override PartName="/ppt/notesSlides/notesSlide6.xml" ContentType="application/vnd.openxmlformats-officedocument.presentationml.notesSlide+xml"/>
  <Override PartName="/ppt/notesSlides/notesSlide156.xml" ContentType="application/vnd.openxmlformats-officedocument.presentationml.notesSlide+xml"/>
  <Override PartName="/ppt/notesSlides/notesSlide487.xml" ContentType="application/vnd.openxmlformats-officedocument.presentationml.notesSlide+xml"/>
  <Override PartName="/ppt/notesSlides/notesSlide503.xml" ContentType="application/vnd.openxmlformats-officedocument.presentationml.notesSlide+xml"/>
  <Override PartName="/ppt/slides/slide182.xml" ContentType="application/vnd.openxmlformats-officedocument.presentationml.slide+xml"/>
  <Override PartName="/ppt/slides/slide419.xml" ContentType="application/vnd.openxmlformats-officedocument.presentationml.slide+xml"/>
  <Override PartName="/ppt/slides/slide605.xml" ContentType="application/vnd.openxmlformats-officedocument.presentationml.slide+xml"/>
  <Override PartName="/ppt/notesSlides/notesSlide342.xml" ContentType="application/vnd.openxmlformats-officedocument.presentationml.notesSlide+xml"/>
  <Override PartName="/ppt/notesSlides/notesSlide673.xml" ContentType="application/vnd.openxmlformats-officedocument.presentationml.notesSlide+xml"/>
  <Override PartName="/ppt/slides/slide113.xml" ContentType="application/vnd.openxmlformats-officedocument.presentationml.slide+xml"/>
  <Override PartName="/ppt/slides/slide258.xml" ContentType="application/vnd.openxmlformats-officedocument.presentationml.slide+xml"/>
  <Override PartName="/ppt/slides/slide444.xml" ContentType="application/vnd.openxmlformats-officedocument.presentationml.slide+xml"/>
  <Override PartName="/ppt/slides/slide589.xml" ContentType="application/vnd.openxmlformats-officedocument.presentationml.slide+xml"/>
  <Override PartName="/ppt/notesSlides/notesSlide181.xml" ContentType="application/vnd.openxmlformats-officedocument.presentationml.notesSlide+xml"/>
  <Override PartName="/ppt/notesSlides/notesSlide418.xml" ContentType="application/vnd.openxmlformats-officedocument.presentationml.notesSlide+xml"/>
  <Override PartName="/ppt/notesSlides/notesSlide604.xml" ContentType="application/vnd.openxmlformats-officedocument.presentationml.notesSlide+xml"/>
  <Override PartName="/ppt/notesSlides/notesSlide749.xml" ContentType="application/vnd.openxmlformats-officedocument.presentationml.notesSlide+xml"/>
  <Override PartName="/ppt/slides/slide65.xml" ContentType="application/vnd.openxmlformats-officedocument.presentationml.slide+xml"/>
  <Override PartName="/ppt/slides/slide283.xml" ContentType="application/vnd.openxmlformats-officedocument.presentationml.slide+xml"/>
  <Override PartName="/ppt/slides/slide630.xml" ContentType="application/vnd.openxmlformats-officedocument.presentationml.slide+xml"/>
  <Override PartName="/ppt/notesSlides/notesSlide112.xml" ContentType="application/vnd.openxmlformats-officedocument.presentationml.notesSlide+xml"/>
  <Override PartName="/ppt/notesSlides/notesSlide257.xml" ContentType="application/vnd.openxmlformats-officedocument.presentationml.notesSlide+xml"/>
  <Override PartName="/ppt/notesSlides/notesSlide443.xml" ContentType="application/vnd.openxmlformats-officedocument.presentationml.notesSlide+xml"/>
  <Override PartName="/ppt/notesSlides/notesSlide588.xml" ContentType="application/vnd.openxmlformats-officedocument.presentationml.notesSlide+xml"/>
  <Override PartName="/ppt/slides/slide90.xml" ContentType="application/vnd.openxmlformats-officedocument.presentationml.slide+xml"/>
  <Override PartName="/ppt/slides/slide706.xml" ContentType="application/vnd.openxmlformats-officedocument.presentationml.slide+xml"/>
  <Override PartName="/ppt/notesSlides/notesSlide56.xml" ContentType="application/vnd.openxmlformats-officedocument.presentationml.notesSlide+xml"/>
  <Override PartName="/ppt/notesSlides/notesSlide282.xml" ContentType="application/vnd.openxmlformats-officedocument.presentationml.notesSlide+xml"/>
  <Override PartName="/ppt/notesSlides/notesSlide519.xml" ContentType="application/vnd.openxmlformats-officedocument.presentationml.notesSlide+xml"/>
  <Override PartName="/ppt/slides/slide214.xml" ContentType="application/vnd.openxmlformats-officedocument.presentationml.slide+xml"/>
  <Override PartName="/ppt/slides/slide359.xml" ContentType="application/vnd.openxmlformats-officedocument.presentationml.slide+xml"/>
  <Override PartName="/ppt/slides/slide400.xml" ContentType="application/vnd.openxmlformats-officedocument.presentationml.slide+xml"/>
  <Override PartName="/ppt/slides/slide545.xml" ContentType="application/vnd.openxmlformats-officedocument.presentationml.slide+xml"/>
  <Override PartName="/ppt/notesSlides/notesSlide81.xml" ContentType="application/vnd.openxmlformats-officedocument.presentationml.notesSlide+xml"/>
  <Override PartName="/ppt/notesSlides/notesSlide358.xml" ContentType="application/vnd.openxmlformats-officedocument.presentationml.notesSlide+xml"/>
  <Override PartName="/ppt/notesSlides/notesSlide705.xml" ContentType="application/vnd.openxmlformats-officedocument.presentationml.notesSlide+xml"/>
  <Override PartName="/ppt/slides/slide21.xml" ContentType="application/vnd.openxmlformats-officedocument.presentationml.slide+xml"/>
  <Override PartName="/ppt/slides/slide198.xml" ContentType="application/vnd.openxmlformats-officedocument.presentationml.slide+xml"/>
  <Override PartName="/ppt/slides/slide384.xml" ContentType="application/vnd.openxmlformats-officedocument.presentationml.slide+xml"/>
  <Override PartName="/ppt/slides/slide731.xml" ContentType="application/vnd.openxmlformats-officedocument.presentationml.slide+xml"/>
  <Override PartName="/ppt/notesSlides/notesSlide197.xml" ContentType="application/vnd.openxmlformats-officedocument.presentationml.notesSlide+xml"/>
  <Override PartName="/ppt/notesSlides/notesSlide213.xml" ContentType="application/vnd.openxmlformats-officedocument.presentationml.notesSlide+xml"/>
  <Override PartName="/ppt/notesSlides/notesSlide544.xml" ContentType="application/vnd.openxmlformats-officedocument.presentationml.notesSlide+xml"/>
  <Override PartName="/ppt/notesSlides/notesSlide689.xml" ContentType="application/vnd.openxmlformats-officedocument.presentationml.notesSlide+xml"/>
  <Override PartName="/ppt/notesSlides/notesSlide730.xml" ContentType="application/vnd.openxmlformats-officedocument.presentationml.notesSlide+xml"/>
  <Override PartName="/ppt/slides/slide129.xml" ContentType="application/vnd.openxmlformats-officedocument.presentationml.slide+xml"/>
  <Override PartName="/ppt/slides/slide570.xml" ContentType="application/vnd.openxmlformats-officedocument.presentationml.slide+xml"/>
  <Override PartName="/ppt/notesSlides/notesSlide12.xml" ContentType="application/vnd.openxmlformats-officedocument.presentationml.notesSlide+xml"/>
  <Override PartName="/ppt/notesSlides/notesSlide383.xml" ContentType="application/vnd.openxmlformats-officedocument.presentationml.notesSlide+xml"/>
  <Override PartName="/ppt/slides/slide299.xml" ContentType="application/vnd.openxmlformats-officedocument.presentationml.slide+xml"/>
  <Override PartName="/ppt/slides/slide315.xml" ContentType="application/vnd.openxmlformats-officedocument.presentationml.slide+xml"/>
  <Override PartName="/ppt/slides/slide501.xml" ContentType="application/vnd.openxmlformats-officedocument.presentationml.slide+xml"/>
  <Override PartName="/ppt/slides/slide646.xml" ContentType="application/vnd.openxmlformats-officedocument.presentationml.slide+xml"/>
  <Override PartName="/ppt/notesSlides/notesSlide128.xml" ContentType="application/vnd.openxmlformats-officedocument.presentationml.notesSlide+xml"/>
  <Override PartName="/ppt/notesSlides/notesSlide314.xml" ContentType="application/vnd.openxmlformats-officedocument.presentationml.notesSlide+xml"/>
  <Override PartName="/ppt/notesSlides/notesSlide459.xml" ContentType="application/vnd.openxmlformats-officedocument.presentationml.notesSlide+xml"/>
  <Override PartName="/ppt/slides/slide154.xml" ContentType="application/vnd.openxmlformats-officedocument.presentationml.slide+xml"/>
  <Override PartName="/ppt/slides/slide340.xml" ContentType="application/vnd.openxmlformats-officedocument.presentationml.slide+xml"/>
  <Override PartName="/ppt/slides/slide485.xml" ContentType="application/vnd.openxmlformats-officedocument.presentationml.slide+xml"/>
  <Override PartName="/ppt/slides/slide671.xml" ContentType="application/vnd.openxmlformats-officedocument.presentationml.slide+xml"/>
  <Override PartName="/ppt/viewProps.xml" ContentType="application/vnd.openxmlformats-officedocument.presentationml.viewProps+xml"/>
  <Override PartName="/ppt/notesSlides/notesSlide153.xml" ContentType="application/vnd.openxmlformats-officedocument.presentationml.notesSlide+xml"/>
  <Override PartName="/ppt/notesSlides/notesSlide298.xml" ContentType="application/vnd.openxmlformats-officedocument.presentationml.notesSlide+xml"/>
  <Override PartName="/ppt/notesSlides/notesSlide500.xml" ContentType="application/vnd.openxmlformats-officedocument.presentationml.notesSlide+xml"/>
  <Override PartName="/ppt/notesSlides/notesSlide645.xml" ContentType="application/vnd.openxmlformats-officedocument.presentationml.notesSlide+xml"/>
  <Override PartName="/ppt/slides/slide416.xml" ContentType="application/vnd.openxmlformats-officedocument.presentationml.slide+xml"/>
  <Override PartName="/ppt/slides/slide747.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notesSlides/notesSlide484.xml" ContentType="application/vnd.openxmlformats-officedocument.presentationml.notesSlide+xml"/>
  <Override PartName="/ppt/notesSlides/notesSlide670.xml" ContentType="application/vnd.openxmlformats-officedocument.presentationml.notesSlide+xml"/>
  <Override PartName="/ppt/slides/slide37.xml" ContentType="application/vnd.openxmlformats-officedocument.presentationml.slide+xml"/>
  <Override PartName="/ppt/slides/slide255.xml" ContentType="application/vnd.openxmlformats-officedocument.presentationml.slide+xml"/>
  <Override PartName="/ppt/slides/slide586.xml" ContentType="application/vnd.openxmlformats-officedocument.presentationml.slide+xml"/>
  <Override PartName="/ppt/slides/slide602.xml" ContentType="application/vnd.openxmlformats-officedocument.presentationml.slide+xml"/>
  <Override PartName="/ppt/presProps.xml" ContentType="application/vnd.openxmlformats-officedocument.presentationml.presProps+xml"/>
  <Override PartName="/ppt/notesSlides/notesSlide229.xml" ContentType="application/vnd.openxmlformats-officedocument.presentationml.notesSlide+xml"/>
  <Override PartName="/ppt/notesSlides/notesSlide415.xml" ContentType="application/vnd.openxmlformats-officedocument.presentationml.notesSlide+xml"/>
  <Override PartName="/ppt/notesSlides/notesSlide746.xml" ContentType="application/vnd.openxmlformats-officedocument.presentationml.notesSlide+xml"/>
  <Override PartName="/ppt/slides/slide62.xml" ContentType="application/vnd.openxmlformats-officedocument.presentationml.slide+xml"/>
  <Override PartName="/ppt/slides/slide110.xml" ContentType="application/vnd.openxmlformats-officedocument.presentationml.slide+xml"/>
  <Override PartName="/ppt/slides/slide441.xml" ContentType="application/vnd.openxmlformats-officedocument.presentationml.slide+xml"/>
  <Override PartName="/ppt/slides/slide772.xml" ContentType="application/vnd.openxmlformats-officedocument.presentationml.slide+xml"/>
  <Override PartName="/ppt/notesSlides/notesSlide28.xml" ContentType="application/vnd.openxmlformats-officedocument.presentationml.notesSlide+xml"/>
  <Override PartName="/ppt/notesSlides/notesSlide254.xml" ContentType="application/vnd.openxmlformats-officedocument.presentationml.notesSlide+xml"/>
  <Override PartName="/ppt/notesSlides/notesSlide399.xml" ContentType="application/vnd.openxmlformats-officedocument.presentationml.notesSlide+xml"/>
  <Override PartName="/ppt/notesSlides/notesSlide585.xml" ContentType="application/vnd.openxmlformats-officedocument.presentationml.notesSlide+xml"/>
  <Override PartName="/ppt/notesSlides/notesSlide601.xml" ContentType="application/vnd.openxmlformats-officedocument.presentationml.notesSlide+xml"/>
  <Override PartName="/ppt/slides/slide280.xml" ContentType="application/vnd.openxmlformats-officedocument.presentationml.slide+xml"/>
  <Override PartName="/ppt/slides/slide517.xml" ContentType="application/vnd.openxmlformats-officedocument.presentationml.slide+xml"/>
  <Override PartName="/ppt/notesSlides/notesSlide53.xml" ContentType="application/vnd.openxmlformats-officedocument.presentationml.notesSlide+xml"/>
  <Override PartName="/ppt/notesSlides/notesSlide440.xml" ContentType="application/vnd.openxmlformats-officedocument.presentationml.notesSlide+xml"/>
  <Override PartName="/ppt/slides/slide211.xml" ContentType="application/vnd.openxmlformats-officedocument.presentationml.slide+xml"/>
  <Override PartName="/ppt/slides/slide356.xml" ContentType="application/vnd.openxmlformats-officedocument.presentationml.slide+xml"/>
  <Override PartName="/ppt/slides/slide687.xml" ContentType="application/vnd.openxmlformats-officedocument.presentationml.slide+xml"/>
  <Override PartName="/ppt/slides/slide703.xml" ContentType="application/vnd.openxmlformats-officedocument.presentationml.slide+xml"/>
  <Override PartName="/ppt/notesSlides/notesSlide169.xml" ContentType="application/vnd.openxmlformats-officedocument.presentationml.notesSlide+xml"/>
  <Override PartName="/ppt/notesSlides/notesSlide516.xml" ContentType="application/vnd.openxmlformats-officedocument.presentationml.notesSlide+xml"/>
  <Override PartName="/ppt/notesSlides/notesSlide702.xml" ContentType="application/vnd.openxmlformats-officedocument.presentationml.notesSlide+xml"/>
  <Override PartName="/ppt/slides/slide195.xml" ContentType="application/vnd.openxmlformats-officedocument.presentationml.slide+xml"/>
  <Override PartName="/ppt/slides/slide542.xml" ContentType="application/vnd.openxmlformats-officedocument.presentationml.slide+xml"/>
  <Override PartName="/ppt/notesSlides/notesSlide210.xml" ContentType="application/vnd.openxmlformats-officedocument.presentationml.notesSlide+xml"/>
  <Override PartName="/ppt/notesSlides/notesSlide355.xml" ContentType="application/vnd.openxmlformats-officedocument.presentationml.notesSlide+xml"/>
  <Override PartName="/ppt/notesSlides/notesSlide541.xml" ContentType="application/vnd.openxmlformats-officedocument.presentationml.notesSlide+xml"/>
  <Override PartName="/ppt/notesSlides/notesSlide686.xml" ContentType="application/vnd.openxmlformats-officedocument.presentationml.notesSlide+xml"/>
  <Override PartName="/ppt/slides/slide126.xml" ContentType="application/vnd.openxmlformats-officedocument.presentationml.slide+xml"/>
  <Override PartName="/ppt/slides/slide381.xml" ContentType="application/vnd.openxmlformats-officedocument.presentationml.slide+xml"/>
  <Override PartName="/ppt/slides/slide618.xml" ContentType="application/vnd.openxmlformats-officedocument.presentationml.slide+xml"/>
  <Override PartName="/ppt/notesSlides/notesSlide194.xml" ContentType="application/vnd.openxmlformats-officedocument.presentationml.notesSlide+xml"/>
  <Override PartName="/ppt/notesSlides/notesSlide380.xml" ContentType="application/vnd.openxmlformats-officedocument.presentationml.notesSlide+xml"/>
  <Override PartName="/ppt/slides/slide78.xml" ContentType="application/vnd.openxmlformats-officedocument.presentationml.slide+xml"/>
  <Override PartName="/ppt/slides/slide312.xml" ContentType="application/vnd.openxmlformats-officedocument.presentationml.slide+xml"/>
  <Override PartName="/ppt/slides/slide457.xml" ContentType="application/vnd.openxmlformats-officedocument.presentationml.slide+xml"/>
  <Override PartName="/ppt/slides/slide643.xml" ContentType="application/vnd.openxmlformats-officedocument.presentationml.slide+xml"/>
  <Override PartName="/ppt/notesSlides/notesSlide125.xml" ContentType="application/vnd.openxmlformats-officedocument.presentationml.notesSlide+xml"/>
  <Override PartName="/ppt/notesSlides/notesSlide617.xml" ContentType="application/vnd.openxmlformats-officedocument.presentationml.notesSlide+xml"/>
  <Override PartName="/docProps/core.xml" ContentType="application/vnd.openxmlformats-package.core-properties+xml"/>
  <Override PartName="/ppt/slides/slide151.xml" ContentType="application/vnd.openxmlformats-officedocument.presentationml.slide+xml"/>
  <Override PartName="/ppt/slides/slide296.xml" ContentType="application/vnd.openxmlformats-officedocument.presentationml.slide+xml"/>
  <Override PartName="/ppt/slides/slide482.xml" ContentType="application/vnd.openxmlformats-officedocument.presentationml.slide+xml"/>
  <Override PartName="/ppt/slides/slide719.xml" ContentType="application/vnd.openxmlformats-officedocument.presentationml.slide+xml"/>
  <Override PartName="/ppt/notesSlides/notesSlide69.xml" ContentType="application/vnd.openxmlformats-officedocument.presentationml.notesSlide+xml"/>
  <Override PartName="/ppt/notesSlides/notesSlide311.xml" ContentType="application/vnd.openxmlformats-officedocument.presentationml.notesSlide+xml"/>
  <Override PartName="/ppt/notesSlides/notesSlide456.xml" ContentType="application/vnd.openxmlformats-officedocument.presentationml.notesSlide+xml"/>
  <Override PartName="/ppt/notesSlides/notesSlide642.xml" ContentType="application/vnd.openxmlformats-officedocument.presentationml.notesSlide+xml"/>
  <Override PartName="/ppt/slides/slide227.xml" ContentType="application/vnd.openxmlformats-officedocument.presentationml.slide+xml"/>
  <Override PartName="/ppt/slides/slide558.xml" ContentType="application/vnd.openxmlformats-officedocument.presentationml.slide+xml"/>
  <Override PartName="/ppt/notesSlides/notesSlide94.xml" ContentType="application/vnd.openxmlformats-officedocument.presentationml.notesSlide+xml"/>
  <Override PartName="/ppt/notesSlides/notesSlide150.xml" ContentType="application/vnd.openxmlformats-officedocument.presentationml.notesSlide+xml"/>
  <Override PartName="/ppt/notesSlides/notesSlide295.xml" ContentType="application/vnd.openxmlformats-officedocument.presentationml.notesSlide+xml"/>
  <Override PartName="/ppt/notesSlides/notesSlide481.xml" ContentType="application/vnd.openxmlformats-officedocument.presentationml.notesSlide+xml"/>
  <Override PartName="/ppt/notesSlides/notesSlide718.xml" ContentType="application/vnd.openxmlformats-officedocument.presentationml.notesSlide+xml"/>
  <Override PartName="/ppt/slides/slide34.xml" ContentType="application/vnd.openxmlformats-officedocument.presentationml.slide+xml"/>
  <Override PartName="/ppt/slides/slide397.xml" ContentType="application/vnd.openxmlformats-officedocument.presentationml.slide+xml"/>
  <Override PartName="/ppt/slides/slide413.xml" ContentType="application/vnd.openxmlformats-officedocument.presentationml.slide+xml"/>
  <Override PartName="/ppt/slides/slide744.xml" ContentType="application/vnd.openxmlformats-officedocument.presentationml.slide+xml"/>
  <Override PartName="/ppt/notesSlides/notesSlide226.xml" ContentType="application/vnd.openxmlformats-officedocument.presentationml.notesSlide+xml"/>
  <Override PartName="/ppt/notesSlides/notesSlide557.xml" ContentType="application/vnd.openxmlformats-officedocument.presentationml.notesSlide+xml"/>
  <Override PartName="/ppt/slides/slide252.xml" ContentType="application/vnd.openxmlformats-officedocument.presentationml.slide+xml"/>
  <Override PartName="/ppt/slides/slide583.xml" ContentType="application/vnd.openxmlformats-officedocument.presentationml.slide+xml"/>
  <Override PartName="/ppt/notesSlides/notesSlide25.xml" ContentType="application/vnd.openxmlformats-officedocument.presentationml.notesSlide+xml"/>
  <Override PartName="/ppt/notesSlides/notesSlide396.xml" ContentType="application/vnd.openxmlformats-officedocument.presentationml.notesSlide+xml"/>
  <Override PartName="/ppt/notesSlides/notesSlide412.xml" ContentType="application/vnd.openxmlformats-officedocument.presentationml.notesSlide+xml"/>
  <Override PartName="/ppt/notesSlides/notesSlide743.xml" ContentType="application/vnd.openxmlformats-officedocument.presentationml.notesSlide+xml"/>
  <Override PartName="/ppt/slides/slide328.xml" ContentType="application/vnd.openxmlformats-officedocument.presentationml.slide+xml"/>
  <Override PartName="/ppt/slides/slide514.xml" ContentType="application/vnd.openxmlformats-officedocument.presentationml.slide+xml"/>
  <Override PartName="/ppt/slides/slide659.xml" ContentType="application/vnd.openxmlformats-officedocument.presentationml.slide+xml"/>
  <Override PartName="/ppt/notesSlides/notesSlide251.xml" ContentType="application/vnd.openxmlformats-officedocument.presentationml.notesSlide+xml"/>
  <Override PartName="/ppt/notesSlides/notesSlide582.xml" ContentType="application/vnd.openxmlformats-officedocument.presentationml.notesSlide+xml"/>
  <Override PartName="/ppt/slides/slide167.xml" ContentType="application/vnd.openxmlformats-officedocument.presentationml.slide+xml"/>
  <Override PartName="/ppt/slides/slide353.xml" ContentType="application/vnd.openxmlformats-officedocument.presentationml.slide+xml"/>
  <Override PartName="/ppt/slides/slide498.xml" ContentType="application/vnd.openxmlformats-officedocument.presentationml.slide+xml"/>
  <Override PartName="/ppt/slides/slide700.xml" ContentType="application/vnd.openxmlformats-officedocument.presentationml.slide+xml"/>
  <Override PartName="/ppt/notesSlides/notesSlide50.xml" ContentType="application/vnd.openxmlformats-officedocument.presentationml.notesSlide+xml"/>
  <Override PartName="/ppt/notesSlides/notesSlide327.xml" ContentType="application/vnd.openxmlformats-officedocument.presentationml.notesSlide+xml"/>
  <Override PartName="/ppt/notesSlides/notesSlide513.xml" ContentType="application/vnd.openxmlformats-officedocument.presentationml.notesSlide+xml"/>
  <Override PartName="/ppt/notesSlides/notesSlide658.xml" ContentType="application/vnd.openxmlformats-officedocument.presentationml.notesSlide+xml"/>
  <Override PartName="/ppt/slides/slide192.xml" ContentType="application/vnd.openxmlformats-officedocument.presentationml.slide+xml"/>
  <Override PartName="/ppt/slides/slide684.xml" ContentType="application/vnd.openxmlformats-officedocument.presentationml.slide+xml"/>
  <Override PartName="/ppt/notesSlides/notesSlide166.xml" ContentType="application/vnd.openxmlformats-officedocument.presentationml.notesSlide+xml"/>
  <Override PartName="/ppt/notesSlides/notesSlide352.xml" ContentType="application/vnd.openxmlformats-officedocument.presentationml.notesSlide+xml"/>
  <Override PartName="/ppt/notesSlides/notesSlide497.xml" ContentType="application/vnd.openxmlformats-officedocument.presentationml.notesSlide+xml"/>
  <Override PartName="/ppt/notesSlides/notesSlide683.xml" ContentType="application/vnd.openxmlformats-officedocument.presentationml.notesSlide+xml"/>
  <Override PartName="/ppt/slides/slide429.xml" ContentType="application/vnd.openxmlformats-officedocument.presentationml.slide+xml"/>
  <Override PartName="/ppt/slides/slide615.xml" ContentType="application/vnd.openxmlformats-officedocument.presentationml.slide+xml"/>
  <Override PartName="/ppt/notesSlides/notesSlide191.xml" ContentType="application/vnd.openxmlformats-officedocument.presentationml.notesSlide+xml"/>
  <Override PartName="/ppt/notesSlides/notesSlide428.xml" ContentType="application/vnd.openxmlformats-officedocument.presentationml.notesSlide+xml"/>
  <Override PartName="/ppt/slides/slide75.xml" ContentType="application/vnd.openxmlformats-officedocument.presentationml.slide+xml"/>
  <Override PartName="/ppt/slides/slide123.xml" ContentType="application/vnd.openxmlformats-officedocument.presentationml.slide+xml"/>
  <Override PartName="/ppt/slides/slide268.xml" ContentType="application/vnd.openxmlformats-officedocument.presentationml.slide+xml"/>
  <Override PartName="/ppt/slides/slide454.xml" ContentType="application/vnd.openxmlformats-officedocument.presentationml.slide+xml"/>
  <Override PartName="/ppt/slides/slide599.xml" ContentType="application/vnd.openxmlformats-officedocument.presentationml.slide+xml"/>
  <Override PartName="/ppt/notesSlides/notesSlide267.xml" ContentType="application/vnd.openxmlformats-officedocument.presentationml.notesSlide+xml"/>
  <Override PartName="/ppt/notesSlides/notesSlide614.xml" ContentType="application/vnd.openxmlformats-officedocument.presentationml.notesSlide+xml"/>
  <Override PartName="/ppt/notesSlides/notesSlide759.xml" ContentType="application/vnd.openxmlformats-officedocument.presentationml.notesSlide+xml"/>
  <Override PartName="/ppt/slides/slide293.xml" ContentType="application/vnd.openxmlformats-officedocument.presentationml.slide+xml"/>
  <Override PartName="/ppt/slides/slide640.xml" ContentType="application/vnd.openxmlformats-officedocument.presentationml.slide+xml"/>
  <Override PartName="/ppt/notesSlides/notesSlide66.xml" ContentType="application/vnd.openxmlformats-officedocument.presentationml.notesSlide+xml"/>
  <Override PartName="/ppt/notesSlides/notesSlide122.xml" ContentType="application/vnd.openxmlformats-officedocument.presentationml.notesSlide+xml"/>
  <Override PartName="/ppt/notesSlides/notesSlide453.xml" ContentType="application/vnd.openxmlformats-officedocument.presentationml.notesSlide+xml"/>
  <Override PartName="/ppt/notesSlides/notesSlide598.xml" ContentType="application/vnd.openxmlformats-officedocument.presentationml.notesSlide+xml"/>
  <Override PartName="/ppt/slides/slide369.xml" ContentType="application/vnd.openxmlformats-officedocument.presentationml.slide+xml"/>
  <Override PartName="/ppt/slides/slide716.xml" ContentType="application/vnd.openxmlformats-officedocument.presentationml.slide+xml"/>
  <Override PartName="/ppt/notesSlides/notesSlide292.xml" ContentType="application/vnd.openxmlformats-officedocument.presentationml.notesSlide+xml"/>
  <Override PartName="/ppt/notesSlides/notesSlide529.xml" ContentType="application/vnd.openxmlformats-officedocument.presentationml.notesSlide+xml"/>
  <Default Extension="jpeg" ContentType="image/jpeg"/>
  <Override PartName="/ppt/slides/slide31.xml" ContentType="application/vnd.openxmlformats-officedocument.presentationml.slide+xml"/>
  <Override PartName="/ppt/slides/slide224.xml" ContentType="application/vnd.openxmlformats-officedocument.presentationml.slide+xml"/>
  <Override PartName="/ppt/slides/slide410.xml" ContentType="application/vnd.openxmlformats-officedocument.presentationml.slide+xml"/>
  <Override PartName="/ppt/slides/slide555.xml" ContentType="application/vnd.openxmlformats-officedocument.presentationml.slide+xml"/>
  <Override PartName="/ppt/slides/slide741.xml" ContentType="application/vnd.openxmlformats-officedocument.presentationml.slide+xml"/>
  <Override PartName="/ppt/notesSlides/notesSlide91.xml" ContentType="application/vnd.openxmlformats-officedocument.presentationml.notesSlide+xml"/>
  <Override PartName="/ppt/notesSlides/notesSlide223.xml" ContentType="application/vnd.openxmlformats-officedocument.presentationml.notesSlide+xml"/>
  <Override PartName="/ppt/notesSlides/notesSlide368.xml" ContentType="application/vnd.openxmlformats-officedocument.presentationml.notesSlide+xml"/>
  <Override PartName="/ppt/notesSlides/notesSlide699.xml" ContentType="application/vnd.openxmlformats-officedocument.presentationml.notesSlide+xml"/>
  <Override PartName="/ppt/notesSlides/notesSlide715.xml" ContentType="application/vnd.openxmlformats-officedocument.presentationml.notesSlide+xml"/>
  <Override PartName="/ppt/slides/slide394.xml" ContentType="application/vnd.openxmlformats-officedocument.presentationml.slide+xml"/>
  <Override PartName="/ppt/slides/slide580.xml" ContentType="application/vnd.openxmlformats-officedocument.presentationml.slide+xml"/>
  <Override PartName="/ppt/notesSlides/notesSlide22.xml" ContentType="application/vnd.openxmlformats-officedocument.presentationml.notesSlide+xml"/>
  <Override PartName="/ppt/notesSlides/notesSlide554.xml" ContentType="application/vnd.openxmlformats-officedocument.presentationml.notesSlide+xml"/>
  <Override PartName="/ppt/notesSlides/notesSlide740.xml" ContentType="application/vnd.openxmlformats-officedocument.presentationml.notesSlide+xml"/>
  <Override PartName="/ppt/slides/slide139.xml" ContentType="application/vnd.openxmlformats-officedocument.presentationml.slide+xml"/>
  <Override PartName="/ppt/slides/slide325.xml" ContentType="application/vnd.openxmlformats-officedocument.presentationml.slide+xml"/>
  <Override PartName="/ppt/notesSlides/notesSlide393.xml" ContentType="application/vnd.openxmlformats-officedocument.presentationml.notesSlide+xml"/>
  <Override PartName="/ppt/slides/slide164.xml" ContentType="application/vnd.openxmlformats-officedocument.presentationml.slide+xml"/>
  <Override PartName="/ppt/slides/slide495.xml" ContentType="application/vnd.openxmlformats-officedocument.presentationml.slide+xml"/>
  <Override PartName="/ppt/slides/slide511.xml" ContentType="application/vnd.openxmlformats-officedocument.presentationml.slide+xml"/>
  <Override PartName="/ppt/slides/slide656.xml" ContentType="application/vnd.openxmlformats-officedocument.presentationml.slide+xml"/>
  <Override PartName="/ppt/notesSlides/notesSlide138.xml" ContentType="application/vnd.openxmlformats-officedocument.presentationml.notesSlide+xml"/>
  <Override PartName="/ppt/notesSlides/notesSlide324.xml" ContentType="application/vnd.openxmlformats-officedocument.presentationml.notesSlide+xml"/>
  <Override PartName="/ppt/notesSlides/notesSlide469.xml" ContentType="application/vnd.openxmlformats-officedocument.presentationml.notesSlide+xml"/>
  <Override PartName="/ppt/notesSlides/notesSlide655.xml" ContentType="application/vnd.openxmlformats-officedocument.presentationml.notesSlide+xml"/>
  <Override PartName="/ppt/slides/slide350.xml" ContentType="application/vnd.openxmlformats-officedocument.presentationml.slide+xml"/>
  <Override PartName="/ppt/slides/slide681.xml" ContentType="application/vnd.openxmlformats-officedocument.presentationml.slide+xml"/>
  <Override PartName="/ppt/notesSlides/notesSlide163.xml" ContentType="application/vnd.openxmlformats-officedocument.presentationml.notesSlide+xml"/>
  <Override PartName="/ppt/notesSlides/notesSlide494.xml" ContentType="application/vnd.openxmlformats-officedocument.presentationml.notesSlide+xml"/>
  <Override PartName="/ppt/notesSlides/notesSlide510.xml" ContentType="application/vnd.openxmlformats-officedocument.presentationml.notesSlide+xml"/>
  <Override PartName="/ppt/slides/slide47.xml" ContentType="application/vnd.openxmlformats-officedocument.presentationml.slide+xml"/>
  <Override PartName="/ppt/slides/slide426.xml" ContentType="application/vnd.openxmlformats-officedocument.presentationml.slide+xml"/>
  <Override PartName="/ppt/slides/slide757.xml" ContentType="application/vnd.openxmlformats-officedocument.presentationml.slide+xml"/>
  <Override PartName="/ppt/notesSlides/notesSlide239.xml" ContentType="application/vnd.openxmlformats-officedocument.presentationml.notesSlide+xml"/>
  <Override PartName="/ppt/notesSlides/notesSlide680.xml" ContentType="application/vnd.openxmlformats-officedocument.presentationml.notesSlide+xml"/>
  <Override PartName="/ppt/slides/slide120.xml" ContentType="application/vnd.openxmlformats-officedocument.presentationml.slide+xml"/>
  <Override PartName="/ppt/slides/slide265.xml" ContentType="application/vnd.openxmlformats-officedocument.presentationml.slide+xml"/>
  <Override PartName="/ppt/slides/slide596.xml" ContentType="application/vnd.openxmlformats-officedocument.presentationml.slide+xml"/>
  <Override PartName="/ppt/slides/slide612.xml" ContentType="application/vnd.openxmlformats-officedocument.presentationml.slide+xml"/>
  <Override PartName="/ppt/notesSlides/notesSlide38.xml" ContentType="application/vnd.openxmlformats-officedocument.presentationml.notesSlide+xml"/>
  <Override PartName="/ppt/notesSlides/notesSlide425.xml" ContentType="application/vnd.openxmlformats-officedocument.presentationml.notesSlide+xml"/>
  <Override PartName="/ppt/notesSlides/notesSlide611.xml" ContentType="application/vnd.openxmlformats-officedocument.presentationml.notesSlide+xml"/>
  <Override PartName="/ppt/notesSlides/notesSlide756.xml" ContentType="application/vnd.openxmlformats-officedocument.presentationml.notesSlide+xml"/>
  <Override PartName="/ppt/slides/slide72.xml" ContentType="application/vnd.openxmlformats-officedocument.presentationml.slide+xml"/>
  <Override PartName="/ppt/slides/slide451.xml" ContentType="application/vnd.openxmlformats-officedocument.presentationml.slide+xml"/>
  <Override PartName="/ppt/notesSlides/notesSlide264.xml" ContentType="application/vnd.openxmlformats-officedocument.presentationml.notesSlide+xml"/>
  <Override PartName="/ppt/notesSlides/notesSlide450.xml" ContentType="application/vnd.openxmlformats-officedocument.presentationml.notesSlide+xml"/>
  <Override PartName="/ppt/notesSlides/notesSlide595.xml" ContentType="application/vnd.openxmlformats-officedocument.presentationml.notesSlide+xml"/>
  <Override PartName="/ppt/slides/slide290.xml" ContentType="application/vnd.openxmlformats-officedocument.presentationml.slide+xml"/>
  <Override PartName="/ppt/slides/slide527.xml" ContentType="application/vnd.openxmlformats-officedocument.presentationml.slide+xml"/>
  <Override PartName="/ppt/slides/slide713.xml" ContentType="application/vnd.openxmlformats-officedocument.presentationml.slide+xml"/>
  <Override PartName="/ppt/notesSlides/notesSlide63.xml" ContentType="application/vnd.openxmlformats-officedocument.presentationml.notesSlide+xml"/>
  <Override PartName="/ppt/slides/slide221.xml" ContentType="application/vnd.openxmlformats-officedocument.presentationml.slide+xml"/>
  <Override PartName="/ppt/slides/slide366.xml" ContentType="application/vnd.openxmlformats-officedocument.presentationml.slide+xml"/>
  <Override PartName="/ppt/slides/slide552.xml" ContentType="application/vnd.openxmlformats-officedocument.presentationml.slide+xml"/>
  <Override PartName="/ppt/slides/slide697.xml" ContentType="application/vnd.openxmlformats-officedocument.presentationml.slide+xml"/>
  <Override PartName="/ppt/notesSlides/notesSlide179.xml" ContentType="application/vnd.openxmlformats-officedocument.presentationml.notesSlide+xml"/>
  <Override PartName="/ppt/notesSlides/notesSlide526.xml" ContentType="application/vnd.openxmlformats-officedocument.presentationml.notesSlide+xml"/>
  <Override PartName="/ppt/notesSlides/notesSlide712.xml" ContentType="application/vnd.openxmlformats-officedocument.presentationml.notesSlide+xml"/>
  <Override PartName="/ppt/slides/slide391.xml" ContentType="application/vnd.openxmlformats-officedocument.presentationml.slide+xml"/>
  <Override PartName="/ppt/slides/slide628.xml" ContentType="application/vnd.openxmlformats-officedocument.presentationml.slide+xml"/>
  <Override PartName="/ppt/notesSlides/notesSlide220.xml" ContentType="application/vnd.openxmlformats-officedocument.presentationml.notesSlide+xml"/>
  <Override PartName="/ppt/notesSlides/notesSlide365.xml" ContentType="application/vnd.openxmlformats-officedocument.presentationml.notesSlide+xml"/>
  <Override PartName="/ppt/notesSlides/notesSlide551.xml" ContentType="application/vnd.openxmlformats-officedocument.presentationml.notesSlide+xml"/>
  <Override PartName="/ppt/notesSlides/notesSlide696.xml" ContentType="application/vnd.openxmlformats-officedocument.presentationml.notesSlide+xml"/>
  <Override PartName="/ppt/slides/slide136.xml" ContentType="application/vnd.openxmlformats-officedocument.presentationml.slide+xml"/>
  <Override PartName="/ppt/slides/slide467.xml" ContentType="application/vnd.openxmlformats-officedocument.presentationml.slide+xml"/>
  <Override PartName="/ppt/notesSlides/notesSlide390.xml" ContentType="application/vnd.openxmlformats-officedocument.presentationml.notesSlide+xml"/>
  <Override PartName="/ppt/notesSlides/notesSlide627.xml" ContentType="application/vnd.openxmlformats-officedocument.presentationml.notesSlide+xml"/>
  <Override PartName="/ppt/slides/slide88.xml" ContentType="application/vnd.openxmlformats-officedocument.presentationml.slide+xml"/>
  <Override PartName="/ppt/slides/slide322.xml" ContentType="application/vnd.openxmlformats-officedocument.presentationml.slide+xml"/>
  <Override PartName="/ppt/slides/slide653.xml" ContentType="application/vnd.openxmlformats-officedocument.presentationml.slide+xml"/>
  <Override PartName="/ppt/notesSlides/notesSlide135.xml" ContentType="application/vnd.openxmlformats-officedocument.presentationml.notesSlide+xml"/>
  <Override PartName="/ppt/notesSlides/notesSlide466.xml" ContentType="application/vnd.openxmlformats-officedocument.presentationml.notesSlide+xml"/>
  <Override PartName="/ppt/slides/slide19.xml" ContentType="application/vnd.openxmlformats-officedocument.presentationml.slide+xml"/>
  <Override PartName="/ppt/slides/slide161.xml" ContentType="application/vnd.openxmlformats-officedocument.presentationml.slide+xml"/>
  <Override PartName="/ppt/slides/slide492.xml" ContentType="application/vnd.openxmlformats-officedocument.presentationml.slide+xml"/>
  <Override PartName="/ppt/slides/slide729.xml" ContentType="application/vnd.openxmlformats-officedocument.presentationml.slide+xml"/>
  <Override PartName="/ppt/notesSlides/notesSlide79.xml" ContentType="application/vnd.openxmlformats-officedocument.presentationml.notesSlide+xml"/>
  <Override PartName="/ppt/notesSlides/notesSlide321.xml" ContentType="application/vnd.openxmlformats-officedocument.presentationml.notesSlide+xml"/>
  <Override PartName="/ppt/notesSlides/notesSlide652.xml" ContentType="application/vnd.openxmlformats-officedocument.presentationml.notesSlide+xml"/>
  <Override PartName="/ppt/slides/slide237.xml" ContentType="application/vnd.openxmlformats-officedocument.presentationml.slide+xml"/>
  <Override PartName="/ppt/slides/slide423.xml" ContentType="application/vnd.openxmlformats-officedocument.presentationml.slide+xml"/>
  <Override PartName="/ppt/slides/slide568.xml" ContentType="application/vnd.openxmlformats-officedocument.presentationml.slide+xml"/>
  <Override PartName="/ppt/theme/theme2.xml" ContentType="application/vnd.openxmlformats-officedocument.theme+xml"/>
  <Override PartName="/ppt/notesSlides/notesSlide160.xml" ContentType="application/vnd.openxmlformats-officedocument.presentationml.notesSlide+xml"/>
  <Override PartName="/ppt/notesSlides/notesSlide491.xml" ContentType="application/vnd.openxmlformats-officedocument.presentationml.notesSlide+xml"/>
  <Override PartName="/ppt/notesSlides/notesSlide728.xml" ContentType="application/vnd.openxmlformats-officedocument.presentationml.notesSlide+xml"/>
  <Override PartName="/ppt/slides/slide44.xml" ContentType="application/vnd.openxmlformats-officedocument.presentationml.slide+xml"/>
  <Override PartName="/ppt/slides/slide262.xml" ContentType="application/vnd.openxmlformats-officedocument.presentationml.slide+xml"/>
  <Override PartName="/ppt/slides/slide754.xml" ContentType="application/vnd.openxmlformats-officedocument.presentationml.slide+xml"/>
  <Override PartName="/ppt/notesSlides/notesSlide236.xml" ContentType="application/vnd.openxmlformats-officedocument.presentationml.notesSlide+xml"/>
  <Override PartName="/ppt/notesSlides/notesSlide422.xml" ContentType="application/vnd.openxmlformats-officedocument.presentationml.notesSlide+xml"/>
  <Override PartName="/ppt/notesSlides/notesSlide567.xml" ContentType="application/vnd.openxmlformats-officedocument.presentationml.notesSlide+xml"/>
  <Override PartName="/ppt/notesSlides/notesSlide753.xml" ContentType="application/vnd.openxmlformats-officedocument.presentationml.notesSlide+xml"/>
  <Override PartName="/ppt/slides/slide593.xml" ContentType="application/vnd.openxmlformats-officedocument.presentationml.slide+xml"/>
  <Override PartName="/ppt/notesSlides/notesSlide35.xml" ContentType="application/vnd.openxmlformats-officedocument.presentationml.notesSlide+xml"/>
  <Override PartName="/ppt/notesSlides/notesSlide261.xml" ContentType="application/vnd.openxmlformats-officedocument.presentationml.notesSlide+xml"/>
  <Override PartName="/ppt/notesSlides/notesSlide592.xml" ContentType="application/vnd.openxmlformats-officedocument.presentationml.notesSlide+xml"/>
  <Override PartName="/ppt/slides/slide338.xml" ContentType="application/vnd.openxmlformats-officedocument.presentationml.slide+xml"/>
  <Override PartName="/ppt/slides/slide524.xml" ContentType="application/vnd.openxmlformats-officedocument.presentationml.slide+xml"/>
  <Override PartName="/ppt/slides/slide669.xml" ContentType="application/vnd.openxmlformats-officedocument.presentationml.slide+xml"/>
  <Override PartName="/ppt/notesSlides/notesSlide60.xml" ContentType="application/vnd.openxmlformats-officedocument.presentationml.notesSlide+xml"/>
  <Override PartName="/ppt/notesSlides/notesSlide337.xml" ContentType="application/vnd.openxmlformats-officedocument.presentationml.notesSlide+xml"/>
  <Override PartName="/ppt/slides/slide177.xml" ContentType="application/vnd.openxmlformats-officedocument.presentationml.slide+xml"/>
  <Override PartName="/ppt/slides/slide363.xml" ContentType="application/vnd.openxmlformats-officedocument.presentationml.slide+xml"/>
  <Override PartName="/ppt/slides/slide694.xml" ContentType="application/vnd.openxmlformats-officedocument.presentationml.slide+xml"/>
  <Override PartName="/ppt/slides/slide710.xml" ContentType="application/vnd.openxmlformats-officedocument.presentationml.slide+xml"/>
  <Override PartName="/ppt/notesSlides/notesSlide176.xml" ContentType="application/vnd.openxmlformats-officedocument.presentationml.notesSlide+xml"/>
  <Override PartName="/ppt/notesSlides/notesSlide523.xml" ContentType="application/vnd.openxmlformats-officedocument.presentationml.notesSlide+xml"/>
  <Override PartName="/ppt/notesSlides/notesSlide668.xml" ContentType="application/vnd.openxmlformats-officedocument.presentationml.notesSlide+xml"/>
  <Override PartName="/ppt/slides/slide108.xml" ContentType="application/vnd.openxmlformats-officedocument.presentationml.slide+xml"/>
  <Override PartName="/ppt/slides/slide439.xml" ContentType="application/vnd.openxmlformats-officedocument.presentationml.slide+xml"/>
  <Override PartName="/ppt/notesSlides/notesSlide362.xml" ContentType="application/vnd.openxmlformats-officedocument.presentationml.notesSlide+xml"/>
  <Override PartName="/ppt/notesSlides/notesSlide693.xml" ContentType="application/vnd.openxmlformats-officedocument.presentationml.notesSlide+xml"/>
  <Override PartName="/ppt/slides/slide278.xml" ContentType="application/vnd.openxmlformats-officedocument.presentationml.slide+xml"/>
  <Override PartName="/ppt/slides/slide625.xml" ContentType="application/vnd.openxmlformats-officedocument.presentationml.slide+xml"/>
  <Override PartName="/ppt/notesSlides/notesSlide107.xml" ContentType="application/vnd.openxmlformats-officedocument.presentationml.notesSlide+xml"/>
  <Override PartName="/ppt/notesSlides/notesSlide438.xml" ContentType="application/vnd.openxmlformats-officedocument.presentationml.notesSlide+xml"/>
  <Override PartName="/ppt/slides/slide85.xml" ContentType="application/vnd.openxmlformats-officedocument.presentationml.slide+xml"/>
  <Override PartName="/ppt/slides/slide133.xml" ContentType="application/vnd.openxmlformats-officedocument.presentationml.slide+xml"/>
  <Override PartName="/ppt/slides/slide464.xml" ContentType="application/vnd.openxmlformats-officedocument.presentationml.slide+xml"/>
  <Override PartName="/ppt/slides/slide650.xml" ContentType="application/vnd.openxmlformats-officedocument.presentationml.slide+xml"/>
  <Override PartName="/ppt/notesSlides/notesSlide132.xml" ContentType="application/vnd.openxmlformats-officedocument.presentationml.notesSlide+xml"/>
  <Override PartName="/ppt/notesSlides/notesSlide277.xml" ContentType="application/vnd.openxmlformats-officedocument.presentationml.notesSlide+xml"/>
  <Override PartName="/ppt/notesSlides/notesSlide624.xml" ContentType="application/vnd.openxmlformats-officedocument.presentationml.notesSlide+xml"/>
  <Override PartName="/ppt/slides/slide209.xml" ContentType="application/vnd.openxmlformats-officedocument.presentationml.slide+xml"/>
  <Override PartName="/ppt/notesSlides/notesSlide76.xml" ContentType="application/vnd.openxmlformats-officedocument.presentationml.notesSlide+xml"/>
  <Override PartName="/ppt/notesSlides/notesSlide463.xml" ContentType="application/vnd.openxmlformats-officedocument.presentationml.notesSlide+xml"/>
  <Override PartName="/ppt/slides/slide16.xml" ContentType="application/vnd.openxmlformats-officedocument.presentationml.slide+xml"/>
  <Override PartName="/ppt/slides/slide234.xml" ContentType="application/vnd.openxmlformats-officedocument.presentationml.slide+xml"/>
  <Override PartName="/ppt/slides/slide379.xml" ContentType="application/vnd.openxmlformats-officedocument.presentationml.slide+xml"/>
  <Override PartName="/ppt/slides/slide726.xml" ContentType="application/vnd.openxmlformats-officedocument.presentationml.slide+xml"/>
  <Override PartName="/ppt/notesSlides/notesSlide208.xml" ContentType="application/vnd.openxmlformats-officedocument.presentationml.notesSlide+xml"/>
  <Override PartName="/ppt/notesSlides/notesSlide539.xml" ContentType="application/vnd.openxmlformats-officedocument.presentationml.notesSlide+xml"/>
  <Override PartName="/ppt/notesSlides/notesSlide725.xml" ContentType="application/vnd.openxmlformats-officedocument.presentationml.notesSlide+xml"/>
  <Override PartName="/ppt/slides/slide41.xml" ContentType="application/vnd.openxmlformats-officedocument.presentationml.slide+xml"/>
  <Override PartName="/ppt/slides/slide420.xml" ContentType="application/vnd.openxmlformats-officedocument.presentationml.slide+xml"/>
  <Override PartName="/ppt/slides/slide565.xml" ContentType="application/vnd.openxmlformats-officedocument.presentationml.slide+xml"/>
  <Override PartName="/ppt/slides/slide751.xml" ContentType="application/vnd.openxmlformats-officedocument.presentationml.slide+xml"/>
  <Override PartName="/ppt/notesSlides/notesSlide233.xml" ContentType="application/vnd.openxmlformats-officedocument.presentationml.notesSlide+xml"/>
  <Override PartName="/ppt/notesSlides/notesSlide378.xml" ContentType="application/vnd.openxmlformats-officedocument.presentationml.notesSlide+xml"/>
  <Override PartName="/ppt/notesSlides/notesSlide564.xml" ContentType="application/vnd.openxmlformats-officedocument.presentationml.notesSlide+xml"/>
  <Override PartName="/ppt/slides/slide149.xml" ContentType="application/vnd.openxmlformats-officedocument.presentationml.slide+xml"/>
  <Override PartName="/ppt/slides/slide590.xml" ContentType="application/vnd.openxmlformats-officedocument.presentationml.slide+xml"/>
  <Override PartName="/ppt/notesSlides/notesSlide32.xml" ContentType="application/vnd.openxmlformats-officedocument.presentationml.notesSlide+xml"/>
  <Override PartName="/ppt/notesSlides/notesSlide309.xml" ContentType="application/vnd.openxmlformats-officedocument.presentationml.notesSlide+xml"/>
  <Override PartName="/ppt/notesSlides/notesSlide750.xml" ContentType="application/vnd.openxmlformats-officedocument.presentationml.notesSlide+xml"/>
  <Override PartName="/ppt/slides/slide335.xml" ContentType="application/vnd.openxmlformats-officedocument.presentationml.slide+xml"/>
  <Override PartName="/ppt/slides/slide666.xml" ContentType="application/vnd.openxmlformats-officedocument.presentationml.slide+xml"/>
  <Override PartName="/ppt/notesSlides/notesSlide148.xml" ContentType="application/vnd.openxmlformats-officedocument.presentationml.notesSlide+xml"/>
  <Override PartName="/ppt/slides/slide174.xml" ContentType="application/vnd.openxmlformats-officedocument.presentationml.slide+xml"/>
  <Override PartName="/ppt/slides/slide521.xml" ContentType="application/vnd.openxmlformats-officedocument.presentationml.slide+xml"/>
  <Override PartName="/ppt/notesSlides/notesSlide334.xml" ContentType="application/vnd.openxmlformats-officedocument.presentationml.notesSlide+xml"/>
  <Override PartName="/ppt/notesSlides/notesSlide479.xml" ContentType="application/vnd.openxmlformats-officedocument.presentationml.notesSlide+xml"/>
  <Override PartName="/ppt/notesSlides/notesSlide520.xml" ContentType="application/vnd.openxmlformats-officedocument.presentationml.notesSlide+xml"/>
  <Override PartName="/ppt/notesSlides/notesSlide665.xml" ContentType="application/vnd.openxmlformats-officedocument.presentationml.notesSlide+xml"/>
  <Override PartName="/ppt/slides/slide7.xml" ContentType="application/vnd.openxmlformats-officedocument.presentationml.slide+xml"/>
  <Override PartName="/ppt/slides/slide360.xml" ContentType="application/vnd.openxmlformats-officedocument.presentationml.slide+xml"/>
  <Override PartName="/ppt/slides/slide691.xml" ContentType="application/vnd.openxmlformats-officedocument.presentationml.slide+xml"/>
  <Override PartName="/ppt/slideLayouts/slideLayout9.xml" ContentType="application/vnd.openxmlformats-officedocument.presentationml.slideLayout+xml"/>
  <Override PartName="/ppt/notesSlides/notesSlide173.xml" ContentType="application/vnd.openxmlformats-officedocument.presentationml.notesSlide+xml"/>
  <Override PartName="/ppt/slides/slide57.xml" ContentType="application/vnd.openxmlformats-officedocument.presentationml.slide+xml"/>
  <Override PartName="/ppt/slides/slide105.xml" ContentType="application/vnd.openxmlformats-officedocument.presentationml.slide+xml"/>
  <Override PartName="/ppt/slides/slide436.xml" ContentType="application/vnd.openxmlformats-officedocument.presentationml.slide+xml"/>
  <Override PartName="/ppt/slides/slide622.xml" ContentType="application/vnd.openxmlformats-officedocument.presentationml.slide+xml"/>
  <Override PartName="/ppt/slides/slide767.xml" ContentType="application/vnd.openxmlformats-officedocument.presentationml.slide+xml"/>
  <Override PartName="/ppt/notesSlides/notesSlide104.xml" ContentType="application/vnd.openxmlformats-officedocument.presentationml.notesSlide+xml"/>
  <Override PartName="/ppt/notesSlides/notesSlide249.xml" ContentType="application/vnd.openxmlformats-officedocument.presentationml.notesSlide+xml"/>
  <Override PartName="/ppt/notesSlides/notesSlide690.xml" ContentType="application/vnd.openxmlformats-officedocument.presentationml.notesSlide+xml"/>
  <Override PartName="/ppt/slides/slide130.xml" ContentType="application/vnd.openxmlformats-officedocument.presentationml.slide+xml"/>
  <Override PartName="/ppt/slides/slide275.xml" ContentType="application/vnd.openxmlformats-officedocument.presentationml.slide+xml"/>
  <Override PartName="/ppt/slides/slide461.xml" ContentType="application/vnd.openxmlformats-officedocument.presentationml.slide+xml"/>
  <Override PartName="/ppt/notesSlides/notesSlide48.xml" ContentType="application/vnd.openxmlformats-officedocument.presentationml.notesSlide+xml"/>
  <Override PartName="/ppt/notesSlides/notesSlide435.xml" ContentType="application/vnd.openxmlformats-officedocument.presentationml.notesSlide+xml"/>
  <Override PartName="/ppt/notesSlides/notesSlide621.xml" ContentType="application/vnd.openxmlformats-officedocument.presentationml.notesSlide+xml"/>
  <Override PartName="/ppt/notesSlides/notesSlide766.xml" ContentType="application/vnd.openxmlformats-officedocument.presentationml.notesSlide+xml"/>
  <Override PartName="/ppt/slides/slide82.xml" ContentType="application/vnd.openxmlformats-officedocument.presentationml.slide+xml"/>
  <Override PartName="/ppt/slides/slide206.xml" ContentType="application/vnd.openxmlformats-officedocument.presentationml.slide+xml"/>
  <Override PartName="/ppt/slides/slide537.xml" ContentType="application/vnd.openxmlformats-officedocument.presentationml.slide+xml"/>
  <Override PartName="/ppt/notesSlides/notesSlide274.xml" ContentType="application/vnd.openxmlformats-officedocument.presentationml.notesSlide+xml"/>
  <Override PartName="/ppt/notesSlides/notesSlide460.xml" ContentType="application/vnd.openxmlformats-officedocument.presentationml.notesSlide+xml"/>
  <Override PartName="/ppt/slides/slide13.xml" ContentType="application/vnd.openxmlformats-officedocument.presentationml.slide+xml"/>
  <Override PartName="/ppt/slides/slide376.xml" ContentType="application/vnd.openxmlformats-officedocument.presentationml.slide+xml"/>
  <Override PartName="/ppt/slides/slide723.xml" ContentType="application/vnd.openxmlformats-officedocument.presentationml.slide+xml"/>
  <Override PartName="/ppt/notesSlides/notesSlide73.xml" ContentType="application/vnd.openxmlformats-officedocument.presentationml.notesSlide+xml"/>
  <Override PartName="/ppt/notesSlides/notesSlide205.xml" ContentType="application/vnd.openxmlformats-officedocument.presentationml.notesSlide+xml"/>
  <Override PartName="/ppt/notesSlides/notesSlide536.xml" ContentType="application/vnd.openxmlformats-officedocument.presentationml.notesSlide+xml"/>
  <Override PartName="/ppt/slides/slide231.xml" ContentType="application/vnd.openxmlformats-officedocument.presentationml.slide+xml"/>
  <Override PartName="/ppt/slides/slide562.xml" ContentType="application/vnd.openxmlformats-officedocument.presentationml.slide+xml"/>
  <Override PartName="/ppt/notesSlides/notesSlide189.xml" ContentType="application/vnd.openxmlformats-officedocument.presentationml.notesSlide+xml"/>
  <Override PartName="/ppt/notesSlides/notesSlide375.xml" ContentType="application/vnd.openxmlformats-officedocument.presentationml.notesSlide+xml"/>
  <Override PartName="/ppt/notesSlides/notesSlide722.xml" ContentType="application/vnd.openxmlformats-officedocument.presentationml.notesSlide+xml"/>
  <Override PartName="/ppt/slides/slide307.xml" ContentType="application/vnd.openxmlformats-officedocument.presentationml.slide+xml"/>
  <Override PartName="/ppt/slides/slide638.xml" ContentType="application/vnd.openxmlformats-officedocument.presentationml.slide+xml"/>
  <Override PartName="/ppt/notesSlides/notesSlide230.xml" ContentType="application/vnd.openxmlformats-officedocument.presentationml.notesSlide+xml"/>
  <Override PartName="/ppt/notesSlides/notesSlide561.xml" ContentType="application/vnd.openxmlformats-officedocument.presentationml.notesSlide+xml"/>
  <Override PartName="/ppt/slides/slide98.xml" ContentType="application/vnd.openxmlformats-officedocument.presentationml.slide+xml"/>
  <Override PartName="/ppt/slides/slide146.xml" ContentType="application/vnd.openxmlformats-officedocument.presentationml.slide+xml"/>
  <Override PartName="/ppt/slides/slide332.xml" ContentType="application/vnd.openxmlformats-officedocument.presentationml.slide+xml"/>
  <Override PartName="/ppt/slides/slide477.xml" ContentType="application/vnd.openxmlformats-officedocument.presentationml.slide+xml"/>
  <Override PartName="/ppt/notesSlides/notesSlide306.xml" ContentType="application/vnd.openxmlformats-officedocument.presentationml.notesSlide+xml"/>
  <Override PartName="/ppt/notesSlides/notesSlide637.xml" ContentType="application/vnd.openxmlformats-officedocument.presentationml.notesSlide+xml"/>
  <Override PartName="/ppt/slides/slide171.xml" ContentType="application/vnd.openxmlformats-officedocument.presentationml.slide+xml"/>
  <Override PartName="/ppt/slides/slide663.xml" ContentType="application/vnd.openxmlformats-officedocument.presentationml.slide+xml"/>
  <Override PartName="/ppt/notesSlides/notesSlide89.xml" ContentType="application/vnd.openxmlformats-officedocument.presentationml.notesSlide+xml"/>
  <Override PartName="/ppt/notesSlides/notesSlide145.xml" ContentType="application/vnd.openxmlformats-officedocument.presentationml.notesSlide+xml"/>
  <Override PartName="/ppt/notesSlides/notesSlide331.xml" ContentType="application/vnd.openxmlformats-officedocument.presentationml.notesSlide+xml"/>
  <Override PartName="/ppt/notesSlides/notesSlide476.xml" ContentType="application/vnd.openxmlformats-officedocument.presentationml.notesSlide+xml"/>
  <Override PartName="/ppt/notesSlides/notesSlide662.xml" ContentType="application/vnd.openxmlformats-officedocument.presentationml.notesSlide+xml"/>
  <Override PartName="/ppt/slides/slide29.xml" ContentType="application/vnd.openxmlformats-officedocument.presentationml.slide+xml"/>
  <Override PartName="/ppt/slides/slide408.xml" ContentType="application/vnd.openxmlformats-officedocument.presentationml.slide+xml"/>
  <Override PartName="/ppt/slides/slide739.xml" ContentType="application/vnd.openxmlformats-officedocument.presentationml.slide+xml"/>
  <Override PartName="/ppt/notesSlides/notesSlide170.xml" ContentType="application/vnd.openxmlformats-officedocument.presentationml.notesSlide+xml"/>
  <Override PartName="/ppt/notesSlides/notesSlide407.xml" ContentType="application/vnd.openxmlformats-officedocument.presentationml.notesSlide+xml"/>
  <Override PartName="/ppt/slides/slide4.xml" ContentType="application/vnd.openxmlformats-officedocument.presentationml.slide+xml"/>
  <Override PartName="/ppt/slides/slide54.xml" ContentType="application/vnd.openxmlformats-officedocument.presentationml.slide+xml"/>
  <Override PartName="/ppt/slides/slide102.xml" ContentType="application/vnd.openxmlformats-officedocument.presentationml.slide+xml"/>
  <Override PartName="/ppt/slides/slide247.xml" ContentType="application/vnd.openxmlformats-officedocument.presentationml.slide+xml"/>
  <Override PartName="/ppt/slides/slide433.xml" ContentType="application/vnd.openxmlformats-officedocument.presentationml.slide+xml"/>
  <Override PartName="/ppt/slides/slide578.xml" ContentType="application/vnd.openxmlformats-officedocument.presentationml.slide+xml"/>
  <Override PartName="/ppt/slides/slide764.xml" ContentType="application/vnd.openxmlformats-officedocument.presentationml.slide+xml"/>
  <Override PartName="/ppt/slideLayouts/slideLayout6.xml" ContentType="application/vnd.openxmlformats-officedocument.presentationml.slideLayout+xml"/>
  <Override PartName="/ppt/notesSlides/notesSlide246.xml" ContentType="application/vnd.openxmlformats-officedocument.presentationml.notesSlide+xml"/>
  <Override PartName="/ppt/notesSlides/notesSlide738.xml" ContentType="application/vnd.openxmlformats-officedocument.presentationml.notesSlide+xml"/>
  <Override PartName="/ppt/slides/slide272.xml" ContentType="application/vnd.openxmlformats-officedocument.presentationml.slide+xml"/>
  <Override PartName="/ppt/slides/slide509.xml" ContentType="application/vnd.openxmlformats-officedocument.presentationml.slide+xml"/>
  <Override PartName="/ppt/notesSlides/notesSlide45.xml" ContentType="application/vnd.openxmlformats-officedocument.presentationml.notesSlide+xml"/>
  <Override PartName="/ppt/notesSlides/notesSlide101.xml" ContentType="application/vnd.openxmlformats-officedocument.presentationml.notesSlide+xml"/>
  <Override PartName="/ppt/notesSlides/notesSlide432.xml" ContentType="application/vnd.openxmlformats-officedocument.presentationml.notesSlide+xml"/>
  <Override PartName="/ppt/notesSlides/notesSlide577.xml" ContentType="application/vnd.openxmlformats-officedocument.presentationml.notesSlide+xml"/>
  <Override PartName="/ppt/notesSlides/notesSlide763.xml" ContentType="application/vnd.openxmlformats-officedocument.presentationml.notesSlide+xml"/>
  <Override PartName="/ppt/slides/slide348.xml" ContentType="application/vnd.openxmlformats-officedocument.presentationml.slide+xml"/>
  <Override PartName="/ppt/slides/slide679.xml" ContentType="application/vnd.openxmlformats-officedocument.presentationml.slide+xml"/>
  <Override PartName="/ppt/notesSlides/notesSlide271.xml" ContentType="application/vnd.openxmlformats-officedocument.presentationml.notesSlide+xml"/>
  <Override PartName="/ppt/notesSlides/notesSlide508.xml" ContentType="application/vnd.openxmlformats-officedocument.presentationml.notesSlide+xml"/>
  <Override PartName="/ppt/slides/slide10.xml" ContentType="application/vnd.openxmlformats-officedocument.presentationml.slide+xml"/>
  <Override PartName="/ppt/slides/slide187.xml" ContentType="application/vnd.openxmlformats-officedocument.presentationml.slide+xml"/>
  <Override PartName="/ppt/slides/slide203.xml" ContentType="application/vnd.openxmlformats-officedocument.presentationml.slide+xml"/>
  <Override PartName="/ppt/slides/slide534.xml" ContentType="application/vnd.openxmlformats-officedocument.presentationml.slide+xml"/>
  <Override PartName="/ppt/slides/slide720.xml" ContentType="application/vnd.openxmlformats-officedocument.presentationml.slide+xml"/>
  <Override PartName="/ppt/notesSlides/notesSlide70.xml" ContentType="application/vnd.openxmlformats-officedocument.presentationml.notesSlide+xml"/>
  <Override PartName="/ppt/notesSlides/notesSlide347.xml" ContentType="application/vnd.openxmlformats-officedocument.presentationml.notesSlide+xml"/>
  <Override PartName="/ppt/notesSlides/notesSlide678.xml" ContentType="application/vnd.openxmlformats-officedocument.presentationml.notesSlide+xml"/>
  <Override PartName="/ppt/slides/slide373.xml" ContentType="application/vnd.openxmlformats-officedocument.presentationml.slide+xml"/>
  <Override PartName="/ppt/notesSlides/notesSlide186.xml" ContentType="application/vnd.openxmlformats-officedocument.presentationml.notesSlide+xml"/>
  <Override PartName="/ppt/notesSlides/notesSlide202.xml" ContentType="application/vnd.openxmlformats-officedocument.presentationml.notesSlide+xml"/>
  <Override PartName="/ppt/notesSlides/notesSlide533.xml" ContentType="application/vnd.openxmlformats-officedocument.presentationml.notesSlide+xml"/>
  <Override PartName="/ppt/slides/slide118.xml" ContentType="application/vnd.openxmlformats-officedocument.presentationml.slide+xml"/>
  <Override PartName="/ppt/slides/slide304.xml" ContentType="application/vnd.openxmlformats-officedocument.presentationml.slide+xml"/>
  <Override PartName="/ppt/slides/slide449.xml" ContentType="application/vnd.openxmlformats-officedocument.presentationml.slide+xml"/>
  <Override PartName="/ppt/notesSlides/notesSlide372.xml" ContentType="application/vnd.openxmlformats-officedocument.presentationml.notesSlide+xml"/>
  <Override PartName="/ppt/notesSlides/notesSlide609.xml" ContentType="application/vnd.openxmlformats-officedocument.presentationml.notesSlide+xml"/>
  <Override PartName="/ppt/slides/slide143.xml" ContentType="application/vnd.openxmlformats-officedocument.presentationml.slide+xml"/>
  <Override PartName="/ppt/slides/slide288.xml" ContentType="application/vnd.openxmlformats-officedocument.presentationml.slide+xml"/>
  <Override PartName="/ppt/slides/slide635.xml" ContentType="application/vnd.openxmlformats-officedocument.presentationml.slide+xml"/>
  <Override PartName="/ppt/notesSlides/notesSlide117.xml" ContentType="application/vnd.openxmlformats-officedocument.presentationml.notesSlide+xml"/>
  <Override PartName="/ppt/notesSlides/notesSlide303.xml" ContentType="application/vnd.openxmlformats-officedocument.presentationml.notesSlide+xml"/>
  <Override PartName="/ppt/notesSlides/notesSlide448.xml" ContentType="application/vnd.openxmlformats-officedocument.presentationml.notesSlide+xml"/>
  <Override PartName="/ppt/notesSlides/notesSlide634.xml" ContentType="application/vnd.openxmlformats-officedocument.presentationml.notesSlide+xml"/>
  <Override PartName="/ppt/slides/slide95.xml" ContentType="application/vnd.openxmlformats-officedocument.presentationml.slide+xml"/>
  <Override PartName="/ppt/slides/slide474.xml" ContentType="application/vnd.openxmlformats-officedocument.presentationml.slide+xml"/>
  <Override PartName="/ppt/slides/slide660.xml" ContentType="application/vnd.openxmlformats-officedocument.presentationml.slide+xml"/>
  <Override PartName="/ppt/notesSlides/notesSlide142.xml" ContentType="application/vnd.openxmlformats-officedocument.presentationml.notesSlide+xml"/>
  <Override PartName="/ppt/notesSlides/notesSlide287.xml" ContentType="application/vnd.openxmlformats-officedocument.presentationml.notesSlide+xml"/>
  <Override PartName="/ppt/notesSlides/notesSlide473.xml" ContentType="application/vnd.openxmlformats-officedocument.presentationml.notesSlide+xml"/>
  <Override PartName="/ppt/slides/slide26.xml" ContentType="application/vnd.openxmlformats-officedocument.presentationml.slide+xml"/>
  <Override PartName="/ppt/slides/slide219.xml" ContentType="application/vnd.openxmlformats-officedocument.presentationml.slide+xml"/>
  <Override PartName="/ppt/slides/slide405.xml" ContentType="application/vnd.openxmlformats-officedocument.presentationml.slide+xml"/>
  <Override PartName="/ppt/slides/slide736.xml" ContentType="application/vnd.openxmlformats-officedocument.presentationml.slide+xml"/>
  <Override PartName="/ppt/notesSlides/notesSlide86.xml" ContentType="application/vnd.openxmlformats-officedocument.presentationml.notesSlide+xml"/>
  <Override PartName="/ppt/notesSlides/notesSlide218.xml" ContentType="application/vnd.openxmlformats-officedocument.presentationml.notesSlide+xml"/>
  <Override PartName="/ppt/slides/slide1.xml" ContentType="application/vnd.openxmlformats-officedocument.presentationml.slide+xml"/>
  <Override PartName="/ppt/slides/slide244.xml" ContentType="application/vnd.openxmlformats-officedocument.presentationml.slide+xml"/>
  <Override PartName="/ppt/slides/slide389.xml" ContentType="application/vnd.openxmlformats-officedocument.presentationml.slide+xml"/>
  <Override PartName="/ppt/slides/slide57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404.xml" ContentType="application/vnd.openxmlformats-officedocument.presentationml.notesSlide+xml"/>
  <Override PartName="/ppt/notesSlides/notesSlide549.xml" ContentType="application/vnd.openxmlformats-officedocument.presentationml.notesSlide+xml"/>
  <Override PartName="/ppt/notesSlides/notesSlide735.xml" ContentType="application/vnd.openxmlformats-officedocument.presentationml.notesSlide+xml"/>
  <Override PartName="/ppt/slides/slide51.xml" ContentType="application/vnd.openxmlformats-officedocument.presentationml.slide+xml"/>
  <Override PartName="/ppt/slides/slide430.xml" ContentType="application/vnd.openxmlformats-officedocument.presentationml.slide+xml"/>
  <Override PartName="/ppt/slides/slide761.xml" ContentType="application/vnd.openxmlformats-officedocument.presentationml.slide+xml"/>
  <Override PartName="/ppt/notesSlides/notesSlide243.xml" ContentType="application/vnd.openxmlformats-officedocument.presentationml.notesSlide+xml"/>
  <Override PartName="/ppt/notesSlides/notesSlide388.xml" ContentType="application/vnd.openxmlformats-officedocument.presentationml.notesSlide+xml"/>
  <Override PartName="/ppt/notesSlides/notesSlide574.xml" ContentType="application/vnd.openxmlformats-officedocument.presentationml.notesSlide+xml"/>
  <Override PartName="/ppt/slides/slide159.xml" ContentType="application/vnd.openxmlformats-officedocument.presentationml.slide+xml"/>
  <Override PartName="/ppt/slides/slide506.xml" ContentType="application/vnd.openxmlformats-officedocument.presentationml.slide+xml"/>
  <Override PartName="/ppt/notesSlides/notesSlide42.xml" ContentType="application/vnd.openxmlformats-officedocument.presentationml.notesSlide+xml"/>
  <Override PartName="/ppt/notesSlides/notesSlide319.xml" ContentType="application/vnd.openxmlformats-officedocument.presentationml.notesSlide+xml"/>
  <Override PartName="/ppt/notesSlides/notesSlide760.xml" ContentType="application/vnd.openxmlformats-officedocument.presentationml.notesSlide+xml"/>
  <Override PartName="/ppt/slides/slide200.xml" ContentType="application/vnd.openxmlformats-officedocument.presentationml.slide+xml"/>
  <Override PartName="/ppt/slides/slide345.xml" ContentType="application/vnd.openxmlformats-officedocument.presentationml.slide+xml"/>
  <Override PartName="/ppt/slides/slide531.xml" ContentType="application/vnd.openxmlformats-officedocument.presentationml.slide+xml"/>
  <Override PartName="/ppt/slides/slide676.xml" ContentType="application/vnd.openxmlformats-officedocument.presentationml.slide+xml"/>
  <Override PartName="/ppt/notesSlides/notesSlide8.xml" ContentType="application/vnd.openxmlformats-officedocument.presentationml.notesSlide+xml"/>
  <Override PartName="/ppt/notesSlides/notesSlide158.xml" ContentType="application/vnd.openxmlformats-officedocument.presentationml.notesSlide+xml"/>
  <Override PartName="/ppt/notesSlides/notesSlide489.xml" ContentType="application/vnd.openxmlformats-officedocument.presentationml.notesSlide+xml"/>
  <Override PartName="/ppt/notesSlides/notesSlide505.xml" ContentType="application/vnd.openxmlformats-officedocument.presentationml.notesSlide+xml"/>
  <Override PartName="/ppt/slides/slide184.xml" ContentType="application/vnd.openxmlformats-officedocument.presentationml.slide+xml"/>
  <Override PartName="/ppt/slides/slide370.xml" ContentType="application/vnd.openxmlformats-officedocument.presentationml.slide+xml"/>
  <Override PartName="/ppt/slides/slide607.xml" ContentType="application/vnd.openxmlformats-officedocument.presentationml.slide+xml"/>
  <Override PartName="/ppt/notesSlides/notesSlide344.xml" ContentType="application/vnd.openxmlformats-officedocument.presentationml.notesSlide+xml"/>
  <Override PartName="/ppt/notesSlides/notesSlide530.xml" ContentType="application/vnd.openxmlformats-officedocument.presentationml.notesSlide+xml"/>
  <Override PartName="/ppt/notesSlides/notesSlide675.xml" ContentType="application/vnd.openxmlformats-officedocument.presentationml.notesSlide+xml"/>
  <Override PartName="/ppt/slides/slide115.xml" ContentType="application/vnd.openxmlformats-officedocument.presentationml.slide+xml"/>
  <Override PartName="/ppt/slides/slide446.xml" ContentType="application/vnd.openxmlformats-officedocument.presentationml.slide+xml"/>
  <Override PartName="/ppt/notesSlides/notesSlide183.xml" ContentType="application/vnd.openxmlformats-officedocument.presentationml.notesSlide+xml"/>
  <Override PartName="/ppt/notesSlides/notesSlide606.xml" ContentType="application/vnd.openxmlformats-officedocument.presentationml.notesSlide+xml"/>
  <Override PartName="/ppt/slides/slide67.xml" ContentType="application/vnd.openxmlformats-officedocument.presentationml.slide+xml"/>
  <Override PartName="/ppt/slides/slide285.xml" ContentType="application/vnd.openxmlformats-officedocument.presentationml.slide+xml"/>
  <Override PartName="/ppt/slides/slide301.xml" ContentType="application/vnd.openxmlformats-officedocument.presentationml.slide+xml"/>
  <Override PartName="/ppt/slides/slide632.xml" ContentType="application/vnd.openxmlformats-officedocument.presentationml.slide+xml"/>
  <Override PartName="/ppt/notesSlides/notesSlide114.xml" ContentType="application/vnd.openxmlformats-officedocument.presentationml.notesSlide+xml"/>
  <Override PartName="/ppt/notesSlides/notesSlide259.xml" ContentType="application/vnd.openxmlformats-officedocument.presentationml.notesSlide+xml"/>
  <Override PartName="/ppt/notesSlides/notesSlide445.xml" ContentType="application/vnd.openxmlformats-officedocument.presentationml.notesSlide+xml"/>
  <Override PartName="/ppt/slides/slide92.xml" ContentType="application/vnd.openxmlformats-officedocument.presentationml.slide+xml"/>
  <Override PartName="/ppt/slides/slide140.xml" ContentType="application/vnd.openxmlformats-officedocument.presentationml.slide+xml"/>
  <Override PartName="/ppt/slides/slide471.xml" ContentType="application/vnd.openxmlformats-officedocument.presentationml.slide+xml"/>
  <Override PartName="/ppt/slides/slide708.xml" ContentType="application/vnd.openxmlformats-officedocument.presentationml.slide+xml"/>
  <Override PartName="/ppt/notesSlides/notesSlide58.xml" ContentType="application/vnd.openxmlformats-officedocument.presentationml.notesSlide+xml"/>
  <Override PartName="/ppt/notesSlides/notesSlide284.xml" ContentType="application/vnd.openxmlformats-officedocument.presentationml.notesSlide+xml"/>
  <Override PartName="/ppt/notesSlides/notesSlide300.xml" ContentType="application/vnd.openxmlformats-officedocument.presentationml.notesSlide+xml"/>
  <Override PartName="/ppt/notesSlides/notesSlide631.xml" ContentType="application/vnd.openxmlformats-officedocument.presentationml.notesSlide+xml"/>
  <Override PartName="/ppt/slides/slide216.xml" ContentType="application/vnd.openxmlformats-officedocument.presentationml.slide+xml"/>
  <Override PartName="/ppt/slides/slide402.xml" ContentType="application/vnd.openxmlformats-officedocument.presentationml.slide+xml"/>
  <Override PartName="/ppt/slides/slide547.xml" ContentType="application/vnd.openxmlformats-officedocument.presentationml.slide+xml"/>
  <Override PartName="/ppt/notesSlides/notesSlide83.xml" ContentType="application/vnd.openxmlformats-officedocument.presentationml.notesSlide+xml"/>
  <Override PartName="/ppt/notesSlides/notesSlide470.xml" ContentType="application/vnd.openxmlformats-officedocument.presentationml.notesSlide+xml"/>
  <Override PartName="/ppt/notesSlides/notesSlide707.xml" ContentType="application/vnd.openxmlformats-officedocument.presentationml.notesSlide+xml"/>
  <Override PartName="/ppt/slides/slide23.xml" ContentType="application/vnd.openxmlformats-officedocument.presentationml.slide+xml"/>
  <Override PartName="/ppt/slides/slide241.xml" ContentType="application/vnd.openxmlformats-officedocument.presentationml.slide+xml"/>
  <Override PartName="/ppt/slides/slide386.xml" ContentType="application/vnd.openxmlformats-officedocument.presentationml.slide+xml"/>
  <Override PartName="/ppt/slides/slide733.xml" ContentType="application/vnd.openxmlformats-officedocument.presentationml.slide+xml"/>
  <Override PartName="/ppt/notesSlides/notesSlide199.xml" ContentType="application/vnd.openxmlformats-officedocument.presentationml.notesSlide+xml"/>
  <Override PartName="/ppt/notesSlides/notesSlide215.xml" ContentType="application/vnd.openxmlformats-officedocument.presentationml.notesSlide+xml"/>
  <Override PartName="/ppt/notesSlides/notesSlide401.xml" ContentType="application/vnd.openxmlformats-officedocument.presentationml.notesSlide+xml"/>
  <Override PartName="/ppt/notesSlides/notesSlide546.xml" ContentType="application/vnd.openxmlformats-officedocument.presentationml.notesSlide+xml"/>
  <Override PartName="/ppt/slides/slide572.xml" ContentType="application/vnd.openxmlformats-officedocument.presentationml.slide+xml"/>
  <Override PartName="/ppt/notesSlides/notesSlide14.xml" ContentType="application/vnd.openxmlformats-officedocument.presentationml.notesSlide+xml"/>
  <Override PartName="/ppt/notesSlides/notesSlide240.xml" ContentType="application/vnd.openxmlformats-officedocument.presentationml.notesSlide+xml"/>
  <Override PartName="/ppt/notesSlides/notesSlide385.xml" ContentType="application/vnd.openxmlformats-officedocument.presentationml.notesSlide+xml"/>
  <Override PartName="/ppt/notesSlides/notesSlide732.xml" ContentType="application/vnd.openxmlformats-officedocument.presentationml.notesSlide+xml"/>
  <Override PartName="/ppt/slides/slide317.xml" ContentType="application/vnd.openxmlformats-officedocument.presentationml.slide+xml"/>
  <Override PartName="/ppt/slides/slide503.xml" ContentType="application/vnd.openxmlformats-officedocument.presentationml.slide+xml"/>
  <Override PartName="/ppt/slides/slide648.xml" ContentType="application/vnd.openxmlformats-officedocument.presentationml.slide+xml"/>
  <Override PartName="/ppt/notesSlides/notesSlide316.xml" ContentType="application/vnd.openxmlformats-officedocument.presentationml.notesSlide+xml"/>
  <Override PartName="/ppt/notesSlides/notesSlide571.xml" ContentType="application/vnd.openxmlformats-officedocument.presentationml.notesSlide+xml"/>
  <Override PartName="/ppt/slides/slide156.xml" ContentType="application/vnd.openxmlformats-officedocument.presentationml.slide+xml"/>
  <Override PartName="/ppt/slides/slide342.xml" ContentType="application/vnd.openxmlformats-officedocument.presentationml.slide+xml"/>
  <Override PartName="/ppt/slides/slide487.xml" ContentType="application/vnd.openxmlformats-officedocument.presentationml.slide+xml"/>
  <Override PartName="/ppt/slides/slide673.xml" ContentType="application/vnd.openxmlformats-officedocument.presentationml.slide+xml"/>
  <Override PartName="/ppt/notesSlides/notesSlide155.xml" ContentType="application/vnd.openxmlformats-officedocument.presentationml.notesSlide+xml"/>
  <Override PartName="/ppt/notesSlides/notesSlide502.xml" ContentType="application/vnd.openxmlformats-officedocument.presentationml.notesSlide+xml"/>
  <Override PartName="/ppt/notesSlides/notesSlide647.xml" ContentType="application/vnd.openxmlformats-officedocument.presentationml.notesSlide+xml"/>
  <Override PartName="/ppt/slides/slide181.xml" ContentType="application/vnd.openxmlformats-officedocument.presentationml.slide+xml"/>
  <Override PartName="/ppt/slides/slide418.xml" ContentType="application/vnd.openxmlformats-officedocument.presentationml.slide+xml"/>
  <Override PartName="/ppt/notesSlides/notesSlide5.xml" ContentType="application/vnd.openxmlformats-officedocument.presentationml.notesSlide+xml"/>
  <Override PartName="/ppt/notesSlides/notesSlide99.xml" ContentType="application/vnd.openxmlformats-officedocument.presentationml.notesSlide+xml"/>
  <Override PartName="/ppt/notesSlides/notesSlide341.xml" ContentType="application/vnd.openxmlformats-officedocument.presentationml.notesSlide+xml"/>
  <Override PartName="/ppt/notesSlides/notesSlide486.xml" ContentType="application/vnd.openxmlformats-officedocument.presentationml.notesSlide+xml"/>
  <Override PartName="/ppt/notesSlides/notesSlide672.xml" ContentType="application/vnd.openxmlformats-officedocument.presentationml.notesSlide+xml"/>
  <Override PartName="/ppt/slides/slide39.xml" ContentType="application/vnd.openxmlformats-officedocument.presentationml.slide+xml"/>
  <Override PartName="/ppt/slides/slide257.xml" ContentType="application/vnd.openxmlformats-officedocument.presentationml.slide+xml"/>
  <Override PartName="/ppt/slides/slide604.xml" ContentType="application/vnd.openxmlformats-officedocument.presentationml.slide+xml"/>
  <Override PartName="/ppt/slides/slide749.xml" ContentType="application/vnd.openxmlformats-officedocument.presentationml.slide+xml"/>
  <Override PartName="/ppt/notesSlides/notesSlide180.xml" ContentType="application/vnd.openxmlformats-officedocument.presentationml.notesSlide+xml"/>
  <Override PartName="/ppt/notesSlides/notesSlide417.xml" ContentType="application/vnd.openxmlformats-officedocument.presentationml.notesSlide+xml"/>
  <Override PartName="/ppt/notesSlides/notesSlide748.xml" ContentType="application/vnd.openxmlformats-officedocument.presentationml.notesSlide+xml"/>
  <Override PartName="/ppt/slides/slide64.xml" ContentType="application/vnd.openxmlformats-officedocument.presentationml.slide+xml"/>
  <Override PartName="/ppt/slides/slide112.xml" ContentType="application/vnd.openxmlformats-officedocument.presentationml.slide+xml"/>
  <Override PartName="/ppt/slides/slide443.xml" ContentType="application/vnd.openxmlformats-officedocument.presentationml.slide+xml"/>
  <Override PartName="/ppt/slides/slide588.xml" ContentType="application/vnd.openxmlformats-officedocument.presentationml.slide+xml"/>
  <Override PartName="/ppt/notesSlides/notesSlide256.xml" ContentType="application/vnd.openxmlformats-officedocument.presentationml.notesSlide+xml"/>
  <Override PartName="/ppt/notesSlides/notesSlide587.xml" ContentType="application/vnd.openxmlformats-officedocument.presentationml.notesSlide+xml"/>
  <Override PartName="/ppt/notesSlides/notesSlide603.xml" ContentType="application/vnd.openxmlformats-officedocument.presentationml.notesSlide+xml"/>
  <Override PartName="/ppt/slides/slide282.xml" ContentType="application/vnd.openxmlformats-officedocument.presentationml.slide+xml"/>
  <Override PartName="/ppt/slides/slide519.xml" ContentType="application/vnd.openxmlformats-officedocument.presentationml.slide+xml"/>
  <Override PartName="/ppt/notesSlides/notesSlide55.xml" ContentType="application/vnd.openxmlformats-officedocument.presentationml.notesSlide+xml"/>
  <Override PartName="/ppt/notesSlides/notesSlide111.xml" ContentType="application/vnd.openxmlformats-officedocument.presentationml.notesSlide+xml"/>
  <Override PartName="/ppt/notesSlides/notesSlide442.xml" ContentType="application/vnd.openxmlformats-officedocument.presentationml.notesSlide+xml"/>
  <Override PartName="/ppt/slides/slide213.xml" ContentType="application/vnd.openxmlformats-officedocument.presentationml.slide+xml"/>
  <Override PartName="/ppt/slides/slide358.xml" ContentType="application/vnd.openxmlformats-officedocument.presentationml.slide+xml"/>
  <Override PartName="/ppt/slides/slide689.xml" ContentType="application/vnd.openxmlformats-officedocument.presentationml.slide+xml"/>
  <Override PartName="/ppt/slides/slide705.xml" ContentType="application/vnd.openxmlformats-officedocument.presentationml.slide+xml"/>
  <Override PartName="/ppt/notesSlides/notesSlide281.xml" ContentType="application/vnd.openxmlformats-officedocument.presentationml.notesSlide+xml"/>
  <Override PartName="/ppt/notesSlides/notesSlide518.xml" ContentType="application/vnd.openxmlformats-officedocument.presentationml.notesSlide+xml"/>
  <Override PartName="/ppt/notesSlides/notesSlide704.xml" ContentType="application/vnd.openxmlformats-officedocument.presentationml.notesSlide+xml"/>
  <Override PartName="/ppt/slides/slide20.xml" ContentType="application/vnd.openxmlformats-officedocument.presentationml.slide+xml"/>
  <Override PartName="/ppt/slides/slide197.xml" ContentType="application/vnd.openxmlformats-officedocument.presentationml.slide+xml"/>
  <Override PartName="/ppt/slides/slide544.xml" ContentType="application/vnd.openxmlformats-officedocument.presentationml.slide+xml"/>
  <Override PartName="/ppt/slides/slide730.xml" ContentType="application/vnd.openxmlformats-officedocument.presentationml.slide+xml"/>
  <Override PartName="/ppt/notesSlides/notesSlide80.xml" ContentType="application/vnd.openxmlformats-officedocument.presentationml.notesSlide+xml"/>
  <Override PartName="/ppt/notesSlides/notesSlide212.xml" ContentType="application/vnd.openxmlformats-officedocument.presentationml.notesSlide+xml"/>
  <Override PartName="/ppt/notesSlides/notesSlide357.xml" ContentType="application/vnd.openxmlformats-officedocument.presentationml.notesSlide+xml"/>
  <Override PartName="/ppt/notesSlides/notesSlide543.xml" ContentType="application/vnd.openxmlformats-officedocument.presentationml.notesSlide+xml"/>
  <Override PartName="/ppt/notesSlides/notesSlide688.xml" ContentType="application/vnd.openxmlformats-officedocument.presentationml.notesSlide+xml"/>
  <Override PartName="/ppt/slides/slide383.xml" ContentType="application/vnd.openxmlformats-officedocument.presentationml.slide+xml"/>
  <Override PartName="/ppt/notesSlides/notesSlide11.xml" ContentType="application/vnd.openxmlformats-officedocument.presentationml.notesSlide+xml"/>
  <Override PartName="/ppt/notesSlides/notesSlide196.xml" ContentType="application/vnd.openxmlformats-officedocument.presentationml.notesSlide+xml"/>
  <Override PartName="/ppt/notesSlides/notesSlide382.xml" ContentType="application/vnd.openxmlformats-officedocument.presentationml.notesSlide+xml"/>
  <Override PartName="/ppt/slides/slide128.xml" ContentType="application/vnd.openxmlformats-officedocument.presentationml.slide+xml"/>
  <Override PartName="/ppt/slides/slide314.xml" ContentType="application/vnd.openxmlformats-officedocument.presentationml.slide+xml"/>
  <Override PartName="/ppt/slides/slide459.xml" ContentType="application/vnd.openxmlformats-officedocument.presentationml.slide+xml"/>
  <Override PartName="/ppt/slides/slide645.xml" ContentType="application/vnd.openxmlformats-officedocument.presentationml.slide+xml"/>
  <Override PartName="/ppt/notesSlides/notesSlide127.xml" ContentType="application/vnd.openxmlformats-officedocument.presentationml.notesSlide+xml"/>
  <Override PartName="/ppt/notesSlides/notesSlide619.xml" ContentType="application/vnd.openxmlformats-officedocument.presentationml.notesSlide+xml"/>
  <Override PartName="/ppt/slides/slide153.xml" ContentType="application/vnd.openxmlformats-officedocument.presentationml.slide+xml"/>
  <Override PartName="/ppt/slides/slide298.xml" ContentType="application/vnd.openxmlformats-officedocument.presentationml.slide+xml"/>
  <Override PartName="/ppt/slides/slide484.xml" ContentType="application/vnd.openxmlformats-officedocument.presentationml.slide+xml"/>
  <Override PartName="/ppt/slides/slide500.xml" ContentType="application/vnd.openxmlformats-officedocument.presentationml.slide+xml"/>
  <Override PartName="/ppt/notesSlides/notesSlide313.xml" ContentType="application/vnd.openxmlformats-officedocument.presentationml.notesSlide+xml"/>
  <Override PartName="/ppt/notesSlides/notesSlide458.xml" ContentType="application/vnd.openxmlformats-officedocument.presentationml.notesSlide+xml"/>
  <Override PartName="/ppt/notesSlides/notesSlide644.xml" ContentType="application/vnd.openxmlformats-officedocument.presentationml.notesSlide+xml"/>
  <Override PartName="/ppt/slides/slide229.xml" ContentType="application/vnd.openxmlformats-officedocument.presentationml.slide+xml"/>
  <Override PartName="/ppt/slides/slide670.xml" ContentType="application/vnd.openxmlformats-officedocument.presentationml.slide+xml"/>
  <Override PartName="/ppt/notesSlides/notesSlide2.xml" ContentType="application/vnd.openxmlformats-officedocument.presentationml.notesSlide+xml"/>
  <Override PartName="/ppt/notesSlides/notesSlide152.xml" ContentType="application/vnd.openxmlformats-officedocument.presentationml.notesSlide+xml"/>
  <Override PartName="/ppt/notesSlides/notesSlide297.xml" ContentType="application/vnd.openxmlformats-officedocument.presentationml.notesSlide+xml"/>
  <Override PartName="/ppt/notesSlides/notesSlide483.xml" ContentType="application/vnd.openxmlformats-officedocument.presentationml.notesSlide+xml"/>
  <Override PartName="/ppt/slides/slide36.xml" ContentType="application/vnd.openxmlformats-officedocument.presentationml.slide+xml"/>
  <Override PartName="/ppt/slides/slide399.xml" ContentType="application/vnd.openxmlformats-officedocument.presentationml.slide+xml"/>
  <Override PartName="/ppt/slides/slide415.xml" ContentType="application/vnd.openxmlformats-officedocument.presentationml.slide+xml"/>
  <Override PartName="/ppt/slides/slide601.xml" ContentType="application/vnd.openxmlformats-officedocument.presentationml.slide+xml"/>
  <Override PartName="/ppt/slides/slide746.xml" ContentType="application/vnd.openxmlformats-officedocument.presentationml.slide+xml"/>
  <Override PartName="/ppt/notesSlides/notesSlide96.xml" ContentType="application/vnd.openxmlformats-officedocument.presentationml.notesSlide+xml"/>
  <Override PartName="/ppt/notesSlides/notesSlide228.xml" ContentType="application/vnd.openxmlformats-officedocument.presentationml.notesSlide+xml"/>
  <Override PartName="/ppt/notesSlides/notesSlide559.xml" ContentType="application/vnd.openxmlformats-officedocument.presentationml.notesSlide+xml"/>
  <Override PartName="/ppt/slides/slide254.xml" ContentType="application/vnd.openxmlformats-officedocument.presentationml.slide+xml"/>
  <Override PartName="/ppt/slides/slide440.xml" ContentType="application/vnd.openxmlformats-officedocument.presentationml.slide+xml"/>
  <Override PartName="/ppt/slides/slide585.xml" ContentType="application/vnd.openxmlformats-officedocument.presentationml.slide+xml"/>
  <Override PartName="/ppt/slides/slide771.xml" ContentType="application/vnd.openxmlformats-officedocument.presentationml.slide+xml"/>
  <Override PartName="/ppt/notesSlides/notesSlide27.xml" ContentType="application/vnd.openxmlformats-officedocument.presentationml.notesSlide+xml"/>
  <Override PartName="/ppt/notesSlides/notesSlide398.xml" ContentType="application/vnd.openxmlformats-officedocument.presentationml.notesSlide+xml"/>
  <Override PartName="/ppt/notesSlides/notesSlide414.xml" ContentType="application/vnd.openxmlformats-officedocument.presentationml.notesSlide+xml"/>
  <Override PartName="/ppt/notesSlides/notesSlide600.xml" ContentType="application/vnd.openxmlformats-officedocument.presentationml.notesSlide+xml"/>
  <Override PartName="/ppt/notesSlides/notesSlide745.xml" ContentType="application/vnd.openxmlformats-officedocument.presentationml.notesSlide+xml"/>
  <Override PartName="/ppt/slides/slide61.xml" ContentType="application/vnd.openxmlformats-officedocument.presentationml.slide+xml"/>
  <Override PartName="/ppt/slides/slide516.xml" ContentType="application/vnd.openxmlformats-officedocument.presentationml.slide+xml"/>
  <Override PartName="/ppt/notesSlides/notesSlide253.xml" ContentType="application/vnd.openxmlformats-officedocument.presentationml.notesSlide+xml"/>
  <Override PartName="/ppt/notesSlides/notesSlide584.xml" ContentType="application/vnd.openxmlformats-officedocument.presentationml.notesSlide+xml"/>
  <Override PartName="/ppt/slides/slide169.xml" ContentType="application/vnd.openxmlformats-officedocument.presentationml.slide+xml"/>
  <Override PartName="/ppt/slides/slide355.xml" ContentType="application/vnd.openxmlformats-officedocument.presentationml.slide+xml"/>
  <Override PartName="/ppt/slides/slide702.xml" ContentType="application/vnd.openxmlformats-officedocument.presentationml.slide+xml"/>
  <Override PartName="/ppt/tableStyles.xml" ContentType="application/vnd.openxmlformats-officedocument.presentationml.tableStyles+xml"/>
  <Override PartName="/ppt/notesSlides/notesSlide52.xml" ContentType="application/vnd.openxmlformats-officedocument.presentationml.notesSlide+xml"/>
  <Override PartName="/ppt/notesSlides/notesSlide329.xml" ContentType="application/vnd.openxmlformats-officedocument.presentationml.notesSlide+xml"/>
  <Override PartName="/ppt/notesSlides/notesSlide515.xml" ContentType="application/vnd.openxmlformats-officedocument.presentationml.notesSlide+xml"/>
  <Override PartName="/ppt/slides/slide194.xml" ContentType="application/vnd.openxmlformats-officedocument.presentationml.slide+xml"/>
  <Override PartName="/ppt/slides/slide210.xml" ContentType="application/vnd.openxmlformats-officedocument.presentationml.slide+xml"/>
  <Override PartName="/ppt/slides/slide541.xml" ContentType="application/vnd.openxmlformats-officedocument.presentationml.slide+xml"/>
  <Override PartName="/ppt/slides/slide686.xml" ContentType="application/vnd.openxmlformats-officedocument.presentationml.slide+xml"/>
  <Override PartName="/ppt/notesSlides/notesSlide168.xml" ContentType="application/vnd.openxmlformats-officedocument.presentationml.notesSlide+xml"/>
  <Override PartName="/ppt/notesSlides/notesSlide354.xml" ContentType="application/vnd.openxmlformats-officedocument.presentationml.notesSlide+xml"/>
  <Override PartName="/ppt/notesSlides/notesSlide499.xml" ContentType="application/vnd.openxmlformats-officedocument.presentationml.notesSlide+xml"/>
  <Override PartName="/ppt/notesSlides/notesSlide685.xml" ContentType="application/vnd.openxmlformats-officedocument.presentationml.notesSlide+xml"/>
  <Override PartName="/ppt/notesSlides/notesSlide701.xml" ContentType="application/vnd.openxmlformats-officedocument.presentationml.notesSlide+xml"/>
  <Override PartName="/ppt/slides/slide380.xml" ContentType="application/vnd.openxmlformats-officedocument.presentationml.slide+xml"/>
  <Override PartName="/ppt/slides/slide617.xml" ContentType="application/vnd.openxmlformats-officedocument.presentationml.slide+xml"/>
  <Override PartName="/ppt/notesSlides/notesSlide193.xml" ContentType="application/vnd.openxmlformats-officedocument.presentationml.notesSlide+xml"/>
  <Override PartName="/ppt/notesSlides/notesSlide540.xml" ContentType="application/vnd.openxmlformats-officedocument.presentationml.notesSlide+xml"/>
  <Override PartName="/ppt/slides/slide77.xml" ContentType="application/vnd.openxmlformats-officedocument.presentationml.slide+xml"/>
  <Override PartName="/ppt/slides/slide125.xml" ContentType="application/vnd.openxmlformats-officedocument.presentationml.slide+xml"/>
  <Override PartName="/ppt/slides/slide456.xml" ContentType="application/vnd.openxmlformats-officedocument.presentationml.slide+xml"/>
  <Override PartName="/ppt/notesSlides/notesSlide269.xml" ContentType="application/vnd.openxmlformats-officedocument.presentationml.notesSlide+xml"/>
  <Override PartName="/ppt/notesSlides/notesSlide616.xml" ContentType="application/vnd.openxmlformats-officedocument.presentationml.notesSlide+xml"/>
  <Override PartName="/ppt/slides/slide150.xml" ContentType="application/vnd.openxmlformats-officedocument.presentationml.slide+xml"/>
  <Override PartName="/ppt/slides/slide295.xml" ContentType="application/vnd.openxmlformats-officedocument.presentationml.slide+xml"/>
  <Override PartName="/ppt/slides/slide311.xml" ContentType="application/vnd.openxmlformats-officedocument.presentationml.slide+xml"/>
  <Override PartName="/ppt/slides/slide642.xml" ContentType="application/vnd.openxmlformats-officedocument.presentationml.slide+xml"/>
  <Override PartName="/ppt/notesSlides/notesSlide68.xml" ContentType="application/vnd.openxmlformats-officedocument.presentationml.notesSlide+xml"/>
  <Override PartName="/ppt/notesSlides/notesSlide124.xml" ContentType="application/vnd.openxmlformats-officedocument.presentationml.notesSlide+xml"/>
  <Override PartName="/ppt/notesSlides/notesSlide310.xml" ContentType="application/vnd.openxmlformats-officedocument.presentationml.notesSlide+xml"/>
  <Override PartName="/ppt/notesSlides/notesSlide455.xml" ContentType="application/vnd.openxmlformats-officedocument.presentationml.notesSlide+xml"/>
  <Override PartName="/ppt/slides/slide481.xml" ContentType="application/vnd.openxmlformats-officedocument.presentationml.slide+xml"/>
  <Override PartName="/ppt/slides/slide718.xml" ContentType="application/vnd.openxmlformats-officedocument.presentationml.slide+xml"/>
  <Override PartName="/ppt/notesSlides/notesSlide294.xml" ContentType="application/vnd.openxmlformats-officedocument.presentationml.notesSlide+xml"/>
  <Override PartName="/ppt/notesSlides/notesSlide641.xml" ContentType="application/vnd.openxmlformats-officedocument.presentationml.notesSlide+xml"/>
  <Override PartName="/ppt/slides/slide33.xml" ContentType="application/vnd.openxmlformats-officedocument.presentationml.slide+xml"/>
  <Override PartName="/ppt/slides/slide226.xml" ContentType="application/vnd.openxmlformats-officedocument.presentationml.slide+xml"/>
  <Override PartName="/ppt/slides/slide412.xml" ContentType="application/vnd.openxmlformats-officedocument.presentationml.slide+xml"/>
  <Override PartName="/ppt/slides/slide557.xml" ContentType="application/vnd.openxmlformats-officedocument.presentationml.slide+xml"/>
  <Override PartName="/ppt/slides/slide743.xml" ContentType="application/vnd.openxmlformats-officedocument.presentationml.slide+xml"/>
  <Override PartName="/ppt/notesSlides/notesSlide93.xml" ContentType="application/vnd.openxmlformats-officedocument.presentationml.notesSlide+xml"/>
  <Override PartName="/ppt/notesSlides/notesSlide225.xml" ContentType="application/vnd.openxmlformats-officedocument.presentationml.notesSlide+xml"/>
  <Override PartName="/ppt/notesSlides/notesSlide480.xml" ContentType="application/vnd.openxmlformats-officedocument.presentationml.notesSlide+xml"/>
  <Override PartName="/ppt/notesSlides/notesSlide717.xml" ContentType="application/vnd.openxmlformats-officedocument.presentationml.notesSlide+xml"/>
  <Override PartName="/ppt/slides/slide251.xml" ContentType="application/vnd.openxmlformats-officedocument.presentationml.slide+xml"/>
  <Override PartName="/ppt/slides/slide396.xml" ContentType="application/vnd.openxmlformats-officedocument.presentationml.slide+xml"/>
  <Override PartName="/ppt/slides/slide582.xml" ContentType="application/vnd.openxmlformats-officedocument.presentationml.slide+xml"/>
  <Override PartName="/ppt/notesSlides/notesSlide24.xml" ContentType="application/vnd.openxmlformats-officedocument.presentationml.notesSlide+xml"/>
  <Override PartName="/ppt/notesSlides/notesSlide411.xml" ContentType="application/vnd.openxmlformats-officedocument.presentationml.notesSlide+xml"/>
  <Override PartName="/ppt/notesSlides/notesSlide556.xml" ContentType="application/vnd.openxmlformats-officedocument.presentationml.notesSlide+xml"/>
  <Override PartName="/ppt/notesSlides/notesSlide742.xml" ContentType="application/vnd.openxmlformats-officedocument.presentationml.notesSlide+xml"/>
  <Override PartName="/ppt/slides/slide327.xml" ContentType="application/vnd.openxmlformats-officedocument.presentationml.slide+xml"/>
  <Override PartName="/ppt/notesSlides/notesSlide250.xml" ContentType="application/vnd.openxmlformats-officedocument.presentationml.notesSlide+xml"/>
  <Override PartName="/ppt/notesSlides/notesSlide395.xml" ContentType="application/vnd.openxmlformats-officedocument.presentationml.notesSlide+xml"/>
  <Override PartName="/ppt/notesSlides/notesSlide581.xml" ContentType="application/vnd.openxmlformats-officedocument.presentationml.notesSlide+xml"/>
  <Override PartName="/ppt/slides/slide166.xml" ContentType="application/vnd.openxmlformats-officedocument.presentationml.slide+xml"/>
  <Override PartName="/ppt/slides/slide513.xml" ContentType="application/vnd.openxmlformats-officedocument.presentationml.slide+xml"/>
  <Override PartName="/ppt/slides/slide658.xml" ContentType="application/vnd.openxmlformats-officedocument.presentationml.slide+xml"/>
  <Override PartName="/ppt/notesSlides/notesSlide326.xml" ContentType="application/vnd.openxmlformats-officedocument.presentationml.notesSlide+xml"/>
  <Override PartName="/ppt/notesSlides/notesSlide657.xml" ContentType="application/vnd.openxmlformats-officedocument.presentationml.notesSlide+xml"/>
  <Override PartName="/ppt/slides/slide352.xml" ContentType="application/vnd.openxmlformats-officedocument.presentationml.slide+xml"/>
  <Override PartName="/ppt/slides/slide497.xml" ContentType="application/vnd.openxmlformats-officedocument.presentationml.slide+xml"/>
  <Override PartName="/ppt/slides/slide683.xml" ContentType="application/vnd.openxmlformats-officedocument.presentationml.slide+xml"/>
  <Override PartName="/ppt/notesSlides/notesSlide165.xml" ContentType="application/vnd.openxmlformats-officedocument.presentationml.notesSlide+xml"/>
  <Override PartName="/ppt/notesSlides/notesSlide496.xml" ContentType="application/vnd.openxmlformats-officedocument.presentationml.notesSlide+xml"/>
  <Override PartName="/ppt/notesSlides/notesSlide512.xml" ContentType="application/vnd.openxmlformats-officedocument.presentationml.notesSlide+xml"/>
  <Override PartName="/ppt/slides/slide49.xml" ContentType="application/vnd.openxmlformats-officedocument.presentationml.slide+xml"/>
  <Override PartName="/ppt/slides/slide191.xml" ContentType="application/vnd.openxmlformats-officedocument.presentationml.slide+xml"/>
  <Override PartName="/ppt/slides/slide428.xml" ContentType="application/vnd.openxmlformats-officedocument.presentationml.slide+xml"/>
  <Override PartName="/ppt/slides/slide759.xml" ContentType="application/vnd.openxmlformats-officedocument.presentationml.slide+xml"/>
  <Override PartName="/ppt/notesSlides/notesSlide351.xml" ContentType="application/vnd.openxmlformats-officedocument.presentationml.notesSlide+xml"/>
  <Override PartName="/ppt/notesSlides/notesSlide682.xml" ContentType="application/vnd.openxmlformats-officedocument.presentationml.notesSlide+xml"/>
  <Override PartName="/ppt/slides/slide122.xml" ContentType="application/vnd.openxmlformats-officedocument.presentationml.slide+xml"/>
  <Override PartName="/ppt/slides/slide267.xml" ContentType="application/vnd.openxmlformats-officedocument.presentationml.slide+xml"/>
  <Override PartName="/ppt/slides/slide598.xml" ContentType="application/vnd.openxmlformats-officedocument.presentationml.slide+xml"/>
  <Override PartName="/ppt/slides/slide614.xml" ContentType="application/vnd.openxmlformats-officedocument.presentationml.slide+xml"/>
  <Override PartName="/ppt/notesSlides/notesSlide190.xml" ContentType="application/vnd.openxmlformats-officedocument.presentationml.notesSlide+xml"/>
  <Override PartName="/ppt/notesSlides/notesSlide427.xml" ContentType="application/vnd.openxmlformats-officedocument.presentationml.notesSlide+xml"/>
  <Override PartName="/ppt/notesSlides/notesSlide613.xml" ContentType="application/vnd.openxmlformats-officedocument.presentationml.notesSlide+xml"/>
  <Override PartName="/ppt/notesSlides/notesSlide758.xml" ContentType="application/vnd.openxmlformats-officedocument.presentationml.notesSlide+xml"/>
  <Override PartName="/ppt/slides/slide74.xml" ContentType="application/vnd.openxmlformats-officedocument.presentationml.slide+xml"/>
  <Override PartName="/ppt/slides/slide453.xml" ContentType="application/vnd.openxmlformats-officedocument.presentationml.slide+xml"/>
  <Override PartName="/ppt/notesSlides/notesSlide121.xml" ContentType="application/vnd.openxmlformats-officedocument.presentationml.notesSlide+xml"/>
  <Override PartName="/ppt/notesSlides/notesSlide266.xml" ContentType="application/vnd.openxmlformats-officedocument.presentationml.notesSlide+xml"/>
  <Override PartName="/ppt/notesSlides/notesSlide452.xml" ContentType="application/vnd.openxmlformats-officedocument.presentationml.notesSlide+xml"/>
  <Override PartName="/ppt/notesSlides/notesSlide597.xml" ContentType="application/vnd.openxmlformats-officedocument.presentationml.notesSlide+xml"/>
  <Override PartName="/ppt/slides/slide292.xml" ContentType="application/vnd.openxmlformats-officedocument.presentationml.slide+xml"/>
  <Override PartName="/ppt/slides/slide529.xml" ContentType="application/vnd.openxmlformats-officedocument.presentationml.slide+xml"/>
  <Override PartName="/ppt/slides/slide715.xml" ContentType="application/vnd.openxmlformats-officedocument.presentationml.slide+xml"/>
  <Override PartName="/ppt/notesSlides/notesSlide65.xml" ContentType="application/vnd.openxmlformats-officedocument.presentationml.notesSlide+xml"/>
  <Override PartName="/ppt/notesSlides/notesSlide291.xml" ContentType="application/vnd.openxmlformats-officedocument.presentationml.notesSlide+xml"/>
  <Override PartName="/ppt/slides/slide223.xml" ContentType="application/vnd.openxmlformats-officedocument.presentationml.slide+xml"/>
  <Override PartName="/ppt/slides/slide368.xml" ContentType="application/vnd.openxmlformats-officedocument.presentationml.slide+xml"/>
  <Override PartName="/ppt/slides/slide554.xml" ContentType="application/vnd.openxmlformats-officedocument.presentationml.slide+xml"/>
  <Override PartName="/ppt/slides/slide699.xml" ContentType="application/vnd.openxmlformats-officedocument.presentationml.slide+xml"/>
  <Override PartName="/ppt/notesSlides/notesSlide90.xml" ContentType="application/vnd.openxmlformats-officedocument.presentationml.notesSlide+xml"/>
  <Override PartName="/ppt/notesSlides/notesSlide528.xml" ContentType="application/vnd.openxmlformats-officedocument.presentationml.notesSlide+xml"/>
  <Override PartName="/ppt/notesSlides/notesSlide714.xml" ContentType="application/vnd.openxmlformats-officedocument.presentationml.notesSlide+xml"/>
  <Override PartName="/ppt/slides/slide30.xml" ContentType="application/vnd.openxmlformats-officedocument.presentationml.slide+xml"/>
  <Override PartName="/ppt/slides/slide393.xml" ContentType="application/vnd.openxmlformats-officedocument.presentationml.slide+xml"/>
  <Override PartName="/ppt/slides/slide740.xml" ContentType="application/vnd.openxmlformats-officedocument.presentationml.slide+xml"/>
  <Override PartName="/ppt/notesSlides/notesSlide222.xml" ContentType="application/vnd.openxmlformats-officedocument.presentationml.notesSlide+xml"/>
  <Override PartName="/ppt/notesSlides/notesSlide367.xml" ContentType="application/vnd.openxmlformats-officedocument.presentationml.notesSlide+xml"/>
  <Override PartName="/ppt/notesSlides/notesSlide553.xml" ContentType="application/vnd.openxmlformats-officedocument.presentationml.notesSlide+xml"/>
  <Override PartName="/ppt/notesSlides/notesSlide698.xml" ContentType="application/vnd.openxmlformats-officedocument.presentationml.notesSlide+xml"/>
  <Override PartName="/ppt/slides/slide138.xml" ContentType="application/vnd.openxmlformats-officedocument.presentationml.slide+xml"/>
  <Override PartName="/ppt/slides/slide469.xml" ContentType="application/vnd.openxmlformats-officedocument.presentationml.slide+xml"/>
  <Override PartName="/ppt/notesSlides/notesSlide21.xml" ContentType="application/vnd.openxmlformats-officedocument.presentationml.notesSlide+xml"/>
  <Override PartName="/ppt/notesSlides/notesSlide392.xml" ContentType="application/vnd.openxmlformats-officedocument.presentationml.notesSlide+xml"/>
  <Override PartName="/ppt/notesSlides/notesSlide629.xml" ContentType="application/vnd.openxmlformats-officedocument.presentationml.notesSlide+xml"/>
  <Override PartName="/ppt/slides/slide324.xml" ContentType="application/vnd.openxmlformats-officedocument.presentationml.slide+xml"/>
  <Override PartName="/ppt/slides/slide510.xml" ContentType="application/vnd.openxmlformats-officedocument.presentationml.slide+xml"/>
  <Override PartName="/ppt/slides/slide655.xml" ContentType="application/vnd.openxmlformats-officedocument.presentationml.slide+xml"/>
  <Override PartName="/ppt/notesSlides/notesSlide137.xml" ContentType="application/vnd.openxmlformats-officedocument.presentationml.notesSlide+xml"/>
  <Override PartName="/ppt/notesSlides/notesSlide468.xml" ContentType="application/vnd.openxmlformats-officedocument.presentationml.notesSlide+xml"/>
  <Override PartName="/ppt/slides/slide163.xml" ContentType="application/vnd.openxmlformats-officedocument.presentationml.slide+xml"/>
  <Override PartName="/ppt/slides/slide494.xml" ContentType="application/vnd.openxmlformats-officedocument.presentationml.slide+xml"/>
  <Override PartName="/ppt/notesSlides/notesSlide323.xml" ContentType="application/vnd.openxmlformats-officedocument.presentationml.notesSlide+xml"/>
  <Override PartName="/ppt/notesSlides/notesSlide654.xml" ContentType="application/vnd.openxmlformats-officedocument.presentationml.notesSlide+xml"/>
  <Override PartName="/ppt/slides/slide239.xml" ContentType="application/vnd.openxmlformats-officedocument.presentationml.slide+xml"/>
  <Override PartName="/ppt/slides/slide425.xml" ContentType="application/vnd.openxmlformats-officedocument.presentationml.slide+xml"/>
  <Override PartName="/ppt/slides/slide680.xml" ContentType="application/vnd.openxmlformats-officedocument.presentationml.slide+xml"/>
  <Override PartName="/ppt/notesSlides/notesSlide162.xml" ContentType="application/vnd.openxmlformats-officedocument.presentationml.notesSlide+xml"/>
  <Override PartName="/ppt/notesSlides/notesSlide493.xml" ContentType="application/vnd.openxmlformats-officedocument.presentationml.notesSlide+xml"/>
  <Override PartName="/ppt/slides/slide46.xml" ContentType="application/vnd.openxmlformats-officedocument.presentationml.slide+xml"/>
  <Override PartName="/ppt/slides/slide264.xml" ContentType="application/vnd.openxmlformats-officedocument.presentationml.slide+xml"/>
  <Override PartName="/ppt/slides/slide611.xml" ContentType="application/vnd.openxmlformats-officedocument.presentationml.slide+xml"/>
  <Override PartName="/ppt/slides/slide756.xml" ContentType="application/vnd.openxmlformats-officedocument.presentationml.slide+xml"/>
  <Override PartName="/ppt/notesSlides/notesSlide238.xml" ContentType="application/vnd.openxmlformats-officedocument.presentationml.notesSlide+xml"/>
  <Override PartName="/ppt/notesSlides/notesSlide424.xml" ContentType="application/vnd.openxmlformats-officedocument.presentationml.notesSlide+xml"/>
  <Override PartName="/ppt/notesSlides/notesSlide569.xml" ContentType="application/vnd.openxmlformats-officedocument.presentationml.notesSlide+xml"/>
  <Override PartName="/ppt/slides/slide71.xml" ContentType="application/vnd.openxmlformats-officedocument.presentationml.slide+xml"/>
  <Override PartName="/ppt/slides/slide450.xml" ContentType="application/vnd.openxmlformats-officedocument.presentationml.slide+xml"/>
  <Override PartName="/ppt/slides/slide595.xml" ContentType="application/vnd.openxmlformats-officedocument.presentationml.slide+xml"/>
  <Override PartName="/ppt/notesSlides/notesSlide37.xml" ContentType="application/vnd.openxmlformats-officedocument.presentationml.notesSlide+xml"/>
  <Override PartName="/ppt/notesSlides/notesSlide263.xml" ContentType="application/vnd.openxmlformats-officedocument.presentationml.notesSlide+xml"/>
  <Override PartName="/ppt/notesSlides/notesSlide610.xml" ContentType="application/vnd.openxmlformats-officedocument.presentationml.notesSlide+xml"/>
  <Override PartName="/ppt/notesSlides/notesSlide755.xml" ContentType="application/vnd.openxmlformats-officedocument.presentationml.notesSlide+xml"/>
  <Override PartName="/ppt/slides/slide526.xml" ContentType="application/vnd.openxmlformats-officedocument.presentationml.slide+xml"/>
  <Override PartName="/ppt/notesSlides/notesSlide62.xml" ContentType="application/vnd.openxmlformats-officedocument.presentationml.notesSlide+xml"/>
  <Override PartName="/ppt/notesSlides/notesSlide339.xml" ContentType="application/vnd.openxmlformats-officedocument.presentationml.notesSlide+xml"/>
  <Override PartName="/ppt/notesSlides/notesSlide594.xml" ContentType="application/vnd.openxmlformats-officedocument.presentationml.notesSlide+xml"/>
  <Override PartName="/ppt/slides/slide179.xml" ContentType="application/vnd.openxmlformats-officedocument.presentationml.slide+xml"/>
  <Override PartName="/ppt/slides/slide365.xml" ContentType="application/vnd.openxmlformats-officedocument.presentationml.slide+xml"/>
  <Override PartName="/ppt/slides/slide696.xml" ContentType="application/vnd.openxmlformats-officedocument.presentationml.slide+xml"/>
  <Override PartName="/ppt/slides/slide712.xml" ContentType="application/vnd.openxmlformats-officedocument.presentationml.slide+xml"/>
  <Override PartName="/ppt/notesSlides/notesSlide178.xml" ContentType="application/vnd.openxmlformats-officedocument.presentationml.notesSlide+xml"/>
  <Override PartName="/ppt/notesSlides/notesSlide525.xml" ContentType="application/vnd.openxmlformats-officedocument.presentationml.notesSlide+xml"/>
  <Override PartName="/ppt/slides/slide220.xml" ContentType="application/vnd.openxmlformats-officedocument.presentationml.slide+xml"/>
  <Override PartName="/ppt/slides/slide551.xml" ContentType="application/vnd.openxmlformats-officedocument.presentationml.slide+xml"/>
  <Override PartName="/ppt/notesSlides/notesSlide364.xml" ContentType="application/vnd.openxmlformats-officedocument.presentationml.notesSlide+xml"/>
  <Override PartName="/ppt/notesSlides/notesSlide695.xml" ContentType="application/vnd.openxmlformats-officedocument.presentationml.notesSlide+xml"/>
  <Override PartName="/ppt/notesSlides/notesSlide711.xml" ContentType="application/vnd.openxmlformats-officedocument.presentationml.notesSlide+xml"/>
  <Override PartName="/ppt/slides/slide390.xml" ContentType="application/vnd.openxmlformats-officedocument.presentationml.slide+xml"/>
  <Override PartName="/ppt/slides/slide627.xml" ContentType="application/vnd.openxmlformats-officedocument.presentationml.slide+xml"/>
  <Override PartName="/ppt/notesSlides/notesSlide109.xml" ContentType="application/vnd.openxmlformats-officedocument.presentationml.notesSlide+xml"/>
  <Override PartName="/ppt/notesSlides/notesSlide550.xml" ContentType="application/vnd.openxmlformats-officedocument.presentationml.notesSlide+xml"/>
  <Override PartName="/ppt/slides/slide87.xml" ContentType="application/vnd.openxmlformats-officedocument.presentationml.slide+xml"/>
  <Override PartName="/ppt/slides/slide135.xml" ContentType="application/vnd.openxmlformats-officedocument.presentationml.slide+xml"/>
  <Override PartName="/ppt/slides/slide321.xml" ContentType="application/vnd.openxmlformats-officedocument.presentationml.slide+xml"/>
  <Override PartName="/ppt/slides/slide466.xml" ContentType="application/vnd.openxmlformats-officedocument.presentationml.slide+xml"/>
  <Override PartName="/ppt/slides/slide652.xml" ContentType="application/vnd.openxmlformats-officedocument.presentationml.slide+xml"/>
  <Override PartName="/ppt/notesSlides/notesSlide279.xml" ContentType="application/vnd.openxmlformats-officedocument.presentationml.notesSlide+xml"/>
  <Override PartName="/ppt/notesSlides/notesSlide626.xml" ContentType="application/vnd.openxmlformats-officedocument.presentationml.notesSlide+xml"/>
  <Override PartName="/ppt/slides/slide160.xml" ContentType="application/vnd.openxmlformats-officedocument.presentationml.slide+xml"/>
  <Override PartName="/ppt/slides/slide491.xml" ContentType="application/vnd.openxmlformats-officedocument.presentationml.slide+xml"/>
  <Override PartName="/ppt/notesSlides/notesSlide78.xml" ContentType="application/vnd.openxmlformats-officedocument.presentationml.notesSlide+xml"/>
  <Override PartName="/ppt/notesSlides/notesSlide134.xml" ContentType="application/vnd.openxmlformats-officedocument.presentationml.notesSlide+xml"/>
  <Override PartName="/ppt/notesSlides/notesSlide320.xml" ContentType="application/vnd.openxmlformats-officedocument.presentationml.notesSlide+xml"/>
  <Override PartName="/ppt/notesSlides/notesSlide465.xml" ContentType="application/vnd.openxmlformats-officedocument.presentationml.notesSlide+xml"/>
  <Override PartName="/ppt/notesSlides/notesSlide651.xml" ContentType="application/vnd.openxmlformats-officedocument.presentationml.notesSlide+xml"/>
  <Override PartName="/ppt/slides/slide18.xml" ContentType="application/vnd.openxmlformats-officedocument.presentationml.slide+xml"/>
  <Override PartName="/ppt/slides/slide236.xml" ContentType="application/vnd.openxmlformats-officedocument.presentationml.slide+xml"/>
  <Override PartName="/ppt/slides/slide728.xml" ContentType="application/vnd.openxmlformats-officedocument.presentationml.slide+xml"/>
  <Override PartName="/ppt/notesSlides/notesSlide490.xml" ContentType="application/vnd.openxmlformats-officedocument.presentationml.notesSlide+xml"/>
  <Override PartName="/ppt/notesSlides/notesSlide727.xml" ContentType="application/vnd.openxmlformats-officedocument.presentationml.notesSlide+xml"/>
  <Override PartName="/ppt/slides/slide43.xml" ContentType="application/vnd.openxmlformats-officedocument.presentationml.slide+xml"/>
  <Override PartName="/ppt/slides/slide422.xml" ContentType="application/vnd.openxmlformats-officedocument.presentationml.slide+xml"/>
  <Override PartName="/ppt/slides/slide567.xml" ContentType="application/vnd.openxmlformats-officedocument.presentationml.slide+xml"/>
  <Override PartName="/ppt/slides/slide753.xml" ContentType="application/vnd.openxmlformats-officedocument.presentationml.slide+xml"/>
  <Override PartName="/ppt/theme/theme1.xml" ContentType="application/vnd.openxmlformats-officedocument.theme+xml"/>
  <Override PartName="/ppt/notesSlides/notesSlide235.xml" ContentType="application/vnd.openxmlformats-officedocument.presentationml.notesSlide+xml"/>
  <Override PartName="/ppt/notesSlides/notesSlide566.xml" ContentType="application/vnd.openxmlformats-officedocument.presentationml.notesSlide+xml"/>
  <Override PartName="/ppt/slides/slide261.xml" ContentType="application/vnd.openxmlformats-officedocument.presentationml.slide+xml"/>
  <Override PartName="/ppt/slides/slide592.xml" ContentType="application/vnd.openxmlformats-officedocument.presentationml.slide+xml"/>
  <Override PartName="/ppt/notesSlides/notesSlide34.xml" ContentType="application/vnd.openxmlformats-officedocument.presentationml.notesSlide+xml"/>
  <Override PartName="/ppt/notesSlides/notesSlide421.xml" ContentType="application/vnd.openxmlformats-officedocument.presentationml.notesSlide+xml"/>
  <Override PartName="/ppt/notesSlides/notesSlide752.xml" ContentType="application/vnd.openxmlformats-officedocument.presentationml.notesSlide+xml"/>
  <Override PartName="/ppt/slides/slide337.xml" ContentType="application/vnd.openxmlformats-officedocument.presentationml.slide+xml"/>
  <Override PartName="/ppt/slides/slide668.xml" ContentType="application/vnd.openxmlformats-officedocument.presentationml.slide+xml"/>
  <Override PartName="/ppt/notesSlides/notesSlide260.xml" ContentType="application/vnd.openxmlformats-officedocument.presentationml.notesSlide+xml"/>
  <Override PartName="/ppt/notesSlides/notesSlide591.xml" ContentType="application/vnd.openxmlformats-officedocument.presentationml.notesSlide+xml"/>
  <Override PartName="/ppt/slides/slide176.xml" ContentType="application/vnd.openxmlformats-officedocument.presentationml.slide+xml"/>
  <Override PartName="/ppt/slides/slide523.xml" ContentType="application/vnd.openxmlformats-officedocument.presentationml.slide+xml"/>
  <Override PartName="/ppt/notesSlides/notesSlide336.xml" ContentType="application/vnd.openxmlformats-officedocument.presentationml.notesSlide+xml"/>
  <Override PartName="/ppt/notesSlides/notesSlide522.xml" ContentType="application/vnd.openxmlformats-officedocument.presentationml.notesSlide+xml"/>
  <Override PartName="/ppt/notesSlides/notesSlide667.xml" ContentType="application/vnd.openxmlformats-officedocument.presentationml.notesSlide+xml"/>
  <Override PartName="/ppt/slides/slide362.xml" ContentType="application/vnd.openxmlformats-officedocument.presentationml.slide+xml"/>
  <Override PartName="/ppt/slides/slide693.xml" ContentType="application/vnd.openxmlformats-officedocument.presentationml.slide+xml"/>
  <Override PartName="/ppt/notesSlides/notesSlide175.xml" ContentType="application/vnd.openxmlformats-officedocument.presentationml.notesSlide+xml"/>
  <Override PartName="/ppt/notesSlides/notesSlide361.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438.xml" ContentType="application/vnd.openxmlformats-officedocument.presentationml.slide+xml"/>
  <Override PartName="/ppt/slides/slide624.xml" ContentType="application/vnd.openxmlformats-officedocument.presentationml.slide+xml"/>
  <Override PartName="/ppt/slides/slide769.xml" ContentType="application/vnd.openxmlformats-officedocument.presentationml.slide+xml"/>
  <Override PartName="/ppt/notesSlides/notesSlide106.xml" ContentType="application/vnd.openxmlformats-officedocument.presentationml.notesSlide+xml"/>
  <Override PartName="/ppt/notesSlides/notesSlide692.xml" ContentType="application/vnd.openxmlformats-officedocument.presentationml.notesSlide+xml"/>
  <Override PartName="/ppt/slides/slide132.xml" ContentType="application/vnd.openxmlformats-officedocument.presentationml.slide+xml"/>
  <Override PartName="/ppt/slides/slide277.xml" ContentType="application/vnd.openxmlformats-officedocument.presentationml.slide+xml"/>
  <Override PartName="/ppt/slides/slide463.xml" ContentType="application/vnd.openxmlformats-officedocument.presentationml.slide+xml"/>
  <Override PartName="/ppt/notesSlides/notesSlide437.xml" ContentType="application/vnd.openxmlformats-officedocument.presentationml.notesSlide+xml"/>
  <Override PartName="/ppt/notesSlides/notesSlide623.xml" ContentType="application/vnd.openxmlformats-officedocument.presentationml.notesSlide+xml"/>
  <Override PartName="/ppt/slides/slide84.xml" ContentType="application/vnd.openxmlformats-officedocument.presentationml.slide+xml"/>
  <Override PartName="/ppt/slides/slide208.xml" ContentType="application/vnd.openxmlformats-officedocument.presentationml.slide+xml"/>
  <Override PartName="/ppt/slides/slide539.xml" ContentType="application/vnd.openxmlformats-officedocument.presentationml.slide+xml"/>
  <Override PartName="/ppt/notesSlides/notesSlide131.xml" ContentType="application/vnd.openxmlformats-officedocument.presentationml.notesSlide+xml"/>
  <Override PartName="/ppt/notesSlides/notesSlide276.xml" ContentType="application/vnd.openxmlformats-officedocument.presentationml.notesSlide+xml"/>
  <Override PartName="/ppt/notesSlides/notesSlide462.xml" ContentType="application/vnd.openxmlformats-officedocument.presentationml.notesSlide+xml"/>
  <Override PartName="/ppt/slides/slide15.xml" ContentType="application/vnd.openxmlformats-officedocument.presentationml.slide+xml"/>
  <Override PartName="/ppt/slides/slide378.xml" ContentType="application/vnd.openxmlformats-officedocument.presentationml.slide+xml"/>
  <Override PartName="/ppt/slides/slide725.xml" ContentType="application/vnd.openxmlformats-officedocument.presentationml.slide+xml"/>
  <Override PartName="/ppt/notesSlides/notesSlide75.xml" ContentType="application/vnd.openxmlformats-officedocument.presentationml.notesSlide+xml"/>
  <Override PartName="/ppt/notesSlides/notesSlide207.xml" ContentType="application/vnd.openxmlformats-officedocument.presentationml.notesSlide+xml"/>
  <Override PartName="/ppt/notesSlides/notesSlide538.xml" ContentType="application/vnd.openxmlformats-officedocument.presentationml.notesSlide+xml"/>
  <Override PartName="/ppt/slides/slide233.xml" ContentType="application/vnd.openxmlformats-officedocument.presentationml.slide+xml"/>
  <Override PartName="/ppt/slides/slide564.xml" ContentType="application/vnd.openxmlformats-officedocument.presentationml.slide+xml"/>
  <Override PartName="/ppt/notesSlides/notesSlide377.xml" ContentType="application/vnd.openxmlformats-officedocument.presentationml.notesSlide+xml"/>
  <Override PartName="/ppt/notesSlides/notesSlide724.xml" ContentType="application/vnd.openxmlformats-officedocument.presentationml.notesSlide+xml"/>
  <Override PartName="/ppt/slides/slide40.xml" ContentType="application/vnd.openxmlformats-officedocument.presentationml.slide+xml"/>
  <Override PartName="/ppt/slides/slide309.xml" ContentType="application/vnd.openxmlformats-officedocument.presentationml.slide+xml"/>
  <Override PartName="/ppt/slides/slide750.xml" ContentType="application/vnd.openxmlformats-officedocument.presentationml.slide+xml"/>
  <Override PartName="/ppt/notesSlides/notesSlide232.xml" ContentType="application/vnd.openxmlformats-officedocument.presentationml.notesSlide+xml"/>
  <Override PartName="/ppt/notesSlides/notesSlide563.xml" ContentType="application/vnd.openxmlformats-officedocument.presentationml.notesSlide+xml"/>
  <Override PartName="/ppt/slides/slide148.xml" ContentType="application/vnd.openxmlformats-officedocument.presentationml.slide+xml"/>
  <Override PartName="/ppt/slides/slide479.xml" ContentType="application/vnd.openxmlformats-officedocument.presentationml.slide+xml"/>
  <Override PartName="/ppt/notesSlides/notesSlide31.xml" ContentType="application/vnd.openxmlformats-officedocument.presentationml.notesSlide+xml"/>
  <Override PartName="/ppt/notesSlides/notesSlide308.xml" ContentType="application/vnd.openxmlformats-officedocument.presentationml.notesSlide+xml"/>
  <Override PartName="/ppt/notesSlides/notesSlide639.xml" ContentType="application/vnd.openxmlformats-officedocument.presentationml.notesSlide+xml"/>
  <Override PartName="/ppt/slides/slide173.xml" ContentType="application/vnd.openxmlformats-officedocument.presentationml.slide+xml"/>
  <Override PartName="/ppt/slides/slide334.xml" ContentType="application/vnd.openxmlformats-officedocument.presentationml.slide+xml"/>
  <Override PartName="/ppt/slides/slide520.xml" ContentType="application/vnd.openxmlformats-officedocument.presentationml.slide+xml"/>
  <Override PartName="/ppt/slides/slide665.xml" ContentType="application/vnd.openxmlformats-officedocument.presentationml.slide+xml"/>
  <Override PartName="/ppt/notesSlides/notesSlide147.xml" ContentType="application/vnd.openxmlformats-officedocument.presentationml.notesSlide+xml"/>
  <Override PartName="/ppt/notesSlides/notesSlide333.xml" ContentType="application/vnd.openxmlformats-officedocument.presentationml.notesSlide+xml"/>
  <Override PartName="/ppt/notesSlides/notesSlide478.xml" ContentType="application/vnd.openxmlformats-officedocument.presentationml.notesSlide+xml"/>
  <Override PartName="/ppt/slides/slide690.xml" ContentType="application/vnd.openxmlformats-officedocument.presentationml.slide+xml"/>
  <Override PartName="/ppt/notesSlides/notesSlide172.xml" ContentType="application/vnd.openxmlformats-officedocument.presentationml.notesSlide+xml"/>
  <Override PartName="/ppt/notesSlides/notesSlide664.xml" ContentType="application/vnd.openxmlformats-officedocument.presentationml.notesSlide+xml"/>
  <Override PartName="/ppt/slides/slide6.xml" ContentType="application/vnd.openxmlformats-officedocument.presentationml.slide+xml"/>
  <Override PartName="/ppt/slides/slide56.xml" ContentType="application/vnd.openxmlformats-officedocument.presentationml.slide+xml"/>
  <Override PartName="/ppt/slides/slide104.xml" ContentType="application/vnd.openxmlformats-officedocument.presentationml.slide+xml"/>
  <Override PartName="/ppt/slides/slide249.xml" ContentType="application/vnd.openxmlformats-officedocument.presentationml.slide+xml"/>
  <Override PartName="/ppt/slides/slide435.xml" ContentType="application/vnd.openxmlformats-officedocument.presentationml.slide+xml"/>
  <Override PartName="/ppt/slides/slide766.xml" ContentType="application/vnd.openxmlformats-officedocument.presentationml.slide+xml"/>
  <Override PartName="/ppt/slideLayouts/slideLayout8.xml" ContentType="application/vnd.openxmlformats-officedocument.presentationml.slideLayout+xml"/>
  <Override PartName="/ppt/notesSlides/notesSlide248.xml" ContentType="application/vnd.openxmlformats-officedocument.presentationml.notesSlide+xml"/>
  <Override PartName="/ppt/notesSlides/notesSlide409.xml" ContentType="application/vnd.openxmlformats-officedocument.presentationml.notesSlide+xml"/>
  <Override PartName="/ppt/slideMasters/slideMaster1.xml" ContentType="application/vnd.openxmlformats-officedocument.presentationml.slideMaster+xml"/>
  <Override PartName="/ppt/slides/slide274.xml" ContentType="application/vnd.openxmlformats-officedocument.presentationml.slide+xml"/>
  <Override PartName="/ppt/slides/slide621.xml" ContentType="application/vnd.openxmlformats-officedocument.presentationml.slide+xml"/>
  <Override PartName="/ppt/notesSlides/notesSlide47.xml" ContentType="application/vnd.openxmlformats-officedocument.presentationml.notesSlide+xml"/>
  <Override PartName="/ppt/notesSlides/notesSlide103.xml" ContentType="application/vnd.openxmlformats-officedocument.presentationml.notesSlide+xml"/>
  <Override PartName="/ppt/notesSlides/notesSlide434.xml" ContentType="application/vnd.openxmlformats-officedocument.presentationml.notesSlide+xml"/>
  <Override PartName="/ppt/notesSlides/notesSlide579.xml" ContentType="application/vnd.openxmlformats-officedocument.presentationml.notesSlide+xml"/>
  <Override PartName="/ppt/notesSlides/notesSlide765.xml" ContentType="application/vnd.openxmlformats-officedocument.presentationml.notesSlide+xml"/>
  <Override PartName="/ppt/slides/slide81.xml" ContentType="application/vnd.openxmlformats-officedocument.presentationml.slide+xml"/>
  <Override PartName="/ppt/slides/slide460.xml" ContentType="application/vnd.openxmlformats-officedocument.presentationml.slide+xml"/>
  <Override PartName="/ppt/notesSlides/notesSlide273.xml" ContentType="application/vnd.openxmlformats-officedocument.presentationml.notesSlide+xml"/>
  <Override PartName="/ppt/notesSlides/notesSlide620.xml" ContentType="application/vnd.openxmlformats-officedocument.presentationml.notesSlide+xml"/>
  <Default Extension="rels" ContentType="application/vnd.openxmlformats-package.relationships+xml"/>
  <Override PartName="/ppt/slides/slide189.xml" ContentType="application/vnd.openxmlformats-officedocument.presentationml.slide+xml"/>
  <Override PartName="/ppt/slides/slide205.xml" ContentType="application/vnd.openxmlformats-officedocument.presentationml.slide+xml"/>
  <Override PartName="/ppt/slides/slide536.xml" ContentType="application/vnd.openxmlformats-officedocument.presentationml.slide+xml"/>
  <Override PartName="/ppt/slides/slide722.xml" ContentType="application/vnd.openxmlformats-officedocument.presentationml.slide+xml"/>
  <Override PartName="/ppt/notesSlides/notesSlide72.xml" ContentType="application/vnd.openxmlformats-officedocument.presentationml.notesSlide+xml"/>
  <Override PartName="/ppt/notesSlides/notesSlide349.xml" ContentType="application/vnd.openxmlformats-officedocument.presentationml.notesSlide+xml"/>
  <Override PartName="/ppt/slides/slide12.xml" ContentType="application/vnd.openxmlformats-officedocument.presentationml.slide+xml"/>
  <Override PartName="/ppt/slides/slide230.xml" ContentType="application/vnd.openxmlformats-officedocument.presentationml.slide+xml"/>
  <Override PartName="/ppt/slides/slide375.xml" ContentType="application/vnd.openxmlformats-officedocument.presentationml.slide+xml"/>
  <Override PartName="/ppt/slides/slide561.xml" ContentType="application/vnd.openxmlformats-officedocument.presentationml.slide+xml"/>
  <Override PartName="/ppt/slideLayouts/slideLayout11.xml" ContentType="application/vnd.openxmlformats-officedocument.presentationml.slideLayout+xml"/>
  <Override PartName="/ppt/notesSlides/notesSlide188.xml" ContentType="application/vnd.openxmlformats-officedocument.presentationml.notesSlide+xml"/>
  <Override PartName="/ppt/notesSlides/notesSlide204.xml" ContentType="application/vnd.openxmlformats-officedocument.presentationml.notesSlide+xml"/>
  <Override PartName="/ppt/notesSlides/notesSlide535.xml" ContentType="application/vnd.openxmlformats-officedocument.presentationml.notesSlide+xml"/>
  <Override PartName="/ppt/notesSlides/notesSlide721.xml" ContentType="application/vnd.openxmlformats-officedocument.presentationml.notesSlide+xml"/>
  <Override PartName="/ppt/slides/slide306.xml" ContentType="application/vnd.openxmlformats-officedocument.presentationml.slide+xml"/>
  <Override PartName="/ppt/notesSlides/notesSlide374.xml" ContentType="application/vnd.openxmlformats-officedocument.presentationml.notesSlide+xml"/>
  <Override PartName="/ppt/notesSlides/notesSlide560.xml" ContentType="application/vnd.openxmlformats-officedocument.presentationml.notesSlide+xml"/>
  <Override PartName="/ppt/slides/slide145.xml" ContentType="application/vnd.openxmlformats-officedocument.presentationml.slide+xml"/>
  <Override PartName="/ppt/slides/slide637.xml" ContentType="application/vnd.openxmlformats-officedocument.presentationml.slide+xml"/>
  <Override PartName="/ppt/notesSlides/notesSlide119.xml" ContentType="application/vnd.openxmlformats-officedocument.presentationml.notesSlide+xml"/>
  <Override PartName="/ppt/notesSlides/notesSlide305.xml" ContentType="application/vnd.openxmlformats-officedocument.presentationml.notesSlide+xml"/>
  <Override PartName="/ppt/notesSlides/notesSlide636.xml" ContentType="application/vnd.openxmlformats-officedocument.presentationml.notesSlide+xml"/>
  <Override PartName="/ppt/slides/slide97.xml" ContentType="application/vnd.openxmlformats-officedocument.presentationml.slide+xml"/>
  <Override PartName="/ppt/slides/slide331.xml" ContentType="application/vnd.openxmlformats-officedocument.presentationml.slide+xml"/>
  <Override PartName="/ppt/slides/slide476.xml" ContentType="application/vnd.openxmlformats-officedocument.presentationml.slide+xml"/>
  <Override PartName="/ppt/slides/slide662.xml" ContentType="application/vnd.openxmlformats-officedocument.presentationml.slide+xml"/>
  <Override PartName="/ppt/notesSlides/notesSlide144.xml" ContentType="application/vnd.openxmlformats-officedocument.presentationml.notesSlide+xml"/>
  <Override PartName="/ppt/notesSlides/notesSlide289.xml" ContentType="application/vnd.openxmlformats-officedocument.presentationml.notesSlide+xml"/>
  <Override PartName="/ppt/notesSlides/notesSlide475.xml" ContentType="application/vnd.openxmlformats-officedocument.presentationml.notesSlide+xml"/>
  <Override PartName="/ppt/slides/slide28.xml" ContentType="application/vnd.openxmlformats-officedocument.presentationml.slide+xml"/>
  <Override PartName="/ppt/slides/slide170.xml" ContentType="application/vnd.openxmlformats-officedocument.presentationml.slide+xml"/>
  <Override PartName="/ppt/slides/slide407.xml" ContentType="application/vnd.openxmlformats-officedocument.presentationml.slide+xml"/>
  <Override PartName="/ppt/slides/slide738.xml" ContentType="application/vnd.openxmlformats-officedocument.presentationml.slide+xml"/>
  <Override PartName="/ppt/notesSlides/notesSlide88.xml" ContentType="application/vnd.openxmlformats-officedocument.presentationml.notesSlide+xml"/>
  <Override PartName="/ppt/notesSlides/notesSlide330.xml" ContentType="application/vnd.openxmlformats-officedocument.presentationml.notesSlide+xml"/>
  <Override PartName="/ppt/notesSlides/notesSlide661.xml" ContentType="application/vnd.openxmlformats-officedocument.presentationml.notesSlide+xml"/>
  <Override PartName="/ppt/slides/slide3.xml" ContentType="application/vnd.openxmlformats-officedocument.presentationml.slide+xml"/>
  <Override PartName="/ppt/slides/slide101.xml" ContentType="application/vnd.openxmlformats-officedocument.presentationml.slide+xml"/>
  <Override PartName="/ppt/slides/slide246.xml" ContentType="application/vnd.openxmlformats-officedocument.presentationml.slide+xml"/>
  <Override PartName="/ppt/slides/slide57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06.xml" ContentType="application/vnd.openxmlformats-officedocument.presentationml.notesSlide+xml"/>
  <Override PartName="/ppt/notesSlides/notesSlide737.xml" ContentType="application/vnd.openxmlformats-officedocument.presentationml.notesSlide+xml"/>
  <Override PartName="/ppt/slides/slide53.xml" ContentType="application/vnd.openxmlformats-officedocument.presentationml.slide+xml"/>
  <Override PartName="/ppt/slides/slide432.xml" ContentType="application/vnd.openxmlformats-officedocument.presentationml.slide+xml"/>
  <Override PartName="/ppt/slides/slide763.xml" ContentType="application/vnd.openxmlformats-officedocument.presentationml.slide+xml"/>
  <Override PartName="/ppt/notesSlides/notesSlide100.xml" ContentType="application/vnd.openxmlformats-officedocument.presentationml.notesSlide+xml"/>
  <Override PartName="/ppt/notesSlides/notesSlide245.xml" ContentType="application/vnd.openxmlformats-officedocument.presentationml.notesSlide+xml"/>
  <Override PartName="/ppt/notesSlides/notesSlide431.xml" ContentType="application/vnd.openxmlformats-officedocument.presentationml.notesSlide+xml"/>
  <Override PartName="/ppt/notesSlides/notesSlide576.xml" ContentType="application/vnd.openxmlformats-officedocument.presentationml.notesSlide+xml"/>
  <Override PartName="/ppt/slides/slide271.xml" ContentType="application/vnd.openxmlformats-officedocument.presentationml.slide+xml"/>
  <Override PartName="/ppt/slides/slide508.xml" ContentType="application/vnd.openxmlformats-officedocument.presentationml.slide+xml"/>
  <Override PartName="/ppt/notesSlides/notesSlide44.xml" ContentType="application/vnd.openxmlformats-officedocument.presentationml.notesSlide+xml"/>
  <Override PartName="/ppt/notesSlides/notesSlide270.xml" ContentType="application/vnd.openxmlformats-officedocument.presentationml.notesSlide+xml"/>
  <Override PartName="/ppt/notesSlides/notesSlide762.xml" ContentType="application/vnd.openxmlformats-officedocument.presentationml.notesSlide+xml"/>
  <Override PartName="/ppt/slides/slide202.xml" ContentType="application/vnd.openxmlformats-officedocument.presentationml.slide+xml"/>
  <Override PartName="/ppt/slides/slide347.xml" ContentType="application/vnd.openxmlformats-officedocument.presentationml.slide+xml"/>
  <Override PartName="/ppt/slides/slide533.xml" ContentType="application/vnd.openxmlformats-officedocument.presentationml.slide+xml"/>
  <Override PartName="/ppt/slides/slide678.xml" ContentType="application/vnd.openxmlformats-officedocument.presentationml.slide+xml"/>
  <Override PartName="/ppt/notesSlides/notesSlide507.xml" ContentType="application/vnd.openxmlformats-officedocument.presentationml.notesSlide+xml"/>
  <Override PartName="/ppt/slides/slide186.xml" ContentType="application/vnd.openxmlformats-officedocument.presentationml.slide+xml"/>
  <Override PartName="/ppt/slides/slide372.xml" ContentType="application/vnd.openxmlformats-officedocument.presentationml.slide+xml"/>
  <Override PartName="/ppt/slides/slide609.xml" ContentType="application/vnd.openxmlformats-officedocument.presentationml.slide+xml"/>
  <Override PartName="/ppt/notesSlides/notesSlide201.xml" ContentType="application/vnd.openxmlformats-officedocument.presentationml.notesSlide+xml"/>
  <Override PartName="/ppt/notesSlides/notesSlide346.xml" ContentType="application/vnd.openxmlformats-officedocument.presentationml.notesSlide+xml"/>
  <Override PartName="/ppt/notesSlides/notesSlide532.xml" ContentType="application/vnd.openxmlformats-officedocument.presentationml.notesSlide+xml"/>
  <Override PartName="/ppt/notesSlides/notesSlide677.xml" ContentType="application/vnd.openxmlformats-officedocument.presentationml.notesSlide+xml"/>
  <Override PartName="/ppt/slides/slide117.xml" ContentType="application/vnd.openxmlformats-officedocument.presentationml.slide+xml"/>
  <Override PartName="/ppt/slides/slide448.xml" ContentType="application/vnd.openxmlformats-officedocument.presentationml.slide+xml"/>
  <Override PartName="/ppt/notesSlides/notesSlide185.xml" ContentType="application/vnd.openxmlformats-officedocument.presentationml.notesSlide+xml"/>
  <Override PartName="/ppt/notesSlides/notesSlide371.xml" ContentType="application/vnd.openxmlformats-officedocument.presentationml.notesSlide+xml"/>
  <Override PartName="/ppt/notesSlides/notesSlide608.xml" ContentType="application/vnd.openxmlformats-officedocument.presentationml.notesSlide+xml"/>
  <Override PartName="/ppt/slides/slide69.xml" ContentType="application/vnd.openxmlformats-officedocument.presentationml.slide+xml"/>
  <Override PartName="/ppt/slides/slide287.xml" ContentType="application/vnd.openxmlformats-officedocument.presentationml.slide+xml"/>
  <Override PartName="/ppt/slides/slide303.xml" ContentType="application/vnd.openxmlformats-officedocument.presentationml.slide+xml"/>
  <Override PartName="/ppt/slides/slide634.xml" ContentType="application/vnd.openxmlformats-officedocument.presentationml.slide+xml"/>
  <Override PartName="/ppt/notesSlides/notesSlide116.xml" ContentType="application/vnd.openxmlformats-officedocument.presentationml.notesSlide+xml"/>
  <Override PartName="/ppt/notesSlides/notesSlide447.xml" ContentType="application/vnd.openxmlformats-officedocument.presentationml.notesSlide+xml"/>
  <Override PartName="/ppt/slides/slide473.xml" ContentType="application/vnd.openxmlformats-officedocument.presentationml.slide+xml"/>
  <Override PartName="/ppt/notesSlides/notesSlide633.xml" ContentType="application/vnd.openxmlformats-officedocument.presentationml.notesSlide+xml"/>
  <Override PartName="/ppt/slides/slide218.xml" ContentType="application/vnd.openxmlformats-officedocument.presentationml.slide+xml"/>
  <Override PartName="/ppt/notesSlides/notesSlide141.xml" ContentType="application/vnd.openxmlformats-officedocument.presentationml.notesSlide+xml"/>
  <Override PartName="/ppt/slides/slide388.xml" ContentType="application/vnd.openxmlformats-officedocument.presentationml.slide+xml"/>
  <Override PartName="/ppt/slides/slide404.xml" ContentType="application/vnd.openxmlformats-officedocument.presentationml.slide+xml"/>
  <Override PartName="/ppt/slideLayouts/slideLayout2.xml" ContentType="application/vnd.openxmlformats-officedocument.presentationml.slideLayout+xml"/>
  <Override PartName="/ppt/notesSlides/notesSlide548.xml" ContentType="application/vnd.openxmlformats-officedocument.presentationml.notesSlide+xml"/>
  <Override PartName="/ppt/slides/slide50.xml" ContentType="application/vnd.openxmlformats-officedocument.presentationml.slide+xml"/>
  <Override PartName="/ppt/slides/slide574.xml" ContentType="application/vnd.openxmlformats-officedocument.presentationml.slide+xml"/>
  <Override PartName="/ppt/slides/slide760.xml" ContentType="application/vnd.openxmlformats-officedocument.presentationml.slide+xml"/>
  <Override PartName="/ppt/notesSlides/notesSlide242.xml" ContentType="application/vnd.openxmlformats-officedocument.presentationml.notesSlide+xml"/>
  <Override PartName="/ppt/notesSlides/notesSlide734.xml" ContentType="application/vnd.openxmlformats-officedocument.presentationml.notesSlide+xml"/>
  <Override PartName="/ppt/slides/slide319.xml" ContentType="application/vnd.openxmlformats-officedocument.presentationml.slide+xml"/>
  <Override PartName="/ppt/slides/slide505.xml" ContentType="application/vnd.openxmlformats-officedocument.presentationml.slide+xml"/>
  <Override PartName="/ppt/notesSlides/notesSlide4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5"/>
  </p:notesMasterIdLst>
  <p:sldIdLst>
    <p:sldId id="263" r:id="rId2"/>
    <p:sldId id="262" r:id="rId3"/>
    <p:sldId id="258" r:id="rId4"/>
    <p:sldId id="259" r:id="rId5"/>
    <p:sldId id="260" r:id="rId6"/>
    <p:sldId id="261" r:id="rId7"/>
    <p:sldId id="264" r:id="rId8"/>
    <p:sldId id="265" r:id="rId9"/>
    <p:sldId id="267"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 id="371" r:id="rId115"/>
    <p:sldId id="372" r:id="rId116"/>
    <p:sldId id="373" r:id="rId117"/>
    <p:sldId id="374" r:id="rId118"/>
    <p:sldId id="375" r:id="rId119"/>
    <p:sldId id="376" r:id="rId120"/>
    <p:sldId id="377" r:id="rId121"/>
    <p:sldId id="378" r:id="rId122"/>
    <p:sldId id="379" r:id="rId123"/>
    <p:sldId id="380" r:id="rId124"/>
    <p:sldId id="381" r:id="rId125"/>
    <p:sldId id="382" r:id="rId126"/>
    <p:sldId id="384" r:id="rId127"/>
    <p:sldId id="383" r:id="rId128"/>
    <p:sldId id="385" r:id="rId129"/>
    <p:sldId id="386" r:id="rId130"/>
    <p:sldId id="387" r:id="rId131"/>
    <p:sldId id="388" r:id="rId132"/>
    <p:sldId id="389" r:id="rId133"/>
    <p:sldId id="390" r:id="rId134"/>
    <p:sldId id="391" r:id="rId135"/>
    <p:sldId id="392" r:id="rId136"/>
    <p:sldId id="393" r:id="rId137"/>
    <p:sldId id="394" r:id="rId138"/>
    <p:sldId id="395" r:id="rId139"/>
    <p:sldId id="396" r:id="rId140"/>
    <p:sldId id="397" r:id="rId141"/>
    <p:sldId id="398" r:id="rId142"/>
    <p:sldId id="399" r:id="rId143"/>
    <p:sldId id="401" r:id="rId144"/>
    <p:sldId id="402" r:id="rId145"/>
    <p:sldId id="400" r:id="rId146"/>
    <p:sldId id="404" r:id="rId147"/>
    <p:sldId id="403" r:id="rId148"/>
    <p:sldId id="405" r:id="rId149"/>
    <p:sldId id="407" r:id="rId150"/>
    <p:sldId id="406" r:id="rId151"/>
    <p:sldId id="408" r:id="rId152"/>
    <p:sldId id="409" r:id="rId153"/>
    <p:sldId id="410" r:id="rId154"/>
    <p:sldId id="411" r:id="rId155"/>
    <p:sldId id="412" r:id="rId156"/>
    <p:sldId id="413" r:id="rId157"/>
    <p:sldId id="414" r:id="rId158"/>
    <p:sldId id="415" r:id="rId159"/>
    <p:sldId id="416" r:id="rId160"/>
    <p:sldId id="417" r:id="rId161"/>
    <p:sldId id="418" r:id="rId162"/>
    <p:sldId id="419" r:id="rId163"/>
    <p:sldId id="420" r:id="rId164"/>
    <p:sldId id="421" r:id="rId165"/>
    <p:sldId id="422" r:id="rId166"/>
    <p:sldId id="423" r:id="rId167"/>
    <p:sldId id="424" r:id="rId168"/>
    <p:sldId id="425" r:id="rId169"/>
    <p:sldId id="426" r:id="rId170"/>
    <p:sldId id="427" r:id="rId171"/>
    <p:sldId id="428" r:id="rId172"/>
    <p:sldId id="429" r:id="rId173"/>
    <p:sldId id="430" r:id="rId174"/>
    <p:sldId id="431" r:id="rId175"/>
    <p:sldId id="432" r:id="rId176"/>
    <p:sldId id="433" r:id="rId177"/>
    <p:sldId id="434" r:id="rId178"/>
    <p:sldId id="435" r:id="rId179"/>
    <p:sldId id="436" r:id="rId180"/>
    <p:sldId id="437" r:id="rId181"/>
    <p:sldId id="438" r:id="rId182"/>
    <p:sldId id="439" r:id="rId183"/>
    <p:sldId id="440" r:id="rId184"/>
    <p:sldId id="441" r:id="rId185"/>
    <p:sldId id="442" r:id="rId186"/>
    <p:sldId id="443" r:id="rId187"/>
    <p:sldId id="444" r:id="rId188"/>
    <p:sldId id="445" r:id="rId189"/>
    <p:sldId id="446" r:id="rId190"/>
    <p:sldId id="447" r:id="rId191"/>
    <p:sldId id="448" r:id="rId192"/>
    <p:sldId id="449" r:id="rId193"/>
    <p:sldId id="450" r:id="rId194"/>
    <p:sldId id="451" r:id="rId195"/>
    <p:sldId id="452" r:id="rId196"/>
    <p:sldId id="453" r:id="rId197"/>
    <p:sldId id="454" r:id="rId198"/>
    <p:sldId id="455" r:id="rId199"/>
    <p:sldId id="456" r:id="rId200"/>
    <p:sldId id="457" r:id="rId201"/>
    <p:sldId id="458" r:id="rId202"/>
    <p:sldId id="459" r:id="rId203"/>
    <p:sldId id="460" r:id="rId204"/>
    <p:sldId id="461" r:id="rId205"/>
    <p:sldId id="462" r:id="rId206"/>
    <p:sldId id="463" r:id="rId207"/>
    <p:sldId id="464" r:id="rId208"/>
    <p:sldId id="465" r:id="rId209"/>
    <p:sldId id="466" r:id="rId210"/>
    <p:sldId id="468" r:id="rId211"/>
    <p:sldId id="467" r:id="rId212"/>
    <p:sldId id="469" r:id="rId213"/>
    <p:sldId id="470" r:id="rId214"/>
    <p:sldId id="471" r:id="rId215"/>
    <p:sldId id="472" r:id="rId216"/>
    <p:sldId id="473" r:id="rId217"/>
    <p:sldId id="474" r:id="rId218"/>
    <p:sldId id="475" r:id="rId219"/>
    <p:sldId id="476" r:id="rId220"/>
    <p:sldId id="477" r:id="rId221"/>
    <p:sldId id="478" r:id="rId222"/>
    <p:sldId id="479" r:id="rId223"/>
    <p:sldId id="480" r:id="rId224"/>
    <p:sldId id="481" r:id="rId225"/>
    <p:sldId id="482" r:id="rId226"/>
    <p:sldId id="483" r:id="rId227"/>
    <p:sldId id="484" r:id="rId228"/>
    <p:sldId id="485" r:id="rId229"/>
    <p:sldId id="486" r:id="rId230"/>
    <p:sldId id="487" r:id="rId231"/>
    <p:sldId id="488" r:id="rId232"/>
    <p:sldId id="489" r:id="rId233"/>
    <p:sldId id="490" r:id="rId234"/>
    <p:sldId id="491" r:id="rId235"/>
    <p:sldId id="492" r:id="rId236"/>
    <p:sldId id="493" r:id="rId237"/>
    <p:sldId id="494" r:id="rId238"/>
    <p:sldId id="495" r:id="rId239"/>
    <p:sldId id="496" r:id="rId240"/>
    <p:sldId id="497" r:id="rId241"/>
    <p:sldId id="498" r:id="rId242"/>
    <p:sldId id="499" r:id="rId243"/>
    <p:sldId id="500" r:id="rId244"/>
    <p:sldId id="501" r:id="rId245"/>
    <p:sldId id="502" r:id="rId246"/>
    <p:sldId id="503" r:id="rId247"/>
    <p:sldId id="504" r:id="rId248"/>
    <p:sldId id="505" r:id="rId249"/>
    <p:sldId id="506" r:id="rId250"/>
    <p:sldId id="507" r:id="rId251"/>
    <p:sldId id="508" r:id="rId252"/>
    <p:sldId id="509" r:id="rId253"/>
    <p:sldId id="510" r:id="rId254"/>
    <p:sldId id="511" r:id="rId255"/>
    <p:sldId id="512" r:id="rId256"/>
    <p:sldId id="513" r:id="rId257"/>
    <p:sldId id="514" r:id="rId258"/>
    <p:sldId id="515" r:id="rId259"/>
    <p:sldId id="516" r:id="rId260"/>
    <p:sldId id="517" r:id="rId261"/>
    <p:sldId id="518" r:id="rId262"/>
    <p:sldId id="519" r:id="rId263"/>
    <p:sldId id="520" r:id="rId264"/>
    <p:sldId id="521" r:id="rId265"/>
    <p:sldId id="522" r:id="rId266"/>
    <p:sldId id="523" r:id="rId267"/>
    <p:sldId id="524" r:id="rId268"/>
    <p:sldId id="525" r:id="rId269"/>
    <p:sldId id="526" r:id="rId270"/>
    <p:sldId id="527" r:id="rId271"/>
    <p:sldId id="528" r:id="rId272"/>
    <p:sldId id="529" r:id="rId273"/>
    <p:sldId id="530" r:id="rId274"/>
    <p:sldId id="531" r:id="rId275"/>
    <p:sldId id="532" r:id="rId276"/>
    <p:sldId id="533" r:id="rId277"/>
    <p:sldId id="534" r:id="rId278"/>
    <p:sldId id="535" r:id="rId279"/>
    <p:sldId id="536" r:id="rId280"/>
    <p:sldId id="537" r:id="rId281"/>
    <p:sldId id="538" r:id="rId282"/>
    <p:sldId id="539" r:id="rId283"/>
    <p:sldId id="540" r:id="rId284"/>
    <p:sldId id="541" r:id="rId285"/>
    <p:sldId id="542" r:id="rId286"/>
    <p:sldId id="543" r:id="rId287"/>
    <p:sldId id="544" r:id="rId288"/>
    <p:sldId id="545" r:id="rId289"/>
    <p:sldId id="546" r:id="rId290"/>
    <p:sldId id="547" r:id="rId291"/>
    <p:sldId id="548" r:id="rId292"/>
    <p:sldId id="549" r:id="rId293"/>
    <p:sldId id="550" r:id="rId294"/>
    <p:sldId id="551" r:id="rId295"/>
    <p:sldId id="552" r:id="rId296"/>
    <p:sldId id="553" r:id="rId297"/>
    <p:sldId id="554" r:id="rId298"/>
    <p:sldId id="555" r:id="rId299"/>
    <p:sldId id="556" r:id="rId300"/>
    <p:sldId id="557" r:id="rId301"/>
    <p:sldId id="558" r:id="rId302"/>
    <p:sldId id="559" r:id="rId303"/>
    <p:sldId id="560" r:id="rId304"/>
    <p:sldId id="562" r:id="rId305"/>
    <p:sldId id="561" r:id="rId306"/>
    <p:sldId id="563" r:id="rId307"/>
    <p:sldId id="564" r:id="rId308"/>
    <p:sldId id="565" r:id="rId309"/>
    <p:sldId id="566" r:id="rId310"/>
    <p:sldId id="567" r:id="rId311"/>
    <p:sldId id="568" r:id="rId312"/>
    <p:sldId id="569" r:id="rId313"/>
    <p:sldId id="570" r:id="rId314"/>
    <p:sldId id="571" r:id="rId315"/>
    <p:sldId id="572" r:id="rId316"/>
    <p:sldId id="573" r:id="rId317"/>
    <p:sldId id="574" r:id="rId318"/>
    <p:sldId id="575" r:id="rId319"/>
    <p:sldId id="607" r:id="rId320"/>
    <p:sldId id="608" r:id="rId321"/>
    <p:sldId id="609" r:id="rId322"/>
    <p:sldId id="610" r:id="rId323"/>
    <p:sldId id="576" r:id="rId324"/>
    <p:sldId id="577" r:id="rId325"/>
    <p:sldId id="578" r:id="rId326"/>
    <p:sldId id="582" r:id="rId327"/>
    <p:sldId id="583" r:id="rId328"/>
    <p:sldId id="584" r:id="rId329"/>
    <p:sldId id="611" r:id="rId330"/>
    <p:sldId id="612" r:id="rId331"/>
    <p:sldId id="613" r:id="rId332"/>
    <p:sldId id="585" r:id="rId333"/>
    <p:sldId id="586" r:id="rId334"/>
    <p:sldId id="614" r:id="rId335"/>
    <p:sldId id="598" r:id="rId336"/>
    <p:sldId id="599" r:id="rId337"/>
    <p:sldId id="600" r:id="rId338"/>
    <p:sldId id="601" r:id="rId339"/>
    <p:sldId id="602" r:id="rId340"/>
    <p:sldId id="603" r:id="rId341"/>
    <p:sldId id="604" r:id="rId342"/>
    <p:sldId id="615" r:id="rId343"/>
    <p:sldId id="616" r:id="rId344"/>
    <p:sldId id="617" r:id="rId345"/>
    <p:sldId id="618" r:id="rId346"/>
    <p:sldId id="619" r:id="rId347"/>
    <p:sldId id="620" r:id="rId348"/>
    <p:sldId id="621" r:id="rId349"/>
    <p:sldId id="622" r:id="rId350"/>
    <p:sldId id="623" r:id="rId351"/>
    <p:sldId id="624" r:id="rId352"/>
    <p:sldId id="625" r:id="rId353"/>
    <p:sldId id="626" r:id="rId354"/>
    <p:sldId id="627" r:id="rId355"/>
    <p:sldId id="628" r:id="rId356"/>
    <p:sldId id="629" r:id="rId357"/>
    <p:sldId id="630" r:id="rId358"/>
    <p:sldId id="632" r:id="rId359"/>
    <p:sldId id="634" r:id="rId360"/>
    <p:sldId id="635" r:id="rId361"/>
    <p:sldId id="636" r:id="rId362"/>
    <p:sldId id="637" r:id="rId363"/>
    <p:sldId id="638" r:id="rId364"/>
    <p:sldId id="639" r:id="rId365"/>
    <p:sldId id="640" r:id="rId366"/>
    <p:sldId id="641" r:id="rId367"/>
    <p:sldId id="642" r:id="rId368"/>
    <p:sldId id="643" r:id="rId369"/>
    <p:sldId id="644" r:id="rId370"/>
    <p:sldId id="645" r:id="rId371"/>
    <p:sldId id="646" r:id="rId372"/>
    <p:sldId id="647" r:id="rId373"/>
    <p:sldId id="648" r:id="rId374"/>
    <p:sldId id="649" r:id="rId375"/>
    <p:sldId id="650" r:id="rId376"/>
    <p:sldId id="651" r:id="rId377"/>
    <p:sldId id="652" r:id="rId378"/>
    <p:sldId id="653" r:id="rId379"/>
    <p:sldId id="654" r:id="rId380"/>
    <p:sldId id="655" r:id="rId381"/>
    <p:sldId id="656" r:id="rId382"/>
    <p:sldId id="657" r:id="rId383"/>
    <p:sldId id="658" r:id="rId384"/>
    <p:sldId id="659" r:id="rId385"/>
    <p:sldId id="660" r:id="rId386"/>
    <p:sldId id="662" r:id="rId387"/>
    <p:sldId id="661" r:id="rId388"/>
    <p:sldId id="663" r:id="rId389"/>
    <p:sldId id="664" r:id="rId390"/>
    <p:sldId id="665" r:id="rId391"/>
    <p:sldId id="666" r:id="rId392"/>
    <p:sldId id="667" r:id="rId393"/>
    <p:sldId id="668" r:id="rId394"/>
    <p:sldId id="669" r:id="rId395"/>
    <p:sldId id="670" r:id="rId396"/>
    <p:sldId id="671" r:id="rId397"/>
    <p:sldId id="672" r:id="rId398"/>
    <p:sldId id="673" r:id="rId399"/>
    <p:sldId id="674" r:id="rId400"/>
    <p:sldId id="675" r:id="rId401"/>
    <p:sldId id="676" r:id="rId402"/>
    <p:sldId id="677" r:id="rId403"/>
    <p:sldId id="678" r:id="rId404"/>
    <p:sldId id="679" r:id="rId405"/>
    <p:sldId id="680" r:id="rId406"/>
    <p:sldId id="681" r:id="rId407"/>
    <p:sldId id="682" r:id="rId408"/>
    <p:sldId id="683" r:id="rId409"/>
    <p:sldId id="684" r:id="rId410"/>
    <p:sldId id="685" r:id="rId411"/>
    <p:sldId id="686" r:id="rId412"/>
    <p:sldId id="687" r:id="rId413"/>
    <p:sldId id="688" r:id="rId414"/>
    <p:sldId id="689" r:id="rId415"/>
    <p:sldId id="690" r:id="rId416"/>
    <p:sldId id="691" r:id="rId417"/>
    <p:sldId id="692" r:id="rId418"/>
    <p:sldId id="693" r:id="rId419"/>
    <p:sldId id="694" r:id="rId420"/>
    <p:sldId id="695" r:id="rId421"/>
    <p:sldId id="696" r:id="rId422"/>
    <p:sldId id="697" r:id="rId423"/>
    <p:sldId id="698" r:id="rId424"/>
    <p:sldId id="699" r:id="rId425"/>
    <p:sldId id="700" r:id="rId426"/>
    <p:sldId id="701" r:id="rId427"/>
    <p:sldId id="702" r:id="rId428"/>
    <p:sldId id="703" r:id="rId429"/>
    <p:sldId id="704" r:id="rId430"/>
    <p:sldId id="705" r:id="rId431"/>
    <p:sldId id="706" r:id="rId432"/>
    <p:sldId id="707" r:id="rId433"/>
    <p:sldId id="708" r:id="rId434"/>
    <p:sldId id="709" r:id="rId435"/>
    <p:sldId id="710" r:id="rId436"/>
    <p:sldId id="711" r:id="rId437"/>
    <p:sldId id="712" r:id="rId438"/>
    <p:sldId id="713" r:id="rId439"/>
    <p:sldId id="714" r:id="rId440"/>
    <p:sldId id="715" r:id="rId441"/>
    <p:sldId id="716" r:id="rId442"/>
    <p:sldId id="717" r:id="rId443"/>
    <p:sldId id="718" r:id="rId444"/>
    <p:sldId id="719" r:id="rId445"/>
    <p:sldId id="720" r:id="rId446"/>
    <p:sldId id="721" r:id="rId447"/>
    <p:sldId id="722" r:id="rId448"/>
    <p:sldId id="723" r:id="rId449"/>
    <p:sldId id="724" r:id="rId450"/>
    <p:sldId id="725" r:id="rId451"/>
    <p:sldId id="726" r:id="rId452"/>
    <p:sldId id="727" r:id="rId453"/>
    <p:sldId id="728" r:id="rId454"/>
    <p:sldId id="729" r:id="rId455"/>
    <p:sldId id="730" r:id="rId456"/>
    <p:sldId id="731" r:id="rId457"/>
    <p:sldId id="732" r:id="rId458"/>
    <p:sldId id="733" r:id="rId459"/>
    <p:sldId id="734" r:id="rId460"/>
    <p:sldId id="735" r:id="rId461"/>
    <p:sldId id="736" r:id="rId462"/>
    <p:sldId id="737" r:id="rId463"/>
    <p:sldId id="738" r:id="rId464"/>
    <p:sldId id="739" r:id="rId465"/>
    <p:sldId id="740" r:id="rId466"/>
    <p:sldId id="741" r:id="rId467"/>
    <p:sldId id="742" r:id="rId468"/>
    <p:sldId id="743" r:id="rId469"/>
    <p:sldId id="744" r:id="rId470"/>
    <p:sldId id="745" r:id="rId471"/>
    <p:sldId id="746" r:id="rId472"/>
    <p:sldId id="747" r:id="rId473"/>
    <p:sldId id="748" r:id="rId474"/>
    <p:sldId id="749" r:id="rId475"/>
    <p:sldId id="750" r:id="rId476"/>
    <p:sldId id="751" r:id="rId477"/>
    <p:sldId id="752" r:id="rId478"/>
    <p:sldId id="753" r:id="rId479"/>
    <p:sldId id="754" r:id="rId480"/>
    <p:sldId id="755" r:id="rId481"/>
    <p:sldId id="756" r:id="rId482"/>
    <p:sldId id="757" r:id="rId483"/>
    <p:sldId id="758" r:id="rId484"/>
    <p:sldId id="759" r:id="rId485"/>
    <p:sldId id="760" r:id="rId486"/>
    <p:sldId id="761" r:id="rId487"/>
    <p:sldId id="762" r:id="rId488"/>
    <p:sldId id="763" r:id="rId489"/>
    <p:sldId id="764" r:id="rId490"/>
    <p:sldId id="765" r:id="rId491"/>
    <p:sldId id="766" r:id="rId492"/>
    <p:sldId id="767" r:id="rId493"/>
    <p:sldId id="768" r:id="rId494"/>
    <p:sldId id="769" r:id="rId495"/>
    <p:sldId id="770" r:id="rId496"/>
    <p:sldId id="771" r:id="rId497"/>
    <p:sldId id="772" r:id="rId498"/>
    <p:sldId id="773" r:id="rId499"/>
    <p:sldId id="774" r:id="rId500"/>
    <p:sldId id="775" r:id="rId501"/>
    <p:sldId id="776" r:id="rId502"/>
    <p:sldId id="777" r:id="rId503"/>
    <p:sldId id="778" r:id="rId504"/>
    <p:sldId id="779" r:id="rId505"/>
    <p:sldId id="780" r:id="rId506"/>
    <p:sldId id="781" r:id="rId507"/>
    <p:sldId id="782" r:id="rId508"/>
    <p:sldId id="783" r:id="rId509"/>
    <p:sldId id="784" r:id="rId510"/>
    <p:sldId id="785" r:id="rId511"/>
    <p:sldId id="786" r:id="rId512"/>
    <p:sldId id="787" r:id="rId513"/>
    <p:sldId id="788" r:id="rId514"/>
    <p:sldId id="789" r:id="rId515"/>
    <p:sldId id="790" r:id="rId516"/>
    <p:sldId id="791" r:id="rId517"/>
    <p:sldId id="792" r:id="rId518"/>
    <p:sldId id="793" r:id="rId519"/>
    <p:sldId id="794" r:id="rId520"/>
    <p:sldId id="795" r:id="rId521"/>
    <p:sldId id="796" r:id="rId522"/>
    <p:sldId id="797" r:id="rId523"/>
    <p:sldId id="798" r:id="rId524"/>
    <p:sldId id="799" r:id="rId525"/>
    <p:sldId id="800" r:id="rId526"/>
    <p:sldId id="801" r:id="rId527"/>
    <p:sldId id="802" r:id="rId528"/>
    <p:sldId id="803" r:id="rId529"/>
    <p:sldId id="804" r:id="rId530"/>
    <p:sldId id="805" r:id="rId531"/>
    <p:sldId id="806" r:id="rId532"/>
    <p:sldId id="807" r:id="rId533"/>
    <p:sldId id="808" r:id="rId534"/>
    <p:sldId id="809" r:id="rId535"/>
    <p:sldId id="810" r:id="rId536"/>
    <p:sldId id="811" r:id="rId537"/>
    <p:sldId id="812" r:id="rId538"/>
    <p:sldId id="813" r:id="rId539"/>
    <p:sldId id="814" r:id="rId540"/>
    <p:sldId id="815" r:id="rId541"/>
    <p:sldId id="816" r:id="rId542"/>
    <p:sldId id="817" r:id="rId543"/>
    <p:sldId id="858" r:id="rId544"/>
    <p:sldId id="830" r:id="rId545"/>
    <p:sldId id="831" r:id="rId546"/>
    <p:sldId id="859" r:id="rId547"/>
    <p:sldId id="833" r:id="rId548"/>
    <p:sldId id="834" r:id="rId549"/>
    <p:sldId id="860" r:id="rId550"/>
    <p:sldId id="849" r:id="rId551"/>
    <p:sldId id="850" r:id="rId552"/>
    <p:sldId id="851" r:id="rId553"/>
    <p:sldId id="852" r:id="rId554"/>
    <p:sldId id="853" r:id="rId555"/>
    <p:sldId id="854" r:id="rId556"/>
    <p:sldId id="855" r:id="rId557"/>
    <p:sldId id="856" r:id="rId558"/>
    <p:sldId id="857" r:id="rId559"/>
    <p:sldId id="861" r:id="rId560"/>
    <p:sldId id="862" r:id="rId561"/>
    <p:sldId id="863" r:id="rId562"/>
    <p:sldId id="864" r:id="rId563"/>
    <p:sldId id="865" r:id="rId564"/>
    <p:sldId id="866" r:id="rId565"/>
    <p:sldId id="867" r:id="rId566"/>
    <p:sldId id="868" r:id="rId567"/>
    <p:sldId id="869" r:id="rId568"/>
    <p:sldId id="870" r:id="rId569"/>
    <p:sldId id="871" r:id="rId570"/>
    <p:sldId id="872" r:id="rId571"/>
    <p:sldId id="873" r:id="rId572"/>
    <p:sldId id="874" r:id="rId573"/>
    <p:sldId id="875" r:id="rId574"/>
    <p:sldId id="876" r:id="rId575"/>
    <p:sldId id="877" r:id="rId576"/>
    <p:sldId id="878" r:id="rId577"/>
    <p:sldId id="879" r:id="rId578"/>
    <p:sldId id="880" r:id="rId579"/>
    <p:sldId id="881" r:id="rId580"/>
    <p:sldId id="882" r:id="rId581"/>
    <p:sldId id="883" r:id="rId582"/>
    <p:sldId id="884" r:id="rId583"/>
    <p:sldId id="885" r:id="rId584"/>
    <p:sldId id="886" r:id="rId585"/>
    <p:sldId id="887" r:id="rId586"/>
    <p:sldId id="888" r:id="rId587"/>
    <p:sldId id="889" r:id="rId588"/>
    <p:sldId id="890" r:id="rId589"/>
    <p:sldId id="891" r:id="rId590"/>
    <p:sldId id="892" r:id="rId591"/>
    <p:sldId id="893" r:id="rId592"/>
    <p:sldId id="894" r:id="rId593"/>
    <p:sldId id="895" r:id="rId594"/>
    <p:sldId id="896" r:id="rId595"/>
    <p:sldId id="897" r:id="rId596"/>
    <p:sldId id="898" r:id="rId597"/>
    <p:sldId id="899" r:id="rId598"/>
    <p:sldId id="900" r:id="rId599"/>
    <p:sldId id="901" r:id="rId600"/>
    <p:sldId id="902" r:id="rId601"/>
    <p:sldId id="903" r:id="rId602"/>
    <p:sldId id="904" r:id="rId603"/>
    <p:sldId id="905" r:id="rId604"/>
    <p:sldId id="906" r:id="rId605"/>
    <p:sldId id="907" r:id="rId606"/>
    <p:sldId id="908" r:id="rId607"/>
    <p:sldId id="909" r:id="rId608"/>
    <p:sldId id="910" r:id="rId609"/>
    <p:sldId id="911" r:id="rId610"/>
    <p:sldId id="912" r:id="rId611"/>
    <p:sldId id="913" r:id="rId612"/>
    <p:sldId id="914" r:id="rId613"/>
    <p:sldId id="915" r:id="rId614"/>
    <p:sldId id="916" r:id="rId615"/>
    <p:sldId id="917" r:id="rId616"/>
    <p:sldId id="918" r:id="rId617"/>
    <p:sldId id="919" r:id="rId618"/>
    <p:sldId id="920" r:id="rId619"/>
    <p:sldId id="921" r:id="rId620"/>
    <p:sldId id="922" r:id="rId621"/>
    <p:sldId id="923" r:id="rId622"/>
    <p:sldId id="924" r:id="rId623"/>
    <p:sldId id="925" r:id="rId624"/>
    <p:sldId id="926" r:id="rId625"/>
    <p:sldId id="927" r:id="rId626"/>
    <p:sldId id="928" r:id="rId627"/>
    <p:sldId id="929" r:id="rId628"/>
    <p:sldId id="930" r:id="rId629"/>
    <p:sldId id="931" r:id="rId630"/>
    <p:sldId id="932" r:id="rId631"/>
    <p:sldId id="933" r:id="rId632"/>
    <p:sldId id="934" r:id="rId633"/>
    <p:sldId id="935" r:id="rId634"/>
    <p:sldId id="936" r:id="rId635"/>
    <p:sldId id="937" r:id="rId636"/>
    <p:sldId id="938" r:id="rId637"/>
    <p:sldId id="939" r:id="rId638"/>
    <p:sldId id="940" r:id="rId639"/>
    <p:sldId id="941" r:id="rId640"/>
    <p:sldId id="942" r:id="rId641"/>
    <p:sldId id="943" r:id="rId642"/>
    <p:sldId id="944" r:id="rId643"/>
    <p:sldId id="945" r:id="rId644"/>
    <p:sldId id="946" r:id="rId645"/>
    <p:sldId id="947" r:id="rId646"/>
    <p:sldId id="948" r:id="rId647"/>
    <p:sldId id="949" r:id="rId648"/>
    <p:sldId id="950" r:id="rId649"/>
    <p:sldId id="951" r:id="rId650"/>
    <p:sldId id="952" r:id="rId651"/>
    <p:sldId id="953" r:id="rId652"/>
    <p:sldId id="965" r:id="rId653"/>
    <p:sldId id="966" r:id="rId654"/>
    <p:sldId id="990" r:id="rId655"/>
    <p:sldId id="968" r:id="rId656"/>
    <p:sldId id="969" r:id="rId657"/>
    <p:sldId id="991" r:id="rId658"/>
    <p:sldId id="992" r:id="rId659"/>
    <p:sldId id="993" r:id="rId660"/>
    <p:sldId id="994" r:id="rId661"/>
    <p:sldId id="995" r:id="rId662"/>
    <p:sldId id="996" r:id="rId663"/>
    <p:sldId id="997" r:id="rId664"/>
    <p:sldId id="998" r:id="rId665"/>
    <p:sldId id="999" r:id="rId666"/>
    <p:sldId id="971" r:id="rId667"/>
    <p:sldId id="972" r:id="rId668"/>
    <p:sldId id="1000" r:id="rId669"/>
    <p:sldId id="1001" r:id="rId670"/>
    <p:sldId id="970" r:id="rId671"/>
    <p:sldId id="1002" r:id="rId672"/>
    <p:sldId id="987" r:id="rId673"/>
    <p:sldId id="988" r:id="rId674"/>
    <p:sldId id="1004" r:id="rId675"/>
    <p:sldId id="989" r:id="rId676"/>
    <p:sldId id="1003" r:id="rId677"/>
    <p:sldId id="1005" r:id="rId678"/>
    <p:sldId id="1006" r:id="rId679"/>
    <p:sldId id="1008" r:id="rId680"/>
    <p:sldId id="1007" r:id="rId681"/>
    <p:sldId id="1009" r:id="rId682"/>
    <p:sldId id="1010" r:id="rId683"/>
    <p:sldId id="1012" r:id="rId684"/>
    <p:sldId id="1013" r:id="rId685"/>
    <p:sldId id="1014" r:id="rId686"/>
    <p:sldId id="1015" r:id="rId687"/>
    <p:sldId id="1016" r:id="rId688"/>
    <p:sldId id="1017" r:id="rId689"/>
    <p:sldId id="1018" r:id="rId690"/>
    <p:sldId id="1019" r:id="rId691"/>
    <p:sldId id="1020" r:id="rId692"/>
    <p:sldId id="1021" r:id="rId693"/>
    <p:sldId id="1022" r:id="rId694"/>
    <p:sldId id="1023" r:id="rId695"/>
    <p:sldId id="1024" r:id="rId696"/>
    <p:sldId id="1025" r:id="rId697"/>
    <p:sldId id="1026" r:id="rId698"/>
    <p:sldId id="1027" r:id="rId699"/>
    <p:sldId id="1028" r:id="rId700"/>
    <p:sldId id="1029" r:id="rId701"/>
    <p:sldId id="1030" r:id="rId702"/>
    <p:sldId id="1031" r:id="rId703"/>
    <p:sldId id="1032" r:id="rId704"/>
    <p:sldId id="1033" r:id="rId705"/>
    <p:sldId id="1034" r:id="rId706"/>
    <p:sldId id="1035" r:id="rId707"/>
    <p:sldId id="1036" r:id="rId708"/>
    <p:sldId id="1037" r:id="rId709"/>
    <p:sldId id="1038" r:id="rId710"/>
    <p:sldId id="1039" r:id="rId711"/>
    <p:sldId id="1040" r:id="rId712"/>
    <p:sldId id="1041" r:id="rId713"/>
    <p:sldId id="1042" r:id="rId714"/>
    <p:sldId id="1043" r:id="rId715"/>
    <p:sldId id="1044" r:id="rId716"/>
    <p:sldId id="1045" r:id="rId717"/>
    <p:sldId id="1046" r:id="rId718"/>
    <p:sldId id="1047" r:id="rId719"/>
    <p:sldId id="1048" r:id="rId720"/>
    <p:sldId id="1049" r:id="rId721"/>
    <p:sldId id="1050" r:id="rId722"/>
    <p:sldId id="1051" r:id="rId723"/>
    <p:sldId id="1052" r:id="rId724"/>
    <p:sldId id="1053" r:id="rId725"/>
    <p:sldId id="1054" r:id="rId726"/>
    <p:sldId id="1055" r:id="rId727"/>
    <p:sldId id="1056" r:id="rId728"/>
    <p:sldId id="1057" r:id="rId729"/>
    <p:sldId id="1058" r:id="rId730"/>
    <p:sldId id="1059" r:id="rId731"/>
    <p:sldId id="1060" r:id="rId732"/>
    <p:sldId id="1061" r:id="rId733"/>
    <p:sldId id="1062" r:id="rId734"/>
    <p:sldId id="1063" r:id="rId735"/>
    <p:sldId id="1064" r:id="rId736"/>
    <p:sldId id="1065" r:id="rId737"/>
    <p:sldId id="1066" r:id="rId738"/>
    <p:sldId id="1067" r:id="rId739"/>
    <p:sldId id="1068" r:id="rId740"/>
    <p:sldId id="1069" r:id="rId741"/>
    <p:sldId id="1070" r:id="rId742"/>
    <p:sldId id="1071" r:id="rId743"/>
    <p:sldId id="1072" r:id="rId744"/>
    <p:sldId id="1073" r:id="rId745"/>
    <p:sldId id="1074" r:id="rId746"/>
    <p:sldId id="1087" r:id="rId747"/>
    <p:sldId id="1088" r:id="rId748"/>
    <p:sldId id="1089" r:id="rId749"/>
    <p:sldId id="1091" r:id="rId750"/>
    <p:sldId id="1092" r:id="rId751"/>
    <p:sldId id="1076" r:id="rId752"/>
    <p:sldId id="1077" r:id="rId753"/>
    <p:sldId id="1078" r:id="rId754"/>
    <p:sldId id="1093" r:id="rId755"/>
    <p:sldId id="1079" r:id="rId756"/>
    <p:sldId id="1094" r:id="rId757"/>
    <p:sldId id="1095" r:id="rId758"/>
    <p:sldId id="1096" r:id="rId759"/>
    <p:sldId id="1097" r:id="rId760"/>
    <p:sldId id="1098" r:id="rId761"/>
    <p:sldId id="1099" r:id="rId762"/>
    <p:sldId id="1100" r:id="rId763"/>
    <p:sldId id="1101" r:id="rId764"/>
    <p:sldId id="1102" r:id="rId765"/>
    <p:sldId id="1103" r:id="rId766"/>
    <p:sldId id="1104" r:id="rId767"/>
    <p:sldId id="1105" r:id="rId768"/>
    <p:sldId id="1106" r:id="rId769"/>
    <p:sldId id="1108" r:id="rId770"/>
    <p:sldId id="1109" r:id="rId771"/>
    <p:sldId id="1110" r:id="rId772"/>
    <p:sldId id="1111" r:id="rId773"/>
    <p:sldId id="1112" r:id="rId7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969696"/>
    <a:srgbClr val="777777"/>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671" Type="http://schemas.openxmlformats.org/officeDocument/2006/relationships/slide" Target="slides/slide670.xml"/><Relationship Id="rId769" Type="http://schemas.openxmlformats.org/officeDocument/2006/relationships/slide" Target="slides/slide768.xml"/><Relationship Id="rId21" Type="http://schemas.openxmlformats.org/officeDocument/2006/relationships/slide" Target="slides/slide20.xml"/><Relationship Id="rId324" Type="http://schemas.openxmlformats.org/officeDocument/2006/relationships/slide" Target="slides/slide323.xml"/><Relationship Id="rId531" Type="http://schemas.openxmlformats.org/officeDocument/2006/relationships/slide" Target="slides/slide530.xml"/><Relationship Id="rId629" Type="http://schemas.openxmlformats.org/officeDocument/2006/relationships/slide" Target="slides/slide628.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475" Type="http://schemas.openxmlformats.org/officeDocument/2006/relationships/slide" Target="slides/slide474.xml"/><Relationship Id="rId640" Type="http://schemas.openxmlformats.org/officeDocument/2006/relationships/slide" Target="slides/slide639.xml"/><Relationship Id="rId682" Type="http://schemas.openxmlformats.org/officeDocument/2006/relationships/slide" Target="slides/slide681.xml"/><Relationship Id="rId738" Type="http://schemas.openxmlformats.org/officeDocument/2006/relationships/slide" Target="slides/slide73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00" Type="http://schemas.openxmlformats.org/officeDocument/2006/relationships/slide" Target="slides/slide499.xml"/><Relationship Id="rId542" Type="http://schemas.openxmlformats.org/officeDocument/2006/relationships/slide" Target="slides/slide541.xml"/><Relationship Id="rId584" Type="http://schemas.openxmlformats.org/officeDocument/2006/relationships/slide" Target="slides/slide583.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86" Type="http://schemas.openxmlformats.org/officeDocument/2006/relationships/slide" Target="slides/slide485.xml"/><Relationship Id="rId651" Type="http://schemas.openxmlformats.org/officeDocument/2006/relationships/slide" Target="slides/slide650.xml"/><Relationship Id="rId693" Type="http://schemas.openxmlformats.org/officeDocument/2006/relationships/slide" Target="slides/slide692.xml"/><Relationship Id="rId707" Type="http://schemas.openxmlformats.org/officeDocument/2006/relationships/slide" Target="slides/slide706.xml"/><Relationship Id="rId749" Type="http://schemas.openxmlformats.org/officeDocument/2006/relationships/slide" Target="slides/slide74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511" Type="http://schemas.openxmlformats.org/officeDocument/2006/relationships/slide" Target="slides/slide510.xml"/><Relationship Id="rId553" Type="http://schemas.openxmlformats.org/officeDocument/2006/relationships/slide" Target="slides/slide552.xml"/><Relationship Id="rId609" Type="http://schemas.openxmlformats.org/officeDocument/2006/relationships/slide" Target="slides/slide608.xml"/><Relationship Id="rId760" Type="http://schemas.openxmlformats.org/officeDocument/2006/relationships/slide" Target="slides/slide759.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595" Type="http://schemas.openxmlformats.org/officeDocument/2006/relationships/slide" Target="slides/slide594.xml"/><Relationship Id="rId248" Type="http://schemas.openxmlformats.org/officeDocument/2006/relationships/slide" Target="slides/slide247.xml"/><Relationship Id="rId455" Type="http://schemas.openxmlformats.org/officeDocument/2006/relationships/slide" Target="slides/slide454.xml"/><Relationship Id="rId497" Type="http://schemas.openxmlformats.org/officeDocument/2006/relationships/slide" Target="slides/slide496.xml"/><Relationship Id="rId620" Type="http://schemas.openxmlformats.org/officeDocument/2006/relationships/slide" Target="slides/slide619.xml"/><Relationship Id="rId662" Type="http://schemas.openxmlformats.org/officeDocument/2006/relationships/slide" Target="slides/slide661.xml"/><Relationship Id="rId718" Type="http://schemas.openxmlformats.org/officeDocument/2006/relationships/slide" Target="slides/slide71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22" Type="http://schemas.openxmlformats.org/officeDocument/2006/relationships/slide" Target="slides/slide521.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564" Type="http://schemas.openxmlformats.org/officeDocument/2006/relationships/slide" Target="slides/slide563.xml"/><Relationship Id="rId771" Type="http://schemas.openxmlformats.org/officeDocument/2006/relationships/slide" Target="slides/slide770.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631" Type="http://schemas.openxmlformats.org/officeDocument/2006/relationships/slide" Target="slides/slide630.xml"/><Relationship Id="rId673" Type="http://schemas.openxmlformats.org/officeDocument/2006/relationships/slide" Target="slides/slide672.xml"/><Relationship Id="rId729" Type="http://schemas.openxmlformats.org/officeDocument/2006/relationships/slide" Target="slides/slide72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533" Type="http://schemas.openxmlformats.org/officeDocument/2006/relationships/slide" Target="slides/slide532.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575" Type="http://schemas.openxmlformats.org/officeDocument/2006/relationships/slide" Target="slides/slide574.xml"/><Relationship Id="rId740" Type="http://schemas.openxmlformats.org/officeDocument/2006/relationships/slide" Target="slides/slide739.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477" Type="http://schemas.openxmlformats.org/officeDocument/2006/relationships/slide" Target="slides/slide476.xml"/><Relationship Id="rId600" Type="http://schemas.openxmlformats.org/officeDocument/2006/relationships/slide" Target="slides/slide599.xml"/><Relationship Id="rId642" Type="http://schemas.openxmlformats.org/officeDocument/2006/relationships/slide" Target="slides/slide641.xml"/><Relationship Id="rId684" Type="http://schemas.openxmlformats.org/officeDocument/2006/relationships/slide" Target="slides/slide683.xml"/><Relationship Id="rId281" Type="http://schemas.openxmlformats.org/officeDocument/2006/relationships/slide" Target="slides/slide280.xml"/><Relationship Id="rId337" Type="http://schemas.openxmlformats.org/officeDocument/2006/relationships/slide" Target="slides/slide336.xml"/><Relationship Id="rId502" Type="http://schemas.openxmlformats.org/officeDocument/2006/relationships/slide" Target="slides/slide501.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544" Type="http://schemas.openxmlformats.org/officeDocument/2006/relationships/slide" Target="slides/slide543.xml"/><Relationship Id="rId586" Type="http://schemas.openxmlformats.org/officeDocument/2006/relationships/slide" Target="slides/slide585.xml"/><Relationship Id="rId751" Type="http://schemas.openxmlformats.org/officeDocument/2006/relationships/slide" Target="slides/slide75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611" Type="http://schemas.openxmlformats.org/officeDocument/2006/relationships/slide" Target="slides/slide610.xml"/><Relationship Id="rId653" Type="http://schemas.openxmlformats.org/officeDocument/2006/relationships/slide" Target="slides/slide652.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88" Type="http://schemas.openxmlformats.org/officeDocument/2006/relationships/slide" Target="slides/slide487.xml"/><Relationship Id="rId695" Type="http://schemas.openxmlformats.org/officeDocument/2006/relationships/slide" Target="slides/slide694.xml"/><Relationship Id="rId709" Type="http://schemas.openxmlformats.org/officeDocument/2006/relationships/slide" Target="slides/slide708.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513" Type="http://schemas.openxmlformats.org/officeDocument/2006/relationships/slide" Target="slides/slide512.xml"/><Relationship Id="rId555" Type="http://schemas.openxmlformats.org/officeDocument/2006/relationships/slide" Target="slides/slide554.xml"/><Relationship Id="rId597" Type="http://schemas.openxmlformats.org/officeDocument/2006/relationships/slide" Target="slides/slide596.xml"/><Relationship Id="rId720" Type="http://schemas.openxmlformats.org/officeDocument/2006/relationships/slide" Target="slides/slide719.xml"/><Relationship Id="rId762" Type="http://schemas.openxmlformats.org/officeDocument/2006/relationships/slide" Target="slides/slide761.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622" Type="http://schemas.openxmlformats.org/officeDocument/2006/relationships/slide" Target="slides/slide621.xml"/><Relationship Id="rId261" Type="http://schemas.openxmlformats.org/officeDocument/2006/relationships/slide" Target="slides/slide260.xml"/><Relationship Id="rId499" Type="http://schemas.openxmlformats.org/officeDocument/2006/relationships/slide" Target="slides/slide498.xml"/><Relationship Id="rId664" Type="http://schemas.openxmlformats.org/officeDocument/2006/relationships/slide" Target="slides/slide663.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524" Type="http://schemas.openxmlformats.org/officeDocument/2006/relationships/slide" Target="slides/slide523.xml"/><Relationship Id="rId566" Type="http://schemas.openxmlformats.org/officeDocument/2006/relationships/slide" Target="slides/slide565.xml"/><Relationship Id="rId731" Type="http://schemas.openxmlformats.org/officeDocument/2006/relationships/slide" Target="slides/slide730.xml"/><Relationship Id="rId773" Type="http://schemas.openxmlformats.org/officeDocument/2006/relationships/slide" Target="slides/slide772.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633" Type="http://schemas.openxmlformats.org/officeDocument/2006/relationships/slide" Target="slides/slide632.xml"/><Relationship Id="rId230" Type="http://schemas.openxmlformats.org/officeDocument/2006/relationships/slide" Target="slides/slide229.xml"/><Relationship Id="rId468" Type="http://schemas.openxmlformats.org/officeDocument/2006/relationships/slide" Target="slides/slide467.xml"/><Relationship Id="rId675" Type="http://schemas.openxmlformats.org/officeDocument/2006/relationships/slide" Target="slides/slide674.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535" Type="http://schemas.openxmlformats.org/officeDocument/2006/relationships/slide" Target="slides/slide534.xml"/><Relationship Id="rId577" Type="http://schemas.openxmlformats.org/officeDocument/2006/relationships/slide" Target="slides/slide576.xml"/><Relationship Id="rId700" Type="http://schemas.openxmlformats.org/officeDocument/2006/relationships/slide" Target="slides/slide699.xml"/><Relationship Id="rId742" Type="http://schemas.openxmlformats.org/officeDocument/2006/relationships/slide" Target="slides/slide741.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602" Type="http://schemas.openxmlformats.org/officeDocument/2006/relationships/slide" Target="slides/slide601.xml"/><Relationship Id="rId241" Type="http://schemas.openxmlformats.org/officeDocument/2006/relationships/slide" Target="slides/slide240.xml"/><Relationship Id="rId437" Type="http://schemas.openxmlformats.org/officeDocument/2006/relationships/slide" Target="slides/slide436.xml"/><Relationship Id="rId479" Type="http://schemas.openxmlformats.org/officeDocument/2006/relationships/slide" Target="slides/slide478.xml"/><Relationship Id="rId644" Type="http://schemas.openxmlformats.org/officeDocument/2006/relationships/slide" Target="slides/slide643.xml"/><Relationship Id="rId686" Type="http://schemas.openxmlformats.org/officeDocument/2006/relationships/slide" Target="slides/slide685.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490" Type="http://schemas.openxmlformats.org/officeDocument/2006/relationships/slide" Target="slides/slide489.xml"/><Relationship Id="rId504" Type="http://schemas.openxmlformats.org/officeDocument/2006/relationships/slide" Target="slides/slide503.xml"/><Relationship Id="rId546" Type="http://schemas.openxmlformats.org/officeDocument/2006/relationships/slide" Target="slides/slide545.xml"/><Relationship Id="rId711" Type="http://schemas.openxmlformats.org/officeDocument/2006/relationships/slide" Target="slides/slide710.xml"/><Relationship Id="rId753" Type="http://schemas.openxmlformats.org/officeDocument/2006/relationships/slide" Target="slides/slide752.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588" Type="http://schemas.openxmlformats.org/officeDocument/2006/relationships/slide" Target="slides/slide587.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613" Type="http://schemas.openxmlformats.org/officeDocument/2006/relationships/slide" Target="slides/slide612.xml"/><Relationship Id="rId655" Type="http://schemas.openxmlformats.org/officeDocument/2006/relationships/slide" Target="slides/slide654.xml"/><Relationship Id="rId697" Type="http://schemas.openxmlformats.org/officeDocument/2006/relationships/slide" Target="slides/slide696.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515" Type="http://schemas.openxmlformats.org/officeDocument/2006/relationships/slide" Target="slides/slide514.xml"/><Relationship Id="rId722" Type="http://schemas.openxmlformats.org/officeDocument/2006/relationships/slide" Target="slides/slide721.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557" Type="http://schemas.openxmlformats.org/officeDocument/2006/relationships/slide" Target="slides/slide556.xml"/><Relationship Id="rId599" Type="http://schemas.openxmlformats.org/officeDocument/2006/relationships/slide" Target="slides/slide598.xml"/><Relationship Id="rId764" Type="http://schemas.openxmlformats.org/officeDocument/2006/relationships/slide" Target="slides/slide763.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624" Type="http://schemas.openxmlformats.org/officeDocument/2006/relationships/slide" Target="slides/slide623.xml"/><Relationship Id="rId666" Type="http://schemas.openxmlformats.org/officeDocument/2006/relationships/slide" Target="slides/slide665.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slide" Target="slides/slide469.xml"/><Relationship Id="rId526" Type="http://schemas.openxmlformats.org/officeDocument/2006/relationships/slide" Target="slides/slide525.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568" Type="http://schemas.openxmlformats.org/officeDocument/2006/relationships/slide" Target="slides/slide567.xml"/><Relationship Id="rId733" Type="http://schemas.openxmlformats.org/officeDocument/2006/relationships/slide" Target="slides/slide732.xml"/><Relationship Id="rId775" Type="http://schemas.openxmlformats.org/officeDocument/2006/relationships/notesMaster" Target="notesMasters/notesMaster1.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635" Type="http://schemas.openxmlformats.org/officeDocument/2006/relationships/slide" Target="slides/slide634.xml"/><Relationship Id="rId677" Type="http://schemas.openxmlformats.org/officeDocument/2006/relationships/slide" Target="slides/slide676.xml"/><Relationship Id="rId232" Type="http://schemas.openxmlformats.org/officeDocument/2006/relationships/slide" Target="slides/slide231.xml"/><Relationship Id="rId274" Type="http://schemas.openxmlformats.org/officeDocument/2006/relationships/slide" Target="slides/slide273.xml"/><Relationship Id="rId481" Type="http://schemas.openxmlformats.org/officeDocument/2006/relationships/slide" Target="slides/slide480.xml"/><Relationship Id="rId702" Type="http://schemas.openxmlformats.org/officeDocument/2006/relationships/slide" Target="slides/slide701.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537" Type="http://schemas.openxmlformats.org/officeDocument/2006/relationships/slide" Target="slides/slide536.xml"/><Relationship Id="rId579" Type="http://schemas.openxmlformats.org/officeDocument/2006/relationships/slide" Target="slides/slide578.xml"/><Relationship Id="rId744" Type="http://schemas.openxmlformats.org/officeDocument/2006/relationships/slide" Target="slides/slide74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590" Type="http://schemas.openxmlformats.org/officeDocument/2006/relationships/slide" Target="slides/slide589.xml"/><Relationship Id="rId604" Type="http://schemas.openxmlformats.org/officeDocument/2006/relationships/slide" Target="slides/slide603.xml"/><Relationship Id="rId646" Type="http://schemas.openxmlformats.org/officeDocument/2006/relationships/slide" Target="slides/slide645.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506" Type="http://schemas.openxmlformats.org/officeDocument/2006/relationships/slide" Target="slides/slide505.xml"/><Relationship Id="rId688" Type="http://schemas.openxmlformats.org/officeDocument/2006/relationships/slide" Target="slides/slide687.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492" Type="http://schemas.openxmlformats.org/officeDocument/2006/relationships/slide" Target="slides/slide491.xml"/><Relationship Id="rId548" Type="http://schemas.openxmlformats.org/officeDocument/2006/relationships/slide" Target="slides/slide547.xml"/><Relationship Id="rId713" Type="http://schemas.openxmlformats.org/officeDocument/2006/relationships/slide" Target="slides/slide712.xml"/><Relationship Id="rId755" Type="http://schemas.openxmlformats.org/officeDocument/2006/relationships/slide" Target="slides/slide754.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615" Type="http://schemas.openxmlformats.org/officeDocument/2006/relationships/slide" Target="slides/slide614.xml"/><Relationship Id="rId212" Type="http://schemas.openxmlformats.org/officeDocument/2006/relationships/slide" Target="slides/slide211.xml"/><Relationship Id="rId254" Type="http://schemas.openxmlformats.org/officeDocument/2006/relationships/slide" Target="slides/slide253.xml"/><Relationship Id="rId657" Type="http://schemas.openxmlformats.org/officeDocument/2006/relationships/slide" Target="slides/slide656.xml"/><Relationship Id="rId699" Type="http://schemas.openxmlformats.org/officeDocument/2006/relationships/slide" Target="slides/slide698.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517" Type="http://schemas.openxmlformats.org/officeDocument/2006/relationships/slide" Target="slides/slide516.xml"/><Relationship Id="rId559" Type="http://schemas.openxmlformats.org/officeDocument/2006/relationships/slide" Target="slides/slide558.xml"/><Relationship Id="rId724" Type="http://schemas.openxmlformats.org/officeDocument/2006/relationships/slide" Target="slides/slide723.xml"/><Relationship Id="rId766" Type="http://schemas.openxmlformats.org/officeDocument/2006/relationships/slide" Target="slides/slide765.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570" Type="http://schemas.openxmlformats.org/officeDocument/2006/relationships/slide" Target="slides/slide569.xml"/><Relationship Id="rId626" Type="http://schemas.openxmlformats.org/officeDocument/2006/relationships/slide" Target="slides/slide625.xml"/><Relationship Id="rId223" Type="http://schemas.openxmlformats.org/officeDocument/2006/relationships/slide" Target="slides/slide222.xml"/><Relationship Id="rId430" Type="http://schemas.openxmlformats.org/officeDocument/2006/relationships/slide" Target="slides/slide429.xml"/><Relationship Id="rId668" Type="http://schemas.openxmlformats.org/officeDocument/2006/relationships/slide" Target="slides/slide667.xml"/><Relationship Id="rId18" Type="http://schemas.openxmlformats.org/officeDocument/2006/relationships/slide" Target="slides/slide17.xml"/><Relationship Id="rId265" Type="http://schemas.openxmlformats.org/officeDocument/2006/relationships/slide" Target="slides/slide264.xml"/><Relationship Id="rId472" Type="http://schemas.openxmlformats.org/officeDocument/2006/relationships/slide" Target="slides/slide471.xml"/><Relationship Id="rId528" Type="http://schemas.openxmlformats.org/officeDocument/2006/relationships/slide" Target="slides/slide527.xml"/><Relationship Id="rId735" Type="http://schemas.openxmlformats.org/officeDocument/2006/relationships/slide" Target="slides/slide734.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581" Type="http://schemas.openxmlformats.org/officeDocument/2006/relationships/slide" Target="slides/slide580.xml"/><Relationship Id="rId777" Type="http://schemas.openxmlformats.org/officeDocument/2006/relationships/viewProps" Target="viewProps.xml"/><Relationship Id="rId71" Type="http://schemas.openxmlformats.org/officeDocument/2006/relationships/slide" Target="slides/slide70.xml"/><Relationship Id="rId234" Type="http://schemas.openxmlformats.org/officeDocument/2006/relationships/slide" Target="slides/slide233.xml"/><Relationship Id="rId637" Type="http://schemas.openxmlformats.org/officeDocument/2006/relationships/slide" Target="slides/slide636.xml"/><Relationship Id="rId679" Type="http://schemas.openxmlformats.org/officeDocument/2006/relationships/slide" Target="slides/slide678.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83" Type="http://schemas.openxmlformats.org/officeDocument/2006/relationships/slide" Target="slides/slide482.xml"/><Relationship Id="rId539" Type="http://schemas.openxmlformats.org/officeDocument/2006/relationships/slide" Target="slides/slide538.xml"/><Relationship Id="rId690" Type="http://schemas.openxmlformats.org/officeDocument/2006/relationships/slide" Target="slides/slide689.xml"/><Relationship Id="rId704" Type="http://schemas.openxmlformats.org/officeDocument/2006/relationships/slide" Target="slides/slide703.xml"/><Relationship Id="rId746" Type="http://schemas.openxmlformats.org/officeDocument/2006/relationships/slide" Target="slides/slide745.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550" Type="http://schemas.openxmlformats.org/officeDocument/2006/relationships/slide" Target="slides/slide549.xml"/><Relationship Id="rId82" Type="http://schemas.openxmlformats.org/officeDocument/2006/relationships/slide" Target="slides/slide81.xml"/><Relationship Id="rId203" Type="http://schemas.openxmlformats.org/officeDocument/2006/relationships/slide" Target="slides/slide202.xml"/><Relationship Id="rId385" Type="http://schemas.openxmlformats.org/officeDocument/2006/relationships/slide" Target="slides/slide384.xml"/><Relationship Id="rId592" Type="http://schemas.openxmlformats.org/officeDocument/2006/relationships/slide" Target="slides/slide591.xml"/><Relationship Id="rId606" Type="http://schemas.openxmlformats.org/officeDocument/2006/relationships/slide" Target="slides/slide605.xml"/><Relationship Id="rId648" Type="http://schemas.openxmlformats.org/officeDocument/2006/relationships/slide" Target="slides/slide647.xml"/><Relationship Id="rId245" Type="http://schemas.openxmlformats.org/officeDocument/2006/relationships/slide" Target="slides/slide244.xml"/><Relationship Id="rId287" Type="http://schemas.openxmlformats.org/officeDocument/2006/relationships/slide" Target="slides/slide286.xml"/><Relationship Id="rId410" Type="http://schemas.openxmlformats.org/officeDocument/2006/relationships/slide" Target="slides/slide409.xml"/><Relationship Id="rId452" Type="http://schemas.openxmlformats.org/officeDocument/2006/relationships/slide" Target="slides/slide451.xml"/><Relationship Id="rId494" Type="http://schemas.openxmlformats.org/officeDocument/2006/relationships/slide" Target="slides/slide493.xml"/><Relationship Id="rId508" Type="http://schemas.openxmlformats.org/officeDocument/2006/relationships/slide" Target="slides/slide507.xml"/><Relationship Id="rId715" Type="http://schemas.openxmlformats.org/officeDocument/2006/relationships/slide" Target="slides/slide714.xml"/><Relationship Id="rId105" Type="http://schemas.openxmlformats.org/officeDocument/2006/relationships/slide" Target="slides/slide104.xml"/><Relationship Id="rId147" Type="http://schemas.openxmlformats.org/officeDocument/2006/relationships/slide" Target="slides/slide146.xml"/><Relationship Id="rId312" Type="http://schemas.openxmlformats.org/officeDocument/2006/relationships/slide" Target="slides/slide311.xml"/><Relationship Id="rId354" Type="http://schemas.openxmlformats.org/officeDocument/2006/relationships/slide" Target="slides/slide353.xml"/><Relationship Id="rId757" Type="http://schemas.openxmlformats.org/officeDocument/2006/relationships/slide" Target="slides/slide756.xml"/><Relationship Id="rId51" Type="http://schemas.openxmlformats.org/officeDocument/2006/relationships/slide" Target="slides/slide50.xml"/><Relationship Id="rId93" Type="http://schemas.openxmlformats.org/officeDocument/2006/relationships/slide" Target="slides/slide92.xml"/><Relationship Id="rId189" Type="http://schemas.openxmlformats.org/officeDocument/2006/relationships/slide" Target="slides/slide188.xml"/><Relationship Id="rId396" Type="http://schemas.openxmlformats.org/officeDocument/2006/relationships/slide" Target="slides/slide395.xml"/><Relationship Id="rId561" Type="http://schemas.openxmlformats.org/officeDocument/2006/relationships/slide" Target="slides/slide560.xml"/><Relationship Id="rId617" Type="http://schemas.openxmlformats.org/officeDocument/2006/relationships/slide" Target="slides/slide616.xml"/><Relationship Id="rId659" Type="http://schemas.openxmlformats.org/officeDocument/2006/relationships/slide" Target="slides/slide658.xml"/><Relationship Id="rId214" Type="http://schemas.openxmlformats.org/officeDocument/2006/relationships/slide" Target="slides/slide213.xml"/><Relationship Id="rId256" Type="http://schemas.openxmlformats.org/officeDocument/2006/relationships/slide" Target="slides/slide255.xml"/><Relationship Id="rId298" Type="http://schemas.openxmlformats.org/officeDocument/2006/relationships/slide" Target="slides/slide297.xml"/><Relationship Id="rId421" Type="http://schemas.openxmlformats.org/officeDocument/2006/relationships/slide" Target="slides/slide420.xml"/><Relationship Id="rId463" Type="http://schemas.openxmlformats.org/officeDocument/2006/relationships/slide" Target="slides/slide462.xml"/><Relationship Id="rId519" Type="http://schemas.openxmlformats.org/officeDocument/2006/relationships/slide" Target="slides/slide518.xml"/><Relationship Id="rId670" Type="http://schemas.openxmlformats.org/officeDocument/2006/relationships/slide" Target="slides/slide669.xml"/><Relationship Id="rId116" Type="http://schemas.openxmlformats.org/officeDocument/2006/relationships/slide" Target="slides/slide115.xml"/><Relationship Id="rId158" Type="http://schemas.openxmlformats.org/officeDocument/2006/relationships/slide" Target="slides/slide157.xml"/><Relationship Id="rId323" Type="http://schemas.openxmlformats.org/officeDocument/2006/relationships/slide" Target="slides/slide322.xml"/><Relationship Id="rId530" Type="http://schemas.openxmlformats.org/officeDocument/2006/relationships/slide" Target="slides/slide529.xml"/><Relationship Id="rId726" Type="http://schemas.openxmlformats.org/officeDocument/2006/relationships/slide" Target="slides/slide725.xml"/><Relationship Id="rId768" Type="http://schemas.openxmlformats.org/officeDocument/2006/relationships/slide" Target="slides/slide767.xml"/><Relationship Id="rId20" Type="http://schemas.openxmlformats.org/officeDocument/2006/relationships/slide" Target="slides/slide19.xml"/><Relationship Id="rId62" Type="http://schemas.openxmlformats.org/officeDocument/2006/relationships/slide" Target="slides/slide61.xml"/><Relationship Id="rId365" Type="http://schemas.openxmlformats.org/officeDocument/2006/relationships/slide" Target="slides/slide364.xml"/><Relationship Id="rId572" Type="http://schemas.openxmlformats.org/officeDocument/2006/relationships/slide" Target="slides/slide571.xml"/><Relationship Id="rId628" Type="http://schemas.openxmlformats.org/officeDocument/2006/relationships/slide" Target="slides/slide627.xml"/><Relationship Id="rId225" Type="http://schemas.openxmlformats.org/officeDocument/2006/relationships/slide" Target="slides/slide224.xml"/><Relationship Id="rId267" Type="http://schemas.openxmlformats.org/officeDocument/2006/relationships/slide" Target="slides/slide266.xml"/><Relationship Id="rId432" Type="http://schemas.openxmlformats.org/officeDocument/2006/relationships/slide" Target="slides/slide431.xml"/><Relationship Id="rId474" Type="http://schemas.openxmlformats.org/officeDocument/2006/relationships/slide" Target="slides/slide473.xml"/><Relationship Id="rId127" Type="http://schemas.openxmlformats.org/officeDocument/2006/relationships/slide" Target="slides/slide126.xml"/><Relationship Id="rId681" Type="http://schemas.openxmlformats.org/officeDocument/2006/relationships/slide" Target="slides/slide680.xml"/><Relationship Id="rId737" Type="http://schemas.openxmlformats.org/officeDocument/2006/relationships/slide" Target="slides/slide736.xml"/><Relationship Id="rId779" Type="http://schemas.openxmlformats.org/officeDocument/2006/relationships/tableStyles" Target="tableStyles.xml"/><Relationship Id="rId31" Type="http://schemas.openxmlformats.org/officeDocument/2006/relationships/slide" Target="slides/slide30.xml"/><Relationship Id="rId73" Type="http://schemas.openxmlformats.org/officeDocument/2006/relationships/slide" Target="slides/slide72.xml"/><Relationship Id="rId169" Type="http://schemas.openxmlformats.org/officeDocument/2006/relationships/slide" Target="slides/slide168.xml"/><Relationship Id="rId334" Type="http://schemas.openxmlformats.org/officeDocument/2006/relationships/slide" Target="slides/slide333.xml"/><Relationship Id="rId376" Type="http://schemas.openxmlformats.org/officeDocument/2006/relationships/slide" Target="slides/slide375.xml"/><Relationship Id="rId541" Type="http://schemas.openxmlformats.org/officeDocument/2006/relationships/slide" Target="slides/slide540.xml"/><Relationship Id="rId583" Type="http://schemas.openxmlformats.org/officeDocument/2006/relationships/slide" Target="slides/slide582.xml"/><Relationship Id="rId639" Type="http://schemas.openxmlformats.org/officeDocument/2006/relationships/slide" Target="slides/slide638.xml"/><Relationship Id="rId4" Type="http://schemas.openxmlformats.org/officeDocument/2006/relationships/slide" Target="slides/slide3.xml"/><Relationship Id="rId180" Type="http://schemas.openxmlformats.org/officeDocument/2006/relationships/slide" Target="slides/slide179.xml"/><Relationship Id="rId236" Type="http://schemas.openxmlformats.org/officeDocument/2006/relationships/slide" Target="slides/slide235.xml"/><Relationship Id="rId278" Type="http://schemas.openxmlformats.org/officeDocument/2006/relationships/slide" Target="slides/slide277.xml"/><Relationship Id="rId401" Type="http://schemas.openxmlformats.org/officeDocument/2006/relationships/slide" Target="slides/slide400.xml"/><Relationship Id="rId443" Type="http://schemas.openxmlformats.org/officeDocument/2006/relationships/slide" Target="slides/slide442.xml"/><Relationship Id="rId650" Type="http://schemas.openxmlformats.org/officeDocument/2006/relationships/slide" Target="slides/slide649.xml"/><Relationship Id="rId303" Type="http://schemas.openxmlformats.org/officeDocument/2006/relationships/slide" Target="slides/slide302.xml"/><Relationship Id="rId485" Type="http://schemas.openxmlformats.org/officeDocument/2006/relationships/slide" Target="slides/slide484.xml"/><Relationship Id="rId692" Type="http://schemas.openxmlformats.org/officeDocument/2006/relationships/slide" Target="slides/slide691.xml"/><Relationship Id="rId706" Type="http://schemas.openxmlformats.org/officeDocument/2006/relationships/slide" Target="slides/slide705.xml"/><Relationship Id="rId748" Type="http://schemas.openxmlformats.org/officeDocument/2006/relationships/slide" Target="slides/slide74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510" Type="http://schemas.openxmlformats.org/officeDocument/2006/relationships/slide" Target="slides/slide509.xml"/><Relationship Id="rId552" Type="http://schemas.openxmlformats.org/officeDocument/2006/relationships/slide" Target="slides/slide551.xml"/><Relationship Id="rId594" Type="http://schemas.openxmlformats.org/officeDocument/2006/relationships/slide" Target="slides/slide593.xml"/><Relationship Id="rId608" Type="http://schemas.openxmlformats.org/officeDocument/2006/relationships/slide" Target="slides/slide60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496" Type="http://schemas.openxmlformats.org/officeDocument/2006/relationships/slide" Target="slides/slide495.xml"/><Relationship Id="rId661" Type="http://schemas.openxmlformats.org/officeDocument/2006/relationships/slide" Target="slides/slide660.xml"/><Relationship Id="rId717" Type="http://schemas.openxmlformats.org/officeDocument/2006/relationships/slide" Target="slides/slide716.xml"/><Relationship Id="rId759" Type="http://schemas.openxmlformats.org/officeDocument/2006/relationships/slide" Target="slides/slide75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521" Type="http://schemas.openxmlformats.org/officeDocument/2006/relationships/slide" Target="slides/slide520.xml"/><Relationship Id="rId563" Type="http://schemas.openxmlformats.org/officeDocument/2006/relationships/slide" Target="slides/slide562.xml"/><Relationship Id="rId619" Type="http://schemas.openxmlformats.org/officeDocument/2006/relationships/slide" Target="slides/slide618.xml"/><Relationship Id="rId770" Type="http://schemas.openxmlformats.org/officeDocument/2006/relationships/slide" Target="slides/slide769.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630" Type="http://schemas.openxmlformats.org/officeDocument/2006/relationships/slide" Target="slides/slide629.xml"/><Relationship Id="rId672" Type="http://schemas.openxmlformats.org/officeDocument/2006/relationships/slide" Target="slides/slide671.xml"/><Relationship Id="rId728" Type="http://schemas.openxmlformats.org/officeDocument/2006/relationships/slide" Target="slides/slide72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532" Type="http://schemas.openxmlformats.org/officeDocument/2006/relationships/slide" Target="slides/slide531.xml"/><Relationship Id="rId574" Type="http://schemas.openxmlformats.org/officeDocument/2006/relationships/slide" Target="slides/slide573.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slide" Target="slides/slide475.xml"/><Relationship Id="rId641" Type="http://schemas.openxmlformats.org/officeDocument/2006/relationships/slide" Target="slides/slide640.xml"/><Relationship Id="rId683" Type="http://schemas.openxmlformats.org/officeDocument/2006/relationships/slide" Target="slides/slide682.xml"/><Relationship Id="rId739" Type="http://schemas.openxmlformats.org/officeDocument/2006/relationships/slide" Target="slides/slide73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501" Type="http://schemas.openxmlformats.org/officeDocument/2006/relationships/slide" Target="slides/slide500.xml"/><Relationship Id="rId543" Type="http://schemas.openxmlformats.org/officeDocument/2006/relationships/slide" Target="slides/slide542.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585" Type="http://schemas.openxmlformats.org/officeDocument/2006/relationships/slide" Target="slides/slide584.xml"/><Relationship Id="rId750" Type="http://schemas.openxmlformats.org/officeDocument/2006/relationships/slide" Target="slides/slide749.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487" Type="http://schemas.openxmlformats.org/officeDocument/2006/relationships/slide" Target="slides/slide486.xml"/><Relationship Id="rId610" Type="http://schemas.openxmlformats.org/officeDocument/2006/relationships/slide" Target="slides/slide609.xml"/><Relationship Id="rId652" Type="http://schemas.openxmlformats.org/officeDocument/2006/relationships/slide" Target="slides/slide651.xml"/><Relationship Id="rId694" Type="http://schemas.openxmlformats.org/officeDocument/2006/relationships/slide" Target="slides/slide693.xml"/><Relationship Id="rId708" Type="http://schemas.openxmlformats.org/officeDocument/2006/relationships/slide" Target="slides/slide70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512" Type="http://schemas.openxmlformats.org/officeDocument/2006/relationships/slide" Target="slides/slide511.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554" Type="http://schemas.openxmlformats.org/officeDocument/2006/relationships/slide" Target="slides/slide553.xml"/><Relationship Id="rId596" Type="http://schemas.openxmlformats.org/officeDocument/2006/relationships/slide" Target="slides/slide595.xml"/><Relationship Id="rId761" Type="http://schemas.openxmlformats.org/officeDocument/2006/relationships/slide" Target="slides/slide76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498" Type="http://schemas.openxmlformats.org/officeDocument/2006/relationships/slide" Target="slides/slide497.xml"/><Relationship Id="rId621" Type="http://schemas.openxmlformats.org/officeDocument/2006/relationships/slide" Target="slides/slide620.xml"/><Relationship Id="rId663" Type="http://schemas.openxmlformats.org/officeDocument/2006/relationships/slide" Target="slides/slide662.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23" Type="http://schemas.openxmlformats.org/officeDocument/2006/relationships/slide" Target="slides/slide522.xml"/><Relationship Id="rId719" Type="http://schemas.openxmlformats.org/officeDocument/2006/relationships/slide" Target="slides/slide718.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565" Type="http://schemas.openxmlformats.org/officeDocument/2006/relationships/slide" Target="slides/slide564.xml"/><Relationship Id="rId730" Type="http://schemas.openxmlformats.org/officeDocument/2006/relationships/slide" Target="slides/slide729.xml"/><Relationship Id="rId772" Type="http://schemas.openxmlformats.org/officeDocument/2006/relationships/slide" Target="slides/slide771.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632" Type="http://schemas.openxmlformats.org/officeDocument/2006/relationships/slide" Target="slides/slide631.xml"/><Relationship Id="rId271" Type="http://schemas.openxmlformats.org/officeDocument/2006/relationships/slide" Target="slides/slide270.xml"/><Relationship Id="rId674" Type="http://schemas.openxmlformats.org/officeDocument/2006/relationships/slide" Target="slides/slide673.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534" Type="http://schemas.openxmlformats.org/officeDocument/2006/relationships/slide" Target="slides/slide533.xml"/><Relationship Id="rId576" Type="http://schemas.openxmlformats.org/officeDocument/2006/relationships/slide" Target="slides/slide575.xml"/><Relationship Id="rId741" Type="http://schemas.openxmlformats.org/officeDocument/2006/relationships/slide" Target="slides/slide740.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601" Type="http://schemas.openxmlformats.org/officeDocument/2006/relationships/slide" Target="slides/slide600.xml"/><Relationship Id="rId643" Type="http://schemas.openxmlformats.org/officeDocument/2006/relationships/slide" Target="slides/slide642.xml"/><Relationship Id="rId240" Type="http://schemas.openxmlformats.org/officeDocument/2006/relationships/slide" Target="slides/slide239.xml"/><Relationship Id="rId478" Type="http://schemas.openxmlformats.org/officeDocument/2006/relationships/slide" Target="slides/slide477.xml"/><Relationship Id="rId685" Type="http://schemas.openxmlformats.org/officeDocument/2006/relationships/slide" Target="slides/slide684.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503" Type="http://schemas.openxmlformats.org/officeDocument/2006/relationships/slide" Target="slides/slide502.xml"/><Relationship Id="rId545" Type="http://schemas.openxmlformats.org/officeDocument/2006/relationships/slide" Target="slides/slide544.xml"/><Relationship Id="rId587" Type="http://schemas.openxmlformats.org/officeDocument/2006/relationships/slide" Target="slides/slide586.xml"/><Relationship Id="rId710" Type="http://schemas.openxmlformats.org/officeDocument/2006/relationships/slide" Target="slides/slide709.xml"/><Relationship Id="rId752" Type="http://schemas.openxmlformats.org/officeDocument/2006/relationships/slide" Target="slides/slide751.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612" Type="http://schemas.openxmlformats.org/officeDocument/2006/relationships/slide" Target="slides/slide611.xml"/><Relationship Id="rId251" Type="http://schemas.openxmlformats.org/officeDocument/2006/relationships/slide" Target="slides/slide250.xml"/><Relationship Id="rId489" Type="http://schemas.openxmlformats.org/officeDocument/2006/relationships/slide" Target="slides/slide488.xml"/><Relationship Id="rId654" Type="http://schemas.openxmlformats.org/officeDocument/2006/relationships/slide" Target="slides/slide653.xml"/><Relationship Id="rId696" Type="http://schemas.openxmlformats.org/officeDocument/2006/relationships/slide" Target="slides/slide695.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514" Type="http://schemas.openxmlformats.org/officeDocument/2006/relationships/slide" Target="slides/slide513.xml"/><Relationship Id="rId556" Type="http://schemas.openxmlformats.org/officeDocument/2006/relationships/slide" Target="slides/slide555.xml"/><Relationship Id="rId721" Type="http://schemas.openxmlformats.org/officeDocument/2006/relationships/slide" Target="slides/slide720.xml"/><Relationship Id="rId763" Type="http://schemas.openxmlformats.org/officeDocument/2006/relationships/slide" Target="slides/slide762.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598" Type="http://schemas.openxmlformats.org/officeDocument/2006/relationships/slide" Target="slides/slide597.xml"/><Relationship Id="rId220" Type="http://schemas.openxmlformats.org/officeDocument/2006/relationships/slide" Target="slides/slide219.xml"/><Relationship Id="rId458" Type="http://schemas.openxmlformats.org/officeDocument/2006/relationships/slide" Target="slides/slide457.xml"/><Relationship Id="rId623" Type="http://schemas.openxmlformats.org/officeDocument/2006/relationships/slide" Target="slides/slide622.xml"/><Relationship Id="rId665" Type="http://schemas.openxmlformats.org/officeDocument/2006/relationships/slide" Target="slides/slide664.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525" Type="http://schemas.openxmlformats.org/officeDocument/2006/relationships/slide" Target="slides/slide524.xml"/><Relationship Id="rId567" Type="http://schemas.openxmlformats.org/officeDocument/2006/relationships/slide" Target="slides/slide566.xml"/><Relationship Id="rId732" Type="http://schemas.openxmlformats.org/officeDocument/2006/relationships/slide" Target="slides/slide731.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774" Type="http://schemas.openxmlformats.org/officeDocument/2006/relationships/slide" Target="slides/slide773.xml"/><Relationship Id="rId427" Type="http://schemas.openxmlformats.org/officeDocument/2006/relationships/slide" Target="slides/slide426.xml"/><Relationship Id="rId469" Type="http://schemas.openxmlformats.org/officeDocument/2006/relationships/slide" Target="slides/slide468.xml"/><Relationship Id="rId634" Type="http://schemas.openxmlformats.org/officeDocument/2006/relationships/slide" Target="slides/slide633.xml"/><Relationship Id="rId676" Type="http://schemas.openxmlformats.org/officeDocument/2006/relationships/slide" Target="slides/slide675.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480" Type="http://schemas.openxmlformats.org/officeDocument/2006/relationships/slide" Target="slides/slide479.xml"/><Relationship Id="rId536" Type="http://schemas.openxmlformats.org/officeDocument/2006/relationships/slide" Target="slides/slide535.xml"/><Relationship Id="rId701" Type="http://schemas.openxmlformats.org/officeDocument/2006/relationships/slide" Target="slides/slide700.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578" Type="http://schemas.openxmlformats.org/officeDocument/2006/relationships/slide" Target="slides/slide577.xml"/><Relationship Id="rId743" Type="http://schemas.openxmlformats.org/officeDocument/2006/relationships/slide" Target="slides/slide742.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603" Type="http://schemas.openxmlformats.org/officeDocument/2006/relationships/slide" Target="slides/slide602.xml"/><Relationship Id="rId645" Type="http://schemas.openxmlformats.org/officeDocument/2006/relationships/slide" Target="slides/slide644.xml"/><Relationship Id="rId687" Type="http://schemas.openxmlformats.org/officeDocument/2006/relationships/slide" Target="slides/slide686.xml"/><Relationship Id="rId242" Type="http://schemas.openxmlformats.org/officeDocument/2006/relationships/slide" Target="slides/slide241.xml"/><Relationship Id="rId284" Type="http://schemas.openxmlformats.org/officeDocument/2006/relationships/slide" Target="slides/slide283.xml"/><Relationship Id="rId491" Type="http://schemas.openxmlformats.org/officeDocument/2006/relationships/slide" Target="slides/slide490.xml"/><Relationship Id="rId505" Type="http://schemas.openxmlformats.org/officeDocument/2006/relationships/slide" Target="slides/slide504.xml"/><Relationship Id="rId712" Type="http://schemas.openxmlformats.org/officeDocument/2006/relationships/slide" Target="slides/slide711.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547" Type="http://schemas.openxmlformats.org/officeDocument/2006/relationships/slide" Target="slides/slide546.xml"/><Relationship Id="rId589" Type="http://schemas.openxmlformats.org/officeDocument/2006/relationships/slide" Target="slides/slide588.xml"/><Relationship Id="rId754" Type="http://schemas.openxmlformats.org/officeDocument/2006/relationships/slide" Target="slides/slide75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614" Type="http://schemas.openxmlformats.org/officeDocument/2006/relationships/slide" Target="slides/slide613.xml"/><Relationship Id="rId656" Type="http://schemas.openxmlformats.org/officeDocument/2006/relationships/slide" Target="slides/slide655.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516" Type="http://schemas.openxmlformats.org/officeDocument/2006/relationships/slide" Target="slides/slide515.xml"/><Relationship Id="rId698" Type="http://schemas.openxmlformats.org/officeDocument/2006/relationships/slide" Target="slides/slide697.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558" Type="http://schemas.openxmlformats.org/officeDocument/2006/relationships/slide" Target="slides/slide557.xml"/><Relationship Id="rId723" Type="http://schemas.openxmlformats.org/officeDocument/2006/relationships/slide" Target="slides/slide722.xml"/><Relationship Id="rId765" Type="http://schemas.openxmlformats.org/officeDocument/2006/relationships/slide" Target="slides/slide764.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625" Type="http://schemas.openxmlformats.org/officeDocument/2006/relationships/slide" Target="slides/slide624.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slide" Target="slides/slide470.xml"/><Relationship Id="rId667" Type="http://schemas.openxmlformats.org/officeDocument/2006/relationships/slide" Target="slides/slide666.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527" Type="http://schemas.openxmlformats.org/officeDocument/2006/relationships/slide" Target="slides/slide526.xml"/><Relationship Id="rId569" Type="http://schemas.openxmlformats.org/officeDocument/2006/relationships/slide" Target="slides/slide568.xml"/><Relationship Id="rId734" Type="http://schemas.openxmlformats.org/officeDocument/2006/relationships/slide" Target="slides/slide733.xml"/><Relationship Id="rId776" Type="http://schemas.openxmlformats.org/officeDocument/2006/relationships/presProps" Target="presProps.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580" Type="http://schemas.openxmlformats.org/officeDocument/2006/relationships/slide" Target="slides/slide579.xml"/><Relationship Id="rId636" Type="http://schemas.openxmlformats.org/officeDocument/2006/relationships/slide" Target="slides/slide635.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678" Type="http://schemas.openxmlformats.org/officeDocument/2006/relationships/slide" Target="slides/slide677.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482" Type="http://schemas.openxmlformats.org/officeDocument/2006/relationships/slide" Target="slides/slide481.xml"/><Relationship Id="rId538" Type="http://schemas.openxmlformats.org/officeDocument/2006/relationships/slide" Target="slides/slide537.xml"/><Relationship Id="rId703" Type="http://schemas.openxmlformats.org/officeDocument/2006/relationships/slide" Target="slides/slide702.xml"/><Relationship Id="rId745" Type="http://schemas.openxmlformats.org/officeDocument/2006/relationships/slide" Target="slides/slide744.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591" Type="http://schemas.openxmlformats.org/officeDocument/2006/relationships/slide" Target="slides/slide590.xml"/><Relationship Id="rId605" Type="http://schemas.openxmlformats.org/officeDocument/2006/relationships/slide" Target="slides/slide604.xml"/><Relationship Id="rId202" Type="http://schemas.openxmlformats.org/officeDocument/2006/relationships/slide" Target="slides/slide201.xml"/><Relationship Id="rId244" Type="http://schemas.openxmlformats.org/officeDocument/2006/relationships/slide" Target="slides/slide243.xml"/><Relationship Id="rId647" Type="http://schemas.openxmlformats.org/officeDocument/2006/relationships/slide" Target="slides/slide646.xml"/><Relationship Id="rId689" Type="http://schemas.openxmlformats.org/officeDocument/2006/relationships/slide" Target="slides/slide688.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493" Type="http://schemas.openxmlformats.org/officeDocument/2006/relationships/slide" Target="slides/slide492.xml"/><Relationship Id="rId507" Type="http://schemas.openxmlformats.org/officeDocument/2006/relationships/slide" Target="slides/slide506.xml"/><Relationship Id="rId549" Type="http://schemas.openxmlformats.org/officeDocument/2006/relationships/slide" Target="slides/slide548.xml"/><Relationship Id="rId714" Type="http://schemas.openxmlformats.org/officeDocument/2006/relationships/slide" Target="slides/slide713.xml"/><Relationship Id="rId756" Type="http://schemas.openxmlformats.org/officeDocument/2006/relationships/slide" Target="slides/slide755.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560" Type="http://schemas.openxmlformats.org/officeDocument/2006/relationships/slide" Target="slides/slide559.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616" Type="http://schemas.openxmlformats.org/officeDocument/2006/relationships/slide" Target="slides/slide615.xml"/><Relationship Id="rId658" Type="http://schemas.openxmlformats.org/officeDocument/2006/relationships/slide" Target="slides/slide657.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518" Type="http://schemas.openxmlformats.org/officeDocument/2006/relationships/slide" Target="slides/slide517.xml"/><Relationship Id="rId725" Type="http://schemas.openxmlformats.org/officeDocument/2006/relationships/slide" Target="slides/slide724.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767" Type="http://schemas.openxmlformats.org/officeDocument/2006/relationships/slide" Target="slides/slide766.xml"/><Relationship Id="rId61" Type="http://schemas.openxmlformats.org/officeDocument/2006/relationships/slide" Target="slides/slide60.xml"/><Relationship Id="rId199" Type="http://schemas.openxmlformats.org/officeDocument/2006/relationships/slide" Target="slides/slide198.xml"/><Relationship Id="rId571" Type="http://schemas.openxmlformats.org/officeDocument/2006/relationships/slide" Target="slides/slide570.xml"/><Relationship Id="rId627" Type="http://schemas.openxmlformats.org/officeDocument/2006/relationships/slide" Target="slides/slide626.xml"/><Relationship Id="rId669" Type="http://schemas.openxmlformats.org/officeDocument/2006/relationships/slide" Target="slides/slide668.xml"/><Relationship Id="rId19" Type="http://schemas.openxmlformats.org/officeDocument/2006/relationships/slide" Target="slides/slide18.xml"/><Relationship Id="rId224" Type="http://schemas.openxmlformats.org/officeDocument/2006/relationships/slide" Target="slides/slide223.xml"/><Relationship Id="rId266" Type="http://schemas.openxmlformats.org/officeDocument/2006/relationships/slide" Target="slides/slide265.xml"/><Relationship Id="rId431" Type="http://schemas.openxmlformats.org/officeDocument/2006/relationships/slide" Target="slides/slide430.xml"/><Relationship Id="rId473" Type="http://schemas.openxmlformats.org/officeDocument/2006/relationships/slide" Target="slides/slide472.xml"/><Relationship Id="rId529" Type="http://schemas.openxmlformats.org/officeDocument/2006/relationships/slide" Target="slides/slide528.xml"/><Relationship Id="rId680" Type="http://schemas.openxmlformats.org/officeDocument/2006/relationships/slide" Target="slides/slide679.xml"/><Relationship Id="rId736" Type="http://schemas.openxmlformats.org/officeDocument/2006/relationships/slide" Target="slides/slide735.xml"/><Relationship Id="rId30" Type="http://schemas.openxmlformats.org/officeDocument/2006/relationships/slide" Target="slides/slide29.xml"/><Relationship Id="rId126" Type="http://schemas.openxmlformats.org/officeDocument/2006/relationships/slide" Target="slides/slide125.xml"/><Relationship Id="rId168" Type="http://schemas.openxmlformats.org/officeDocument/2006/relationships/slide" Target="slides/slide167.xml"/><Relationship Id="rId333" Type="http://schemas.openxmlformats.org/officeDocument/2006/relationships/slide" Target="slides/slide332.xml"/><Relationship Id="rId540" Type="http://schemas.openxmlformats.org/officeDocument/2006/relationships/slide" Target="slides/slide539.xml"/><Relationship Id="rId778" Type="http://schemas.openxmlformats.org/officeDocument/2006/relationships/theme" Target="theme/theme1.xml"/><Relationship Id="rId72" Type="http://schemas.openxmlformats.org/officeDocument/2006/relationships/slide" Target="slides/slide71.xml"/><Relationship Id="rId375" Type="http://schemas.openxmlformats.org/officeDocument/2006/relationships/slide" Target="slides/slide374.xml"/><Relationship Id="rId582" Type="http://schemas.openxmlformats.org/officeDocument/2006/relationships/slide" Target="slides/slide581.xml"/><Relationship Id="rId638" Type="http://schemas.openxmlformats.org/officeDocument/2006/relationships/slide" Target="slides/slide637.xml"/><Relationship Id="rId3" Type="http://schemas.openxmlformats.org/officeDocument/2006/relationships/slide" Target="slides/slide2.xml"/><Relationship Id="rId235" Type="http://schemas.openxmlformats.org/officeDocument/2006/relationships/slide" Target="slides/slide234.xml"/><Relationship Id="rId277" Type="http://schemas.openxmlformats.org/officeDocument/2006/relationships/slide" Target="slides/slide276.xml"/><Relationship Id="rId400" Type="http://schemas.openxmlformats.org/officeDocument/2006/relationships/slide" Target="slides/slide399.xml"/><Relationship Id="rId442" Type="http://schemas.openxmlformats.org/officeDocument/2006/relationships/slide" Target="slides/slide441.xml"/><Relationship Id="rId484" Type="http://schemas.openxmlformats.org/officeDocument/2006/relationships/slide" Target="slides/slide483.xml"/><Relationship Id="rId705" Type="http://schemas.openxmlformats.org/officeDocument/2006/relationships/slide" Target="slides/slide704.xml"/><Relationship Id="rId137" Type="http://schemas.openxmlformats.org/officeDocument/2006/relationships/slide" Target="slides/slide136.xml"/><Relationship Id="rId302" Type="http://schemas.openxmlformats.org/officeDocument/2006/relationships/slide" Target="slides/slide301.xml"/><Relationship Id="rId344" Type="http://schemas.openxmlformats.org/officeDocument/2006/relationships/slide" Target="slides/slide343.xml"/><Relationship Id="rId691" Type="http://schemas.openxmlformats.org/officeDocument/2006/relationships/slide" Target="slides/slide690.xml"/><Relationship Id="rId747" Type="http://schemas.openxmlformats.org/officeDocument/2006/relationships/slide" Target="slides/slide746.xml"/><Relationship Id="rId41" Type="http://schemas.openxmlformats.org/officeDocument/2006/relationships/slide" Target="slides/slide40.xml"/><Relationship Id="rId83" Type="http://schemas.openxmlformats.org/officeDocument/2006/relationships/slide" Target="slides/slide82.xml"/><Relationship Id="rId179" Type="http://schemas.openxmlformats.org/officeDocument/2006/relationships/slide" Target="slides/slide178.xml"/><Relationship Id="rId386" Type="http://schemas.openxmlformats.org/officeDocument/2006/relationships/slide" Target="slides/slide385.xml"/><Relationship Id="rId551" Type="http://schemas.openxmlformats.org/officeDocument/2006/relationships/slide" Target="slides/slide550.xml"/><Relationship Id="rId593" Type="http://schemas.openxmlformats.org/officeDocument/2006/relationships/slide" Target="slides/slide592.xml"/><Relationship Id="rId607" Type="http://schemas.openxmlformats.org/officeDocument/2006/relationships/slide" Target="slides/slide606.xml"/><Relationship Id="rId649" Type="http://schemas.openxmlformats.org/officeDocument/2006/relationships/slide" Target="slides/slide648.xml"/><Relationship Id="rId190" Type="http://schemas.openxmlformats.org/officeDocument/2006/relationships/slide" Target="slides/slide189.xml"/><Relationship Id="rId204" Type="http://schemas.openxmlformats.org/officeDocument/2006/relationships/slide" Target="slides/slide203.xml"/><Relationship Id="rId246" Type="http://schemas.openxmlformats.org/officeDocument/2006/relationships/slide" Target="slides/slide245.xml"/><Relationship Id="rId288" Type="http://schemas.openxmlformats.org/officeDocument/2006/relationships/slide" Target="slides/slide287.xml"/><Relationship Id="rId411" Type="http://schemas.openxmlformats.org/officeDocument/2006/relationships/slide" Target="slides/slide410.xml"/><Relationship Id="rId453" Type="http://schemas.openxmlformats.org/officeDocument/2006/relationships/slide" Target="slides/slide452.xml"/><Relationship Id="rId509" Type="http://schemas.openxmlformats.org/officeDocument/2006/relationships/slide" Target="slides/slide508.xml"/><Relationship Id="rId660" Type="http://schemas.openxmlformats.org/officeDocument/2006/relationships/slide" Target="slides/slide659.xml"/><Relationship Id="rId106" Type="http://schemas.openxmlformats.org/officeDocument/2006/relationships/slide" Target="slides/slide105.xml"/><Relationship Id="rId313" Type="http://schemas.openxmlformats.org/officeDocument/2006/relationships/slide" Target="slides/slide312.xml"/><Relationship Id="rId495" Type="http://schemas.openxmlformats.org/officeDocument/2006/relationships/slide" Target="slides/slide494.xml"/><Relationship Id="rId716" Type="http://schemas.openxmlformats.org/officeDocument/2006/relationships/slide" Target="slides/slide715.xml"/><Relationship Id="rId758" Type="http://schemas.openxmlformats.org/officeDocument/2006/relationships/slide" Target="slides/slide757.xml"/><Relationship Id="rId10" Type="http://schemas.openxmlformats.org/officeDocument/2006/relationships/slide" Target="slides/slide9.xml"/><Relationship Id="rId52" Type="http://schemas.openxmlformats.org/officeDocument/2006/relationships/slide" Target="slides/slide51.xml"/><Relationship Id="rId94" Type="http://schemas.openxmlformats.org/officeDocument/2006/relationships/slide" Target="slides/slide93.xml"/><Relationship Id="rId148" Type="http://schemas.openxmlformats.org/officeDocument/2006/relationships/slide" Target="slides/slide147.xml"/><Relationship Id="rId355" Type="http://schemas.openxmlformats.org/officeDocument/2006/relationships/slide" Target="slides/slide354.xml"/><Relationship Id="rId397" Type="http://schemas.openxmlformats.org/officeDocument/2006/relationships/slide" Target="slides/slide396.xml"/><Relationship Id="rId520" Type="http://schemas.openxmlformats.org/officeDocument/2006/relationships/slide" Target="slides/slide519.xml"/><Relationship Id="rId562" Type="http://schemas.openxmlformats.org/officeDocument/2006/relationships/slide" Target="slides/slide561.xml"/><Relationship Id="rId618" Type="http://schemas.openxmlformats.org/officeDocument/2006/relationships/slide" Target="slides/slide617.xml"/><Relationship Id="rId215" Type="http://schemas.openxmlformats.org/officeDocument/2006/relationships/slide" Target="slides/slide214.xml"/><Relationship Id="rId257" Type="http://schemas.openxmlformats.org/officeDocument/2006/relationships/slide" Target="slides/slide256.xml"/><Relationship Id="rId422" Type="http://schemas.openxmlformats.org/officeDocument/2006/relationships/slide" Target="slides/slide421.xml"/><Relationship Id="rId464" Type="http://schemas.openxmlformats.org/officeDocument/2006/relationships/slide" Target="slides/slide463.xml"/><Relationship Id="rId299" Type="http://schemas.openxmlformats.org/officeDocument/2006/relationships/slide" Target="slides/slide298.xml"/><Relationship Id="rId727" Type="http://schemas.openxmlformats.org/officeDocument/2006/relationships/slide" Target="slides/slide726.xml"/><Relationship Id="rId63" Type="http://schemas.openxmlformats.org/officeDocument/2006/relationships/slide" Target="slides/slide62.xml"/><Relationship Id="rId159" Type="http://schemas.openxmlformats.org/officeDocument/2006/relationships/slide" Target="slides/slide158.xml"/><Relationship Id="rId366" Type="http://schemas.openxmlformats.org/officeDocument/2006/relationships/slide" Target="slides/slide365.xml"/><Relationship Id="rId573" Type="http://schemas.openxmlformats.org/officeDocument/2006/relationships/slide" Target="slides/slide57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085AE8-6980-473C-89EF-0A138FA5B9A4}" type="datetimeFigureOut">
              <a:rPr lang="en-US" smtClean="0"/>
              <a:pPr/>
              <a:t>3/17/2021</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757C97-7840-4DA9-8864-D5FFCA4EF252}" type="slidenum">
              <a:rPr lang="en-IN" smtClean="0"/>
              <a:pPr/>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2" Type="http://schemas.openxmlformats.org/officeDocument/2006/relationships/slide" Target="../slides/slide277.xml"/><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2" Type="http://schemas.openxmlformats.org/officeDocument/2006/relationships/slide" Target="../slides/slide278.xml"/><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278.xml.rels><?xml version="1.0" encoding="UTF-8" standalone="yes"?>
<Relationships xmlns="http://schemas.openxmlformats.org/package/2006/relationships"><Relationship Id="rId2" Type="http://schemas.openxmlformats.org/officeDocument/2006/relationships/slide" Target="../slides/slide281.xml"/><Relationship Id="rId1" Type="http://schemas.openxmlformats.org/officeDocument/2006/relationships/notesMaster" Target="../notesMasters/notesMaster1.xml"/></Relationships>
</file>

<file path=ppt/notesSlides/_rels/notesSlide279.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0.xml.rels><?xml version="1.0" encoding="UTF-8" standalone="yes"?>
<Relationships xmlns="http://schemas.openxmlformats.org/package/2006/relationships"><Relationship Id="rId2" Type="http://schemas.openxmlformats.org/officeDocument/2006/relationships/slide" Target="../slides/slide283.xml"/><Relationship Id="rId1" Type="http://schemas.openxmlformats.org/officeDocument/2006/relationships/notesMaster" Target="../notesMasters/notesMaster1.xml"/></Relationships>
</file>

<file path=ppt/notesSlides/_rels/notesSlide281.xml.rels><?xml version="1.0" encoding="UTF-8" standalone="yes"?>
<Relationships xmlns="http://schemas.openxmlformats.org/package/2006/relationships"><Relationship Id="rId2" Type="http://schemas.openxmlformats.org/officeDocument/2006/relationships/slide" Target="../slides/slide284.xml"/><Relationship Id="rId1" Type="http://schemas.openxmlformats.org/officeDocument/2006/relationships/notesMaster" Target="../notesMasters/notesMaster1.xml"/></Relationships>
</file>

<file path=ppt/notesSlides/_rels/notesSlide282.xml.rels><?xml version="1.0" encoding="UTF-8" standalone="yes"?>
<Relationships xmlns="http://schemas.openxmlformats.org/package/2006/relationships"><Relationship Id="rId2" Type="http://schemas.openxmlformats.org/officeDocument/2006/relationships/slide" Target="../slides/slide285.xml"/><Relationship Id="rId1" Type="http://schemas.openxmlformats.org/officeDocument/2006/relationships/notesMaster" Target="../notesMasters/notesMaster1.xml"/></Relationships>
</file>

<file path=ppt/notesSlides/_rels/notesSlide283.xml.rels><?xml version="1.0" encoding="UTF-8" standalone="yes"?>
<Relationships xmlns="http://schemas.openxmlformats.org/package/2006/relationships"><Relationship Id="rId2" Type="http://schemas.openxmlformats.org/officeDocument/2006/relationships/slide" Target="../slides/slide286.xml"/><Relationship Id="rId1" Type="http://schemas.openxmlformats.org/officeDocument/2006/relationships/notesMaster" Target="../notesMasters/notesMaster1.xml"/></Relationships>
</file>

<file path=ppt/notesSlides/_rels/notesSlide284.xml.rels><?xml version="1.0" encoding="UTF-8" standalone="yes"?>
<Relationships xmlns="http://schemas.openxmlformats.org/package/2006/relationships"><Relationship Id="rId2" Type="http://schemas.openxmlformats.org/officeDocument/2006/relationships/slide" Target="../slides/slide287.xml"/><Relationship Id="rId1" Type="http://schemas.openxmlformats.org/officeDocument/2006/relationships/notesMaster" Target="../notesMasters/notesMaster1.xml"/></Relationships>
</file>

<file path=ppt/notesSlides/_rels/notesSlide285.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286.xml.rels><?xml version="1.0" encoding="UTF-8" standalone="yes"?>
<Relationships xmlns="http://schemas.openxmlformats.org/package/2006/relationships"><Relationship Id="rId2" Type="http://schemas.openxmlformats.org/officeDocument/2006/relationships/slide" Target="../slides/slide289.xml"/><Relationship Id="rId1" Type="http://schemas.openxmlformats.org/officeDocument/2006/relationships/notesMaster" Target="../notesMasters/notesMaster1.xml"/></Relationships>
</file>

<file path=ppt/notesSlides/_rels/notesSlide287.xml.rels><?xml version="1.0" encoding="UTF-8" standalone="yes"?>
<Relationships xmlns="http://schemas.openxmlformats.org/package/2006/relationships"><Relationship Id="rId2" Type="http://schemas.openxmlformats.org/officeDocument/2006/relationships/slide" Target="../slides/slide290.xml"/><Relationship Id="rId1" Type="http://schemas.openxmlformats.org/officeDocument/2006/relationships/notesMaster" Target="../notesMasters/notesMaster1.xml"/></Relationships>
</file>

<file path=ppt/notesSlides/_rels/notesSlide288.xml.rels><?xml version="1.0" encoding="UTF-8" standalone="yes"?>
<Relationships xmlns="http://schemas.openxmlformats.org/package/2006/relationships"><Relationship Id="rId2" Type="http://schemas.openxmlformats.org/officeDocument/2006/relationships/slide" Target="../slides/slide291.xml"/><Relationship Id="rId1" Type="http://schemas.openxmlformats.org/officeDocument/2006/relationships/notesMaster" Target="../notesMasters/notesMaster1.xml"/></Relationships>
</file>

<file path=ppt/notesSlides/_rels/notesSlide289.xml.rels><?xml version="1.0" encoding="UTF-8" standalone="yes"?>
<Relationships xmlns="http://schemas.openxmlformats.org/package/2006/relationships"><Relationship Id="rId2" Type="http://schemas.openxmlformats.org/officeDocument/2006/relationships/slide" Target="../slides/slide29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0.xml.rels><?xml version="1.0" encoding="UTF-8" standalone="yes"?>
<Relationships xmlns="http://schemas.openxmlformats.org/package/2006/relationships"><Relationship Id="rId2" Type="http://schemas.openxmlformats.org/officeDocument/2006/relationships/slide" Target="../slides/slide293.xml"/><Relationship Id="rId1" Type="http://schemas.openxmlformats.org/officeDocument/2006/relationships/notesMaster" Target="../notesMasters/notesMaster1.xml"/></Relationships>
</file>

<file path=ppt/notesSlides/_rels/notesSlide291.xml.rels><?xml version="1.0" encoding="UTF-8" standalone="yes"?>
<Relationships xmlns="http://schemas.openxmlformats.org/package/2006/relationships"><Relationship Id="rId2" Type="http://schemas.openxmlformats.org/officeDocument/2006/relationships/slide" Target="../slides/slide294.xml"/><Relationship Id="rId1" Type="http://schemas.openxmlformats.org/officeDocument/2006/relationships/notesMaster" Target="../notesMasters/notesMaster1.xml"/></Relationships>
</file>

<file path=ppt/notesSlides/_rels/notesSlide292.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_rels/notesSlide293.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294.xml.rels><?xml version="1.0" encoding="UTF-8" standalone="yes"?>
<Relationships xmlns="http://schemas.openxmlformats.org/package/2006/relationships"><Relationship Id="rId2" Type="http://schemas.openxmlformats.org/officeDocument/2006/relationships/slide" Target="../slides/slide297.xml"/><Relationship Id="rId1" Type="http://schemas.openxmlformats.org/officeDocument/2006/relationships/notesMaster" Target="../notesMasters/notesMaster1.xml"/></Relationships>
</file>

<file path=ppt/notesSlides/_rels/notesSlide295.xml.rels><?xml version="1.0" encoding="UTF-8" standalone="yes"?>
<Relationships xmlns="http://schemas.openxmlformats.org/package/2006/relationships"><Relationship Id="rId2" Type="http://schemas.openxmlformats.org/officeDocument/2006/relationships/slide" Target="../slides/slide298.xml"/><Relationship Id="rId1" Type="http://schemas.openxmlformats.org/officeDocument/2006/relationships/notesMaster" Target="../notesMasters/notesMaster1.xml"/></Relationships>
</file>

<file path=ppt/notesSlides/_rels/notesSlide296.xml.rels><?xml version="1.0" encoding="UTF-8" standalone="yes"?>
<Relationships xmlns="http://schemas.openxmlformats.org/package/2006/relationships"><Relationship Id="rId2" Type="http://schemas.openxmlformats.org/officeDocument/2006/relationships/slide" Target="../slides/slide299.xml"/><Relationship Id="rId1" Type="http://schemas.openxmlformats.org/officeDocument/2006/relationships/notesMaster" Target="../notesMasters/notesMaster1.xml"/></Relationships>
</file>

<file path=ppt/notesSlides/_rels/notesSlide297.xml.rels><?xml version="1.0" encoding="UTF-8" standalone="yes"?>
<Relationships xmlns="http://schemas.openxmlformats.org/package/2006/relationships"><Relationship Id="rId2" Type="http://schemas.openxmlformats.org/officeDocument/2006/relationships/slide" Target="../slides/slide300.xml"/><Relationship Id="rId1" Type="http://schemas.openxmlformats.org/officeDocument/2006/relationships/notesMaster" Target="../notesMasters/notesMaster1.xml"/></Relationships>
</file>

<file path=ppt/notesSlides/_rels/notesSlide298.xml.rels><?xml version="1.0" encoding="UTF-8" standalone="yes"?>
<Relationships xmlns="http://schemas.openxmlformats.org/package/2006/relationships"><Relationship Id="rId2" Type="http://schemas.openxmlformats.org/officeDocument/2006/relationships/slide" Target="../slides/slide301.xml"/><Relationship Id="rId1" Type="http://schemas.openxmlformats.org/officeDocument/2006/relationships/notesMaster" Target="../notesMasters/notesMaster1.xml"/></Relationships>
</file>

<file path=ppt/notesSlides/_rels/notesSlide299.xml.rels><?xml version="1.0" encoding="UTF-8" standalone="yes"?>
<Relationships xmlns="http://schemas.openxmlformats.org/package/2006/relationships"><Relationship Id="rId2" Type="http://schemas.openxmlformats.org/officeDocument/2006/relationships/slide" Target="../slides/slide30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00.xml.rels><?xml version="1.0" encoding="UTF-8" standalone="yes"?>
<Relationships xmlns="http://schemas.openxmlformats.org/package/2006/relationships"><Relationship Id="rId2" Type="http://schemas.openxmlformats.org/officeDocument/2006/relationships/slide" Target="../slides/slide303.xml"/><Relationship Id="rId1" Type="http://schemas.openxmlformats.org/officeDocument/2006/relationships/notesMaster" Target="../notesMasters/notesMaster1.xml"/></Relationships>
</file>

<file path=ppt/notesSlides/_rels/notesSlide301.xml.rels><?xml version="1.0" encoding="UTF-8" standalone="yes"?>
<Relationships xmlns="http://schemas.openxmlformats.org/package/2006/relationships"><Relationship Id="rId2" Type="http://schemas.openxmlformats.org/officeDocument/2006/relationships/slide" Target="../slides/slide304.xml"/><Relationship Id="rId1" Type="http://schemas.openxmlformats.org/officeDocument/2006/relationships/notesMaster" Target="../notesMasters/notesMaster1.xml"/></Relationships>
</file>

<file path=ppt/notesSlides/_rels/notesSlide302.xml.rels><?xml version="1.0" encoding="UTF-8" standalone="yes"?>
<Relationships xmlns="http://schemas.openxmlformats.org/package/2006/relationships"><Relationship Id="rId2" Type="http://schemas.openxmlformats.org/officeDocument/2006/relationships/slide" Target="../slides/slide305.xml"/><Relationship Id="rId1" Type="http://schemas.openxmlformats.org/officeDocument/2006/relationships/notesMaster" Target="../notesMasters/notesMaster1.xml"/></Relationships>
</file>

<file path=ppt/notesSlides/_rels/notesSlide303.xml.rels><?xml version="1.0" encoding="UTF-8" standalone="yes"?>
<Relationships xmlns="http://schemas.openxmlformats.org/package/2006/relationships"><Relationship Id="rId2" Type="http://schemas.openxmlformats.org/officeDocument/2006/relationships/slide" Target="../slides/slide306.xml"/><Relationship Id="rId1" Type="http://schemas.openxmlformats.org/officeDocument/2006/relationships/notesMaster" Target="../notesMasters/notesMaster1.xml"/></Relationships>
</file>

<file path=ppt/notesSlides/_rels/notesSlide304.xml.rels><?xml version="1.0" encoding="UTF-8" standalone="yes"?>
<Relationships xmlns="http://schemas.openxmlformats.org/package/2006/relationships"><Relationship Id="rId2" Type="http://schemas.openxmlformats.org/officeDocument/2006/relationships/slide" Target="../slides/slide307.xml"/><Relationship Id="rId1" Type="http://schemas.openxmlformats.org/officeDocument/2006/relationships/notesMaster" Target="../notesMasters/notesMaster1.xml"/></Relationships>
</file>

<file path=ppt/notesSlides/_rels/notesSlide305.xml.rels><?xml version="1.0" encoding="UTF-8" standalone="yes"?>
<Relationships xmlns="http://schemas.openxmlformats.org/package/2006/relationships"><Relationship Id="rId2" Type="http://schemas.openxmlformats.org/officeDocument/2006/relationships/slide" Target="../slides/slide308.xml"/><Relationship Id="rId1" Type="http://schemas.openxmlformats.org/officeDocument/2006/relationships/notesMaster" Target="../notesMasters/notesMaster1.xml"/></Relationships>
</file>

<file path=ppt/notesSlides/_rels/notesSlide306.xml.rels><?xml version="1.0" encoding="UTF-8" standalone="yes"?>
<Relationships xmlns="http://schemas.openxmlformats.org/package/2006/relationships"><Relationship Id="rId2" Type="http://schemas.openxmlformats.org/officeDocument/2006/relationships/slide" Target="../slides/slide309.xml"/><Relationship Id="rId1" Type="http://schemas.openxmlformats.org/officeDocument/2006/relationships/notesMaster" Target="../notesMasters/notesMaster1.xml"/></Relationships>
</file>

<file path=ppt/notesSlides/_rels/notesSlide307.xml.rels><?xml version="1.0" encoding="UTF-8" standalone="yes"?>
<Relationships xmlns="http://schemas.openxmlformats.org/package/2006/relationships"><Relationship Id="rId2" Type="http://schemas.openxmlformats.org/officeDocument/2006/relationships/slide" Target="../slides/slide310.xml"/><Relationship Id="rId1" Type="http://schemas.openxmlformats.org/officeDocument/2006/relationships/notesMaster" Target="../notesMasters/notesMaster1.xml"/></Relationships>
</file>

<file path=ppt/notesSlides/_rels/notesSlide308.xml.rels><?xml version="1.0" encoding="UTF-8" standalone="yes"?>
<Relationships xmlns="http://schemas.openxmlformats.org/package/2006/relationships"><Relationship Id="rId2" Type="http://schemas.openxmlformats.org/officeDocument/2006/relationships/slide" Target="../slides/slide311.xml"/><Relationship Id="rId1" Type="http://schemas.openxmlformats.org/officeDocument/2006/relationships/notesMaster" Target="../notesMasters/notesMaster1.xml"/></Relationships>
</file>

<file path=ppt/notesSlides/_rels/notesSlide309.xml.rels><?xml version="1.0" encoding="UTF-8" standalone="yes"?>
<Relationships xmlns="http://schemas.openxmlformats.org/package/2006/relationships"><Relationship Id="rId2" Type="http://schemas.openxmlformats.org/officeDocument/2006/relationships/slide" Target="../slides/slide31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0.xml.rels><?xml version="1.0" encoding="UTF-8" standalone="yes"?>
<Relationships xmlns="http://schemas.openxmlformats.org/package/2006/relationships"><Relationship Id="rId2" Type="http://schemas.openxmlformats.org/officeDocument/2006/relationships/slide" Target="../slides/slide313.xml"/><Relationship Id="rId1" Type="http://schemas.openxmlformats.org/officeDocument/2006/relationships/notesMaster" Target="../notesMasters/notesMaster1.xml"/></Relationships>
</file>

<file path=ppt/notesSlides/_rels/notesSlide311.xml.rels><?xml version="1.0" encoding="UTF-8" standalone="yes"?>
<Relationships xmlns="http://schemas.openxmlformats.org/package/2006/relationships"><Relationship Id="rId2" Type="http://schemas.openxmlformats.org/officeDocument/2006/relationships/slide" Target="../slides/slide314.xml"/><Relationship Id="rId1" Type="http://schemas.openxmlformats.org/officeDocument/2006/relationships/notesMaster" Target="../notesMasters/notesMaster1.xml"/></Relationships>
</file>

<file path=ppt/notesSlides/_rels/notesSlide312.xml.rels><?xml version="1.0" encoding="UTF-8" standalone="yes"?>
<Relationships xmlns="http://schemas.openxmlformats.org/package/2006/relationships"><Relationship Id="rId2" Type="http://schemas.openxmlformats.org/officeDocument/2006/relationships/slide" Target="../slides/slide315.xml"/><Relationship Id="rId1" Type="http://schemas.openxmlformats.org/officeDocument/2006/relationships/notesMaster" Target="../notesMasters/notesMaster1.xml"/></Relationships>
</file>

<file path=ppt/notesSlides/_rels/notesSlide313.xml.rels><?xml version="1.0" encoding="UTF-8" standalone="yes"?>
<Relationships xmlns="http://schemas.openxmlformats.org/package/2006/relationships"><Relationship Id="rId2" Type="http://schemas.openxmlformats.org/officeDocument/2006/relationships/slide" Target="../slides/slide316.xml"/><Relationship Id="rId1" Type="http://schemas.openxmlformats.org/officeDocument/2006/relationships/notesMaster" Target="../notesMasters/notesMaster1.xml"/></Relationships>
</file>

<file path=ppt/notesSlides/_rels/notesSlide314.xml.rels><?xml version="1.0" encoding="UTF-8" standalone="yes"?>
<Relationships xmlns="http://schemas.openxmlformats.org/package/2006/relationships"><Relationship Id="rId2" Type="http://schemas.openxmlformats.org/officeDocument/2006/relationships/slide" Target="../slides/slide317.xml"/><Relationship Id="rId1" Type="http://schemas.openxmlformats.org/officeDocument/2006/relationships/notesMaster" Target="../notesMasters/notesMaster1.xml"/></Relationships>
</file>

<file path=ppt/notesSlides/_rels/notesSlide315.xml.rels><?xml version="1.0" encoding="UTF-8" standalone="yes"?>
<Relationships xmlns="http://schemas.openxmlformats.org/package/2006/relationships"><Relationship Id="rId2" Type="http://schemas.openxmlformats.org/officeDocument/2006/relationships/slide" Target="../slides/slide318.xml"/><Relationship Id="rId1" Type="http://schemas.openxmlformats.org/officeDocument/2006/relationships/notesMaster" Target="../notesMasters/notesMaster1.xml"/></Relationships>
</file>

<file path=ppt/notesSlides/_rels/notesSlide316.xml.rels><?xml version="1.0" encoding="UTF-8" standalone="yes"?>
<Relationships xmlns="http://schemas.openxmlformats.org/package/2006/relationships"><Relationship Id="rId2" Type="http://schemas.openxmlformats.org/officeDocument/2006/relationships/slide" Target="../slides/slide319.xml"/><Relationship Id="rId1" Type="http://schemas.openxmlformats.org/officeDocument/2006/relationships/notesMaster" Target="../notesMasters/notesMaster1.xml"/></Relationships>
</file>

<file path=ppt/notesSlides/_rels/notesSlide317.xml.rels><?xml version="1.0" encoding="UTF-8" standalone="yes"?>
<Relationships xmlns="http://schemas.openxmlformats.org/package/2006/relationships"><Relationship Id="rId2" Type="http://schemas.openxmlformats.org/officeDocument/2006/relationships/slide" Target="../slides/slide320.xml"/><Relationship Id="rId1" Type="http://schemas.openxmlformats.org/officeDocument/2006/relationships/notesMaster" Target="../notesMasters/notesMaster1.xml"/></Relationships>
</file>

<file path=ppt/notesSlides/_rels/notesSlide318.xml.rels><?xml version="1.0" encoding="UTF-8" standalone="yes"?>
<Relationships xmlns="http://schemas.openxmlformats.org/package/2006/relationships"><Relationship Id="rId2" Type="http://schemas.openxmlformats.org/officeDocument/2006/relationships/slide" Target="../slides/slide321.xml"/><Relationship Id="rId1" Type="http://schemas.openxmlformats.org/officeDocument/2006/relationships/notesMaster" Target="../notesMasters/notesMaster1.xml"/></Relationships>
</file>

<file path=ppt/notesSlides/_rels/notesSlide319.xml.rels><?xml version="1.0" encoding="UTF-8" standalone="yes"?>
<Relationships xmlns="http://schemas.openxmlformats.org/package/2006/relationships"><Relationship Id="rId2" Type="http://schemas.openxmlformats.org/officeDocument/2006/relationships/slide" Target="../slides/slide32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0.xml.rels><?xml version="1.0" encoding="UTF-8" standalone="yes"?>
<Relationships xmlns="http://schemas.openxmlformats.org/package/2006/relationships"><Relationship Id="rId2" Type="http://schemas.openxmlformats.org/officeDocument/2006/relationships/slide" Target="../slides/slide323.xml"/><Relationship Id="rId1" Type="http://schemas.openxmlformats.org/officeDocument/2006/relationships/notesMaster" Target="../notesMasters/notesMaster1.xml"/></Relationships>
</file>

<file path=ppt/notesSlides/_rels/notesSlide321.xml.rels><?xml version="1.0" encoding="UTF-8" standalone="yes"?>
<Relationships xmlns="http://schemas.openxmlformats.org/package/2006/relationships"><Relationship Id="rId2" Type="http://schemas.openxmlformats.org/officeDocument/2006/relationships/slide" Target="../slides/slide324.xml"/><Relationship Id="rId1" Type="http://schemas.openxmlformats.org/officeDocument/2006/relationships/notesMaster" Target="../notesMasters/notesMaster1.xml"/></Relationships>
</file>

<file path=ppt/notesSlides/_rels/notesSlide322.xml.rels><?xml version="1.0" encoding="UTF-8" standalone="yes"?>
<Relationships xmlns="http://schemas.openxmlformats.org/package/2006/relationships"><Relationship Id="rId2" Type="http://schemas.openxmlformats.org/officeDocument/2006/relationships/slide" Target="../slides/slide325.xml"/><Relationship Id="rId1" Type="http://schemas.openxmlformats.org/officeDocument/2006/relationships/notesMaster" Target="../notesMasters/notesMaster1.xml"/></Relationships>
</file>

<file path=ppt/notesSlides/_rels/notesSlide323.xml.rels><?xml version="1.0" encoding="UTF-8" standalone="yes"?>
<Relationships xmlns="http://schemas.openxmlformats.org/package/2006/relationships"><Relationship Id="rId2" Type="http://schemas.openxmlformats.org/officeDocument/2006/relationships/slide" Target="../slides/slide326.xml"/><Relationship Id="rId1" Type="http://schemas.openxmlformats.org/officeDocument/2006/relationships/notesMaster" Target="../notesMasters/notesMaster1.xml"/></Relationships>
</file>

<file path=ppt/notesSlides/_rels/notesSlide324.xml.rels><?xml version="1.0" encoding="UTF-8" standalone="yes"?>
<Relationships xmlns="http://schemas.openxmlformats.org/package/2006/relationships"><Relationship Id="rId2" Type="http://schemas.openxmlformats.org/officeDocument/2006/relationships/slide" Target="../slides/slide327.xml"/><Relationship Id="rId1" Type="http://schemas.openxmlformats.org/officeDocument/2006/relationships/notesMaster" Target="../notesMasters/notesMaster1.xml"/></Relationships>
</file>

<file path=ppt/notesSlides/_rels/notesSlide325.xml.rels><?xml version="1.0" encoding="UTF-8" standalone="yes"?>
<Relationships xmlns="http://schemas.openxmlformats.org/package/2006/relationships"><Relationship Id="rId2" Type="http://schemas.openxmlformats.org/officeDocument/2006/relationships/slide" Target="../slides/slide328.xml"/><Relationship Id="rId1" Type="http://schemas.openxmlformats.org/officeDocument/2006/relationships/notesMaster" Target="../notesMasters/notesMaster1.xml"/></Relationships>
</file>

<file path=ppt/notesSlides/_rels/notesSlide326.xml.rels><?xml version="1.0" encoding="UTF-8" standalone="yes"?>
<Relationships xmlns="http://schemas.openxmlformats.org/package/2006/relationships"><Relationship Id="rId2" Type="http://schemas.openxmlformats.org/officeDocument/2006/relationships/slide" Target="../slides/slide329.xml"/><Relationship Id="rId1" Type="http://schemas.openxmlformats.org/officeDocument/2006/relationships/notesMaster" Target="../notesMasters/notesMaster1.xml"/></Relationships>
</file>

<file path=ppt/notesSlides/_rels/notesSlide327.xml.rels><?xml version="1.0" encoding="UTF-8" standalone="yes"?>
<Relationships xmlns="http://schemas.openxmlformats.org/package/2006/relationships"><Relationship Id="rId2" Type="http://schemas.openxmlformats.org/officeDocument/2006/relationships/slide" Target="../slides/slide330.xml"/><Relationship Id="rId1" Type="http://schemas.openxmlformats.org/officeDocument/2006/relationships/notesMaster" Target="../notesMasters/notesMaster1.xml"/></Relationships>
</file>

<file path=ppt/notesSlides/_rels/notesSlide328.xml.rels><?xml version="1.0" encoding="UTF-8" standalone="yes"?>
<Relationships xmlns="http://schemas.openxmlformats.org/package/2006/relationships"><Relationship Id="rId2" Type="http://schemas.openxmlformats.org/officeDocument/2006/relationships/slide" Target="../slides/slide331.xml"/><Relationship Id="rId1" Type="http://schemas.openxmlformats.org/officeDocument/2006/relationships/notesMaster" Target="../notesMasters/notesMaster1.xml"/></Relationships>
</file>

<file path=ppt/notesSlides/_rels/notesSlide329.xml.rels><?xml version="1.0" encoding="UTF-8" standalone="yes"?>
<Relationships xmlns="http://schemas.openxmlformats.org/package/2006/relationships"><Relationship Id="rId2" Type="http://schemas.openxmlformats.org/officeDocument/2006/relationships/slide" Target="../slides/slide3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0.xml.rels><?xml version="1.0" encoding="UTF-8" standalone="yes"?>
<Relationships xmlns="http://schemas.openxmlformats.org/package/2006/relationships"><Relationship Id="rId2" Type="http://schemas.openxmlformats.org/officeDocument/2006/relationships/slide" Target="../slides/slide333.xml"/><Relationship Id="rId1" Type="http://schemas.openxmlformats.org/officeDocument/2006/relationships/notesMaster" Target="../notesMasters/notesMaster1.xml"/></Relationships>
</file>

<file path=ppt/notesSlides/_rels/notesSlide331.xml.rels><?xml version="1.0" encoding="UTF-8" standalone="yes"?>
<Relationships xmlns="http://schemas.openxmlformats.org/package/2006/relationships"><Relationship Id="rId2" Type="http://schemas.openxmlformats.org/officeDocument/2006/relationships/slide" Target="../slides/slide334.xml"/><Relationship Id="rId1" Type="http://schemas.openxmlformats.org/officeDocument/2006/relationships/notesMaster" Target="../notesMasters/notesMaster1.xml"/></Relationships>
</file>

<file path=ppt/notesSlides/_rels/notesSlide332.xml.rels><?xml version="1.0" encoding="UTF-8" standalone="yes"?>
<Relationships xmlns="http://schemas.openxmlformats.org/package/2006/relationships"><Relationship Id="rId2" Type="http://schemas.openxmlformats.org/officeDocument/2006/relationships/slide" Target="../slides/slide335.xml"/><Relationship Id="rId1" Type="http://schemas.openxmlformats.org/officeDocument/2006/relationships/notesMaster" Target="../notesMasters/notesMaster1.xml"/></Relationships>
</file>

<file path=ppt/notesSlides/_rels/notesSlide333.xml.rels><?xml version="1.0" encoding="UTF-8" standalone="yes"?>
<Relationships xmlns="http://schemas.openxmlformats.org/package/2006/relationships"><Relationship Id="rId2" Type="http://schemas.openxmlformats.org/officeDocument/2006/relationships/slide" Target="../slides/slide336.xml"/><Relationship Id="rId1" Type="http://schemas.openxmlformats.org/officeDocument/2006/relationships/notesMaster" Target="../notesMasters/notesMaster1.xml"/></Relationships>
</file>

<file path=ppt/notesSlides/_rels/notesSlide334.xml.rels><?xml version="1.0" encoding="UTF-8" standalone="yes"?>
<Relationships xmlns="http://schemas.openxmlformats.org/package/2006/relationships"><Relationship Id="rId2" Type="http://schemas.openxmlformats.org/officeDocument/2006/relationships/slide" Target="../slides/slide337.xml"/><Relationship Id="rId1" Type="http://schemas.openxmlformats.org/officeDocument/2006/relationships/notesMaster" Target="../notesMasters/notesMaster1.xml"/></Relationships>
</file>

<file path=ppt/notesSlides/_rels/notesSlide335.xml.rels><?xml version="1.0" encoding="UTF-8" standalone="yes"?>
<Relationships xmlns="http://schemas.openxmlformats.org/package/2006/relationships"><Relationship Id="rId2" Type="http://schemas.openxmlformats.org/officeDocument/2006/relationships/slide" Target="../slides/slide338.xml"/><Relationship Id="rId1" Type="http://schemas.openxmlformats.org/officeDocument/2006/relationships/notesMaster" Target="../notesMasters/notesMaster1.xml"/></Relationships>
</file>

<file path=ppt/notesSlides/_rels/notesSlide336.xml.rels><?xml version="1.0" encoding="UTF-8" standalone="yes"?>
<Relationships xmlns="http://schemas.openxmlformats.org/package/2006/relationships"><Relationship Id="rId2" Type="http://schemas.openxmlformats.org/officeDocument/2006/relationships/slide" Target="../slides/slide339.xml"/><Relationship Id="rId1" Type="http://schemas.openxmlformats.org/officeDocument/2006/relationships/notesMaster" Target="../notesMasters/notesMaster1.xml"/></Relationships>
</file>

<file path=ppt/notesSlides/_rels/notesSlide337.xml.rels><?xml version="1.0" encoding="UTF-8" standalone="yes"?>
<Relationships xmlns="http://schemas.openxmlformats.org/package/2006/relationships"><Relationship Id="rId2" Type="http://schemas.openxmlformats.org/officeDocument/2006/relationships/slide" Target="../slides/slide340.xml"/><Relationship Id="rId1" Type="http://schemas.openxmlformats.org/officeDocument/2006/relationships/notesMaster" Target="../notesMasters/notesMaster1.xml"/></Relationships>
</file>

<file path=ppt/notesSlides/_rels/notesSlide338.xml.rels><?xml version="1.0" encoding="UTF-8" standalone="yes"?>
<Relationships xmlns="http://schemas.openxmlformats.org/package/2006/relationships"><Relationship Id="rId2" Type="http://schemas.openxmlformats.org/officeDocument/2006/relationships/slide" Target="../slides/slide341.xml"/><Relationship Id="rId1" Type="http://schemas.openxmlformats.org/officeDocument/2006/relationships/notesMaster" Target="../notesMasters/notesMaster1.xml"/></Relationships>
</file>

<file path=ppt/notesSlides/_rels/notesSlide339.xml.rels><?xml version="1.0" encoding="UTF-8" standalone="yes"?>
<Relationships xmlns="http://schemas.openxmlformats.org/package/2006/relationships"><Relationship Id="rId2" Type="http://schemas.openxmlformats.org/officeDocument/2006/relationships/slide" Target="../slides/slide3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0.xml.rels><?xml version="1.0" encoding="UTF-8" standalone="yes"?>
<Relationships xmlns="http://schemas.openxmlformats.org/package/2006/relationships"><Relationship Id="rId2" Type="http://schemas.openxmlformats.org/officeDocument/2006/relationships/slide" Target="../slides/slide343.xml"/><Relationship Id="rId1" Type="http://schemas.openxmlformats.org/officeDocument/2006/relationships/notesMaster" Target="../notesMasters/notesMaster1.xml"/></Relationships>
</file>

<file path=ppt/notesSlides/_rels/notesSlide341.xml.rels><?xml version="1.0" encoding="UTF-8" standalone="yes"?>
<Relationships xmlns="http://schemas.openxmlformats.org/package/2006/relationships"><Relationship Id="rId2" Type="http://schemas.openxmlformats.org/officeDocument/2006/relationships/slide" Target="../slides/slide344.xml"/><Relationship Id="rId1" Type="http://schemas.openxmlformats.org/officeDocument/2006/relationships/notesMaster" Target="../notesMasters/notesMaster1.xml"/></Relationships>
</file>

<file path=ppt/notesSlides/_rels/notesSlide342.xml.rels><?xml version="1.0" encoding="UTF-8" standalone="yes"?>
<Relationships xmlns="http://schemas.openxmlformats.org/package/2006/relationships"><Relationship Id="rId2" Type="http://schemas.openxmlformats.org/officeDocument/2006/relationships/slide" Target="../slides/slide345.xml"/><Relationship Id="rId1" Type="http://schemas.openxmlformats.org/officeDocument/2006/relationships/notesMaster" Target="../notesMasters/notesMaster1.xml"/></Relationships>
</file>

<file path=ppt/notesSlides/_rels/notesSlide343.xml.rels><?xml version="1.0" encoding="UTF-8" standalone="yes"?>
<Relationships xmlns="http://schemas.openxmlformats.org/package/2006/relationships"><Relationship Id="rId2" Type="http://schemas.openxmlformats.org/officeDocument/2006/relationships/slide" Target="../slides/slide346.xml"/><Relationship Id="rId1" Type="http://schemas.openxmlformats.org/officeDocument/2006/relationships/notesMaster" Target="../notesMasters/notesMaster1.xml"/></Relationships>
</file>

<file path=ppt/notesSlides/_rels/notesSlide344.xml.rels><?xml version="1.0" encoding="UTF-8" standalone="yes"?>
<Relationships xmlns="http://schemas.openxmlformats.org/package/2006/relationships"><Relationship Id="rId2" Type="http://schemas.openxmlformats.org/officeDocument/2006/relationships/slide" Target="../slides/slide347.xml"/><Relationship Id="rId1" Type="http://schemas.openxmlformats.org/officeDocument/2006/relationships/notesMaster" Target="../notesMasters/notesMaster1.xml"/></Relationships>
</file>

<file path=ppt/notesSlides/_rels/notesSlide345.xml.rels><?xml version="1.0" encoding="UTF-8" standalone="yes"?>
<Relationships xmlns="http://schemas.openxmlformats.org/package/2006/relationships"><Relationship Id="rId2" Type="http://schemas.openxmlformats.org/officeDocument/2006/relationships/slide" Target="../slides/slide348.xml"/><Relationship Id="rId1" Type="http://schemas.openxmlformats.org/officeDocument/2006/relationships/notesMaster" Target="../notesMasters/notesMaster1.xml"/></Relationships>
</file>

<file path=ppt/notesSlides/_rels/notesSlide346.xml.rels><?xml version="1.0" encoding="UTF-8" standalone="yes"?>
<Relationships xmlns="http://schemas.openxmlformats.org/package/2006/relationships"><Relationship Id="rId2" Type="http://schemas.openxmlformats.org/officeDocument/2006/relationships/slide" Target="../slides/slide349.xml"/><Relationship Id="rId1" Type="http://schemas.openxmlformats.org/officeDocument/2006/relationships/notesMaster" Target="../notesMasters/notesMaster1.xml"/></Relationships>
</file>

<file path=ppt/notesSlides/_rels/notesSlide347.xml.rels><?xml version="1.0" encoding="UTF-8" standalone="yes"?>
<Relationships xmlns="http://schemas.openxmlformats.org/package/2006/relationships"><Relationship Id="rId2" Type="http://schemas.openxmlformats.org/officeDocument/2006/relationships/slide" Target="../slides/slide350.xml"/><Relationship Id="rId1" Type="http://schemas.openxmlformats.org/officeDocument/2006/relationships/notesMaster" Target="../notesMasters/notesMaster1.xml"/></Relationships>
</file>

<file path=ppt/notesSlides/_rels/notesSlide348.xml.rels><?xml version="1.0" encoding="UTF-8" standalone="yes"?>
<Relationships xmlns="http://schemas.openxmlformats.org/package/2006/relationships"><Relationship Id="rId2" Type="http://schemas.openxmlformats.org/officeDocument/2006/relationships/slide" Target="../slides/slide351.xml"/><Relationship Id="rId1" Type="http://schemas.openxmlformats.org/officeDocument/2006/relationships/notesMaster" Target="../notesMasters/notesMaster1.xml"/></Relationships>
</file>

<file path=ppt/notesSlides/_rels/notesSlide349.xml.rels><?xml version="1.0" encoding="UTF-8" standalone="yes"?>
<Relationships xmlns="http://schemas.openxmlformats.org/package/2006/relationships"><Relationship Id="rId2" Type="http://schemas.openxmlformats.org/officeDocument/2006/relationships/slide" Target="../slides/slide3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0.xml.rels><?xml version="1.0" encoding="UTF-8" standalone="yes"?>
<Relationships xmlns="http://schemas.openxmlformats.org/package/2006/relationships"><Relationship Id="rId2" Type="http://schemas.openxmlformats.org/officeDocument/2006/relationships/slide" Target="../slides/slide353.xml"/><Relationship Id="rId1" Type="http://schemas.openxmlformats.org/officeDocument/2006/relationships/notesMaster" Target="../notesMasters/notesMaster1.xml"/></Relationships>
</file>

<file path=ppt/notesSlides/_rels/notesSlide351.xml.rels><?xml version="1.0" encoding="UTF-8" standalone="yes"?>
<Relationships xmlns="http://schemas.openxmlformats.org/package/2006/relationships"><Relationship Id="rId2" Type="http://schemas.openxmlformats.org/officeDocument/2006/relationships/slide" Target="../slides/slide354.xml"/><Relationship Id="rId1" Type="http://schemas.openxmlformats.org/officeDocument/2006/relationships/notesMaster" Target="../notesMasters/notesMaster1.xml"/></Relationships>
</file>

<file path=ppt/notesSlides/_rels/notesSlide352.xml.rels><?xml version="1.0" encoding="UTF-8" standalone="yes"?>
<Relationships xmlns="http://schemas.openxmlformats.org/package/2006/relationships"><Relationship Id="rId2" Type="http://schemas.openxmlformats.org/officeDocument/2006/relationships/slide" Target="../slides/slide355.xml"/><Relationship Id="rId1" Type="http://schemas.openxmlformats.org/officeDocument/2006/relationships/notesMaster" Target="../notesMasters/notesMaster1.xml"/></Relationships>
</file>

<file path=ppt/notesSlides/_rels/notesSlide353.xml.rels><?xml version="1.0" encoding="UTF-8" standalone="yes"?>
<Relationships xmlns="http://schemas.openxmlformats.org/package/2006/relationships"><Relationship Id="rId2" Type="http://schemas.openxmlformats.org/officeDocument/2006/relationships/slide" Target="../slides/slide356.xml"/><Relationship Id="rId1" Type="http://schemas.openxmlformats.org/officeDocument/2006/relationships/notesMaster" Target="../notesMasters/notesMaster1.xml"/></Relationships>
</file>

<file path=ppt/notesSlides/_rels/notesSlide354.xml.rels><?xml version="1.0" encoding="UTF-8" standalone="yes"?>
<Relationships xmlns="http://schemas.openxmlformats.org/package/2006/relationships"><Relationship Id="rId2" Type="http://schemas.openxmlformats.org/officeDocument/2006/relationships/slide" Target="../slides/slide357.xml"/><Relationship Id="rId1" Type="http://schemas.openxmlformats.org/officeDocument/2006/relationships/notesMaster" Target="../notesMasters/notesMaster1.xml"/></Relationships>
</file>

<file path=ppt/notesSlides/_rels/notesSlide355.xml.rels><?xml version="1.0" encoding="UTF-8" standalone="yes"?>
<Relationships xmlns="http://schemas.openxmlformats.org/package/2006/relationships"><Relationship Id="rId2" Type="http://schemas.openxmlformats.org/officeDocument/2006/relationships/slide" Target="../slides/slide358.xml"/><Relationship Id="rId1" Type="http://schemas.openxmlformats.org/officeDocument/2006/relationships/notesMaster" Target="../notesMasters/notesMaster1.xml"/></Relationships>
</file>

<file path=ppt/notesSlides/_rels/notesSlide356.xml.rels><?xml version="1.0" encoding="UTF-8" standalone="yes"?>
<Relationships xmlns="http://schemas.openxmlformats.org/package/2006/relationships"><Relationship Id="rId2" Type="http://schemas.openxmlformats.org/officeDocument/2006/relationships/slide" Target="../slides/slide359.xml"/><Relationship Id="rId1" Type="http://schemas.openxmlformats.org/officeDocument/2006/relationships/notesMaster" Target="../notesMasters/notesMaster1.xml"/></Relationships>
</file>

<file path=ppt/notesSlides/_rels/notesSlide357.xml.rels><?xml version="1.0" encoding="UTF-8" standalone="yes"?>
<Relationships xmlns="http://schemas.openxmlformats.org/package/2006/relationships"><Relationship Id="rId2" Type="http://schemas.openxmlformats.org/officeDocument/2006/relationships/slide" Target="../slides/slide360.xml"/><Relationship Id="rId1" Type="http://schemas.openxmlformats.org/officeDocument/2006/relationships/notesMaster" Target="../notesMasters/notesMaster1.xml"/></Relationships>
</file>

<file path=ppt/notesSlides/_rels/notesSlide358.xml.rels><?xml version="1.0" encoding="UTF-8" standalone="yes"?>
<Relationships xmlns="http://schemas.openxmlformats.org/package/2006/relationships"><Relationship Id="rId2" Type="http://schemas.openxmlformats.org/officeDocument/2006/relationships/slide" Target="../slides/slide361.xml"/><Relationship Id="rId1" Type="http://schemas.openxmlformats.org/officeDocument/2006/relationships/notesMaster" Target="../notesMasters/notesMaster1.xml"/></Relationships>
</file>

<file path=ppt/notesSlides/_rels/notesSlide359.xml.rels><?xml version="1.0" encoding="UTF-8" standalone="yes"?>
<Relationships xmlns="http://schemas.openxmlformats.org/package/2006/relationships"><Relationship Id="rId2" Type="http://schemas.openxmlformats.org/officeDocument/2006/relationships/slide" Target="../slides/slide36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0.xml.rels><?xml version="1.0" encoding="UTF-8" standalone="yes"?>
<Relationships xmlns="http://schemas.openxmlformats.org/package/2006/relationships"><Relationship Id="rId2" Type="http://schemas.openxmlformats.org/officeDocument/2006/relationships/slide" Target="../slides/slide364.xml"/><Relationship Id="rId1" Type="http://schemas.openxmlformats.org/officeDocument/2006/relationships/notesMaster" Target="../notesMasters/notesMaster1.xml"/></Relationships>
</file>

<file path=ppt/notesSlides/_rels/notesSlide361.xml.rels><?xml version="1.0" encoding="UTF-8" standalone="yes"?>
<Relationships xmlns="http://schemas.openxmlformats.org/package/2006/relationships"><Relationship Id="rId2" Type="http://schemas.openxmlformats.org/officeDocument/2006/relationships/slide" Target="../slides/slide365.xml"/><Relationship Id="rId1" Type="http://schemas.openxmlformats.org/officeDocument/2006/relationships/notesMaster" Target="../notesMasters/notesMaster1.xml"/></Relationships>
</file>

<file path=ppt/notesSlides/_rels/notesSlide362.xml.rels><?xml version="1.0" encoding="UTF-8" standalone="yes"?>
<Relationships xmlns="http://schemas.openxmlformats.org/package/2006/relationships"><Relationship Id="rId2" Type="http://schemas.openxmlformats.org/officeDocument/2006/relationships/slide" Target="../slides/slide366.xml"/><Relationship Id="rId1" Type="http://schemas.openxmlformats.org/officeDocument/2006/relationships/notesMaster" Target="../notesMasters/notesMaster1.xml"/></Relationships>
</file>

<file path=ppt/notesSlides/_rels/notesSlide363.xml.rels><?xml version="1.0" encoding="UTF-8" standalone="yes"?>
<Relationships xmlns="http://schemas.openxmlformats.org/package/2006/relationships"><Relationship Id="rId2" Type="http://schemas.openxmlformats.org/officeDocument/2006/relationships/slide" Target="../slides/slide367.xml"/><Relationship Id="rId1" Type="http://schemas.openxmlformats.org/officeDocument/2006/relationships/notesMaster" Target="../notesMasters/notesMaster1.xml"/></Relationships>
</file>

<file path=ppt/notesSlides/_rels/notesSlide364.xml.rels><?xml version="1.0" encoding="UTF-8" standalone="yes"?>
<Relationships xmlns="http://schemas.openxmlformats.org/package/2006/relationships"><Relationship Id="rId2" Type="http://schemas.openxmlformats.org/officeDocument/2006/relationships/slide" Target="../slides/slide368.xml"/><Relationship Id="rId1" Type="http://schemas.openxmlformats.org/officeDocument/2006/relationships/notesMaster" Target="../notesMasters/notesMaster1.xml"/></Relationships>
</file>

<file path=ppt/notesSlides/_rels/notesSlide365.xml.rels><?xml version="1.0" encoding="UTF-8" standalone="yes"?>
<Relationships xmlns="http://schemas.openxmlformats.org/package/2006/relationships"><Relationship Id="rId2" Type="http://schemas.openxmlformats.org/officeDocument/2006/relationships/slide" Target="../slides/slide369.xml"/><Relationship Id="rId1" Type="http://schemas.openxmlformats.org/officeDocument/2006/relationships/notesMaster" Target="../notesMasters/notesMaster1.xml"/></Relationships>
</file>

<file path=ppt/notesSlides/_rels/notesSlide366.xml.rels><?xml version="1.0" encoding="UTF-8" standalone="yes"?>
<Relationships xmlns="http://schemas.openxmlformats.org/package/2006/relationships"><Relationship Id="rId2" Type="http://schemas.openxmlformats.org/officeDocument/2006/relationships/slide" Target="../slides/slide370.xml"/><Relationship Id="rId1" Type="http://schemas.openxmlformats.org/officeDocument/2006/relationships/notesMaster" Target="../notesMasters/notesMaster1.xml"/></Relationships>
</file>

<file path=ppt/notesSlides/_rels/notesSlide367.xml.rels><?xml version="1.0" encoding="UTF-8" standalone="yes"?>
<Relationships xmlns="http://schemas.openxmlformats.org/package/2006/relationships"><Relationship Id="rId2" Type="http://schemas.openxmlformats.org/officeDocument/2006/relationships/slide" Target="../slides/slide371.xml"/><Relationship Id="rId1" Type="http://schemas.openxmlformats.org/officeDocument/2006/relationships/notesMaster" Target="../notesMasters/notesMaster1.xml"/></Relationships>
</file>

<file path=ppt/notesSlides/_rels/notesSlide368.xml.rels><?xml version="1.0" encoding="UTF-8" standalone="yes"?>
<Relationships xmlns="http://schemas.openxmlformats.org/package/2006/relationships"><Relationship Id="rId2" Type="http://schemas.openxmlformats.org/officeDocument/2006/relationships/slide" Target="../slides/slide372.xml"/><Relationship Id="rId1" Type="http://schemas.openxmlformats.org/officeDocument/2006/relationships/notesMaster" Target="../notesMasters/notesMaster1.xml"/></Relationships>
</file>

<file path=ppt/notesSlides/_rels/notesSlide369.xml.rels><?xml version="1.0" encoding="UTF-8" standalone="yes"?>
<Relationships xmlns="http://schemas.openxmlformats.org/package/2006/relationships"><Relationship Id="rId2" Type="http://schemas.openxmlformats.org/officeDocument/2006/relationships/slide" Target="../slides/slide37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0.xml.rels><?xml version="1.0" encoding="UTF-8" standalone="yes"?>
<Relationships xmlns="http://schemas.openxmlformats.org/package/2006/relationships"><Relationship Id="rId2" Type="http://schemas.openxmlformats.org/officeDocument/2006/relationships/slide" Target="../slides/slide374.xml"/><Relationship Id="rId1" Type="http://schemas.openxmlformats.org/officeDocument/2006/relationships/notesMaster" Target="../notesMasters/notesMaster1.xml"/></Relationships>
</file>

<file path=ppt/notesSlides/_rels/notesSlide371.xml.rels><?xml version="1.0" encoding="UTF-8" standalone="yes"?>
<Relationships xmlns="http://schemas.openxmlformats.org/package/2006/relationships"><Relationship Id="rId2" Type="http://schemas.openxmlformats.org/officeDocument/2006/relationships/slide" Target="../slides/slide375.xml"/><Relationship Id="rId1" Type="http://schemas.openxmlformats.org/officeDocument/2006/relationships/notesMaster" Target="../notesMasters/notesMaster1.xml"/></Relationships>
</file>

<file path=ppt/notesSlides/_rels/notesSlide372.xml.rels><?xml version="1.0" encoding="UTF-8" standalone="yes"?>
<Relationships xmlns="http://schemas.openxmlformats.org/package/2006/relationships"><Relationship Id="rId2" Type="http://schemas.openxmlformats.org/officeDocument/2006/relationships/slide" Target="../slides/slide376.xml"/><Relationship Id="rId1" Type="http://schemas.openxmlformats.org/officeDocument/2006/relationships/notesMaster" Target="../notesMasters/notesMaster1.xml"/></Relationships>
</file>

<file path=ppt/notesSlides/_rels/notesSlide373.xml.rels><?xml version="1.0" encoding="UTF-8" standalone="yes"?>
<Relationships xmlns="http://schemas.openxmlformats.org/package/2006/relationships"><Relationship Id="rId2" Type="http://schemas.openxmlformats.org/officeDocument/2006/relationships/slide" Target="../slides/slide377.xml"/><Relationship Id="rId1" Type="http://schemas.openxmlformats.org/officeDocument/2006/relationships/notesMaster" Target="../notesMasters/notesMaster1.xml"/></Relationships>
</file>

<file path=ppt/notesSlides/_rels/notesSlide374.xml.rels><?xml version="1.0" encoding="UTF-8" standalone="yes"?>
<Relationships xmlns="http://schemas.openxmlformats.org/package/2006/relationships"><Relationship Id="rId2" Type="http://schemas.openxmlformats.org/officeDocument/2006/relationships/slide" Target="../slides/slide378.xml"/><Relationship Id="rId1" Type="http://schemas.openxmlformats.org/officeDocument/2006/relationships/notesMaster" Target="../notesMasters/notesMaster1.xml"/></Relationships>
</file>

<file path=ppt/notesSlides/_rels/notesSlide375.xml.rels><?xml version="1.0" encoding="UTF-8" standalone="yes"?>
<Relationships xmlns="http://schemas.openxmlformats.org/package/2006/relationships"><Relationship Id="rId2" Type="http://schemas.openxmlformats.org/officeDocument/2006/relationships/slide" Target="../slides/slide379.xml"/><Relationship Id="rId1" Type="http://schemas.openxmlformats.org/officeDocument/2006/relationships/notesMaster" Target="../notesMasters/notesMaster1.xml"/></Relationships>
</file>

<file path=ppt/notesSlides/_rels/notesSlide376.xml.rels><?xml version="1.0" encoding="UTF-8" standalone="yes"?>
<Relationships xmlns="http://schemas.openxmlformats.org/package/2006/relationships"><Relationship Id="rId2" Type="http://schemas.openxmlformats.org/officeDocument/2006/relationships/slide" Target="../slides/slide380.xml"/><Relationship Id="rId1" Type="http://schemas.openxmlformats.org/officeDocument/2006/relationships/notesMaster" Target="../notesMasters/notesMaster1.xml"/></Relationships>
</file>

<file path=ppt/notesSlides/_rels/notesSlide377.xml.rels><?xml version="1.0" encoding="UTF-8" standalone="yes"?>
<Relationships xmlns="http://schemas.openxmlformats.org/package/2006/relationships"><Relationship Id="rId2" Type="http://schemas.openxmlformats.org/officeDocument/2006/relationships/slide" Target="../slides/slide381.xml"/><Relationship Id="rId1" Type="http://schemas.openxmlformats.org/officeDocument/2006/relationships/notesMaster" Target="../notesMasters/notesMaster1.xml"/></Relationships>
</file>

<file path=ppt/notesSlides/_rels/notesSlide378.xml.rels><?xml version="1.0" encoding="UTF-8" standalone="yes"?>
<Relationships xmlns="http://schemas.openxmlformats.org/package/2006/relationships"><Relationship Id="rId2" Type="http://schemas.openxmlformats.org/officeDocument/2006/relationships/slide" Target="../slides/slide382.xml"/><Relationship Id="rId1" Type="http://schemas.openxmlformats.org/officeDocument/2006/relationships/notesMaster" Target="../notesMasters/notesMaster1.xml"/></Relationships>
</file>

<file path=ppt/notesSlides/_rels/notesSlide379.xml.rels><?xml version="1.0" encoding="UTF-8" standalone="yes"?>
<Relationships xmlns="http://schemas.openxmlformats.org/package/2006/relationships"><Relationship Id="rId2" Type="http://schemas.openxmlformats.org/officeDocument/2006/relationships/slide" Target="../slides/slide3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0.xml.rels><?xml version="1.0" encoding="UTF-8" standalone="yes"?>
<Relationships xmlns="http://schemas.openxmlformats.org/package/2006/relationships"><Relationship Id="rId2" Type="http://schemas.openxmlformats.org/officeDocument/2006/relationships/slide" Target="../slides/slide384.xml"/><Relationship Id="rId1" Type="http://schemas.openxmlformats.org/officeDocument/2006/relationships/notesMaster" Target="../notesMasters/notesMaster1.xml"/></Relationships>
</file>

<file path=ppt/notesSlides/_rels/notesSlide381.xml.rels><?xml version="1.0" encoding="UTF-8" standalone="yes"?>
<Relationships xmlns="http://schemas.openxmlformats.org/package/2006/relationships"><Relationship Id="rId2" Type="http://schemas.openxmlformats.org/officeDocument/2006/relationships/slide" Target="../slides/slide385.xml"/><Relationship Id="rId1" Type="http://schemas.openxmlformats.org/officeDocument/2006/relationships/notesMaster" Target="../notesMasters/notesMaster1.xml"/></Relationships>
</file>

<file path=ppt/notesSlides/_rels/notesSlide382.xml.rels><?xml version="1.0" encoding="UTF-8" standalone="yes"?>
<Relationships xmlns="http://schemas.openxmlformats.org/package/2006/relationships"><Relationship Id="rId2" Type="http://schemas.openxmlformats.org/officeDocument/2006/relationships/slide" Target="../slides/slide386.xml"/><Relationship Id="rId1" Type="http://schemas.openxmlformats.org/officeDocument/2006/relationships/notesMaster" Target="../notesMasters/notesMaster1.xml"/></Relationships>
</file>

<file path=ppt/notesSlides/_rels/notesSlide383.xml.rels><?xml version="1.0" encoding="UTF-8" standalone="yes"?>
<Relationships xmlns="http://schemas.openxmlformats.org/package/2006/relationships"><Relationship Id="rId2" Type="http://schemas.openxmlformats.org/officeDocument/2006/relationships/slide" Target="../slides/slide387.xml"/><Relationship Id="rId1" Type="http://schemas.openxmlformats.org/officeDocument/2006/relationships/notesMaster" Target="../notesMasters/notesMaster1.xml"/></Relationships>
</file>

<file path=ppt/notesSlides/_rels/notesSlide384.xml.rels><?xml version="1.0" encoding="UTF-8" standalone="yes"?>
<Relationships xmlns="http://schemas.openxmlformats.org/package/2006/relationships"><Relationship Id="rId2" Type="http://schemas.openxmlformats.org/officeDocument/2006/relationships/slide" Target="../slides/slide388.xml"/><Relationship Id="rId1" Type="http://schemas.openxmlformats.org/officeDocument/2006/relationships/notesMaster" Target="../notesMasters/notesMaster1.xml"/></Relationships>
</file>

<file path=ppt/notesSlides/_rels/notesSlide385.xml.rels><?xml version="1.0" encoding="UTF-8" standalone="yes"?>
<Relationships xmlns="http://schemas.openxmlformats.org/package/2006/relationships"><Relationship Id="rId2" Type="http://schemas.openxmlformats.org/officeDocument/2006/relationships/slide" Target="../slides/slide389.xml"/><Relationship Id="rId1" Type="http://schemas.openxmlformats.org/officeDocument/2006/relationships/notesMaster" Target="../notesMasters/notesMaster1.xml"/></Relationships>
</file>

<file path=ppt/notesSlides/_rels/notesSlide386.xml.rels><?xml version="1.0" encoding="UTF-8" standalone="yes"?>
<Relationships xmlns="http://schemas.openxmlformats.org/package/2006/relationships"><Relationship Id="rId2" Type="http://schemas.openxmlformats.org/officeDocument/2006/relationships/slide" Target="../slides/slide390.xml"/><Relationship Id="rId1" Type="http://schemas.openxmlformats.org/officeDocument/2006/relationships/notesMaster" Target="../notesMasters/notesMaster1.xml"/></Relationships>
</file>

<file path=ppt/notesSlides/_rels/notesSlide387.xml.rels><?xml version="1.0" encoding="UTF-8" standalone="yes"?>
<Relationships xmlns="http://schemas.openxmlformats.org/package/2006/relationships"><Relationship Id="rId2" Type="http://schemas.openxmlformats.org/officeDocument/2006/relationships/slide" Target="../slides/slide391.xml"/><Relationship Id="rId1" Type="http://schemas.openxmlformats.org/officeDocument/2006/relationships/notesMaster" Target="../notesMasters/notesMaster1.xml"/></Relationships>
</file>

<file path=ppt/notesSlides/_rels/notesSlide388.xml.rels><?xml version="1.0" encoding="UTF-8" standalone="yes"?>
<Relationships xmlns="http://schemas.openxmlformats.org/package/2006/relationships"><Relationship Id="rId2" Type="http://schemas.openxmlformats.org/officeDocument/2006/relationships/slide" Target="../slides/slide392.xml"/><Relationship Id="rId1" Type="http://schemas.openxmlformats.org/officeDocument/2006/relationships/notesMaster" Target="../notesMasters/notesMaster1.xml"/></Relationships>
</file>

<file path=ppt/notesSlides/_rels/notesSlide389.xml.rels><?xml version="1.0" encoding="UTF-8" standalone="yes"?>
<Relationships xmlns="http://schemas.openxmlformats.org/package/2006/relationships"><Relationship Id="rId2" Type="http://schemas.openxmlformats.org/officeDocument/2006/relationships/slide" Target="../slides/slide39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0.xml.rels><?xml version="1.0" encoding="UTF-8" standalone="yes"?>
<Relationships xmlns="http://schemas.openxmlformats.org/package/2006/relationships"><Relationship Id="rId2" Type="http://schemas.openxmlformats.org/officeDocument/2006/relationships/slide" Target="../slides/slide394.xml"/><Relationship Id="rId1" Type="http://schemas.openxmlformats.org/officeDocument/2006/relationships/notesMaster" Target="../notesMasters/notesMaster1.xml"/></Relationships>
</file>

<file path=ppt/notesSlides/_rels/notesSlide391.xml.rels><?xml version="1.0" encoding="UTF-8" standalone="yes"?>
<Relationships xmlns="http://schemas.openxmlformats.org/package/2006/relationships"><Relationship Id="rId2" Type="http://schemas.openxmlformats.org/officeDocument/2006/relationships/slide" Target="../slides/slide395.xml"/><Relationship Id="rId1" Type="http://schemas.openxmlformats.org/officeDocument/2006/relationships/notesMaster" Target="../notesMasters/notesMaster1.xml"/></Relationships>
</file>

<file path=ppt/notesSlides/_rels/notesSlide392.xml.rels><?xml version="1.0" encoding="UTF-8" standalone="yes"?>
<Relationships xmlns="http://schemas.openxmlformats.org/package/2006/relationships"><Relationship Id="rId2" Type="http://schemas.openxmlformats.org/officeDocument/2006/relationships/slide" Target="../slides/slide396.xml"/><Relationship Id="rId1" Type="http://schemas.openxmlformats.org/officeDocument/2006/relationships/notesMaster" Target="../notesMasters/notesMaster1.xml"/></Relationships>
</file>

<file path=ppt/notesSlides/_rels/notesSlide393.xml.rels><?xml version="1.0" encoding="UTF-8" standalone="yes"?>
<Relationships xmlns="http://schemas.openxmlformats.org/package/2006/relationships"><Relationship Id="rId2" Type="http://schemas.openxmlformats.org/officeDocument/2006/relationships/slide" Target="../slides/slide397.xml"/><Relationship Id="rId1" Type="http://schemas.openxmlformats.org/officeDocument/2006/relationships/notesMaster" Target="../notesMasters/notesMaster1.xml"/></Relationships>
</file>

<file path=ppt/notesSlides/_rels/notesSlide394.xml.rels><?xml version="1.0" encoding="UTF-8" standalone="yes"?>
<Relationships xmlns="http://schemas.openxmlformats.org/package/2006/relationships"><Relationship Id="rId2" Type="http://schemas.openxmlformats.org/officeDocument/2006/relationships/slide" Target="../slides/slide398.xml"/><Relationship Id="rId1" Type="http://schemas.openxmlformats.org/officeDocument/2006/relationships/notesMaster" Target="../notesMasters/notesMaster1.xml"/></Relationships>
</file>

<file path=ppt/notesSlides/_rels/notesSlide395.xml.rels><?xml version="1.0" encoding="UTF-8" standalone="yes"?>
<Relationships xmlns="http://schemas.openxmlformats.org/package/2006/relationships"><Relationship Id="rId2" Type="http://schemas.openxmlformats.org/officeDocument/2006/relationships/slide" Target="../slides/slide399.xml"/><Relationship Id="rId1" Type="http://schemas.openxmlformats.org/officeDocument/2006/relationships/notesMaster" Target="../notesMasters/notesMaster1.xml"/></Relationships>
</file>

<file path=ppt/notesSlides/_rels/notesSlide396.xml.rels><?xml version="1.0" encoding="UTF-8" standalone="yes"?>
<Relationships xmlns="http://schemas.openxmlformats.org/package/2006/relationships"><Relationship Id="rId2" Type="http://schemas.openxmlformats.org/officeDocument/2006/relationships/slide" Target="../slides/slide400.xml"/><Relationship Id="rId1" Type="http://schemas.openxmlformats.org/officeDocument/2006/relationships/notesMaster" Target="../notesMasters/notesMaster1.xml"/></Relationships>
</file>

<file path=ppt/notesSlides/_rels/notesSlide397.xml.rels><?xml version="1.0" encoding="UTF-8" standalone="yes"?>
<Relationships xmlns="http://schemas.openxmlformats.org/package/2006/relationships"><Relationship Id="rId2" Type="http://schemas.openxmlformats.org/officeDocument/2006/relationships/slide" Target="../slides/slide401.xml"/><Relationship Id="rId1" Type="http://schemas.openxmlformats.org/officeDocument/2006/relationships/notesMaster" Target="../notesMasters/notesMaster1.xml"/></Relationships>
</file>

<file path=ppt/notesSlides/_rels/notesSlide398.xml.rels><?xml version="1.0" encoding="UTF-8" standalone="yes"?>
<Relationships xmlns="http://schemas.openxmlformats.org/package/2006/relationships"><Relationship Id="rId2" Type="http://schemas.openxmlformats.org/officeDocument/2006/relationships/slide" Target="../slides/slide402.xml"/><Relationship Id="rId1" Type="http://schemas.openxmlformats.org/officeDocument/2006/relationships/notesMaster" Target="../notesMasters/notesMaster1.xml"/></Relationships>
</file>

<file path=ppt/notesSlides/_rels/notesSlide399.xml.rels><?xml version="1.0" encoding="UTF-8" standalone="yes"?>
<Relationships xmlns="http://schemas.openxmlformats.org/package/2006/relationships"><Relationship Id="rId2" Type="http://schemas.openxmlformats.org/officeDocument/2006/relationships/slide" Target="../slides/slide40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00.xml.rels><?xml version="1.0" encoding="UTF-8" standalone="yes"?>
<Relationships xmlns="http://schemas.openxmlformats.org/package/2006/relationships"><Relationship Id="rId2" Type="http://schemas.openxmlformats.org/officeDocument/2006/relationships/slide" Target="../slides/slide404.xml"/><Relationship Id="rId1" Type="http://schemas.openxmlformats.org/officeDocument/2006/relationships/notesMaster" Target="../notesMasters/notesMaster1.xml"/></Relationships>
</file>

<file path=ppt/notesSlides/_rels/notesSlide401.xml.rels><?xml version="1.0" encoding="UTF-8" standalone="yes"?>
<Relationships xmlns="http://schemas.openxmlformats.org/package/2006/relationships"><Relationship Id="rId2" Type="http://schemas.openxmlformats.org/officeDocument/2006/relationships/slide" Target="../slides/slide405.xml"/><Relationship Id="rId1" Type="http://schemas.openxmlformats.org/officeDocument/2006/relationships/notesMaster" Target="../notesMasters/notesMaster1.xml"/></Relationships>
</file>

<file path=ppt/notesSlides/_rels/notesSlide402.xml.rels><?xml version="1.0" encoding="UTF-8" standalone="yes"?>
<Relationships xmlns="http://schemas.openxmlformats.org/package/2006/relationships"><Relationship Id="rId2" Type="http://schemas.openxmlformats.org/officeDocument/2006/relationships/slide" Target="../slides/slide406.xml"/><Relationship Id="rId1" Type="http://schemas.openxmlformats.org/officeDocument/2006/relationships/notesMaster" Target="../notesMasters/notesMaster1.xml"/></Relationships>
</file>

<file path=ppt/notesSlides/_rels/notesSlide403.xml.rels><?xml version="1.0" encoding="UTF-8" standalone="yes"?>
<Relationships xmlns="http://schemas.openxmlformats.org/package/2006/relationships"><Relationship Id="rId2" Type="http://schemas.openxmlformats.org/officeDocument/2006/relationships/slide" Target="../slides/slide407.xml"/><Relationship Id="rId1" Type="http://schemas.openxmlformats.org/officeDocument/2006/relationships/notesMaster" Target="../notesMasters/notesMaster1.xml"/></Relationships>
</file>

<file path=ppt/notesSlides/_rels/notesSlide404.xml.rels><?xml version="1.0" encoding="UTF-8" standalone="yes"?>
<Relationships xmlns="http://schemas.openxmlformats.org/package/2006/relationships"><Relationship Id="rId2" Type="http://schemas.openxmlformats.org/officeDocument/2006/relationships/slide" Target="../slides/slide408.xml"/><Relationship Id="rId1" Type="http://schemas.openxmlformats.org/officeDocument/2006/relationships/notesMaster" Target="../notesMasters/notesMaster1.xml"/></Relationships>
</file>

<file path=ppt/notesSlides/_rels/notesSlide405.xml.rels><?xml version="1.0" encoding="UTF-8" standalone="yes"?>
<Relationships xmlns="http://schemas.openxmlformats.org/package/2006/relationships"><Relationship Id="rId2" Type="http://schemas.openxmlformats.org/officeDocument/2006/relationships/slide" Target="../slides/slide409.xml"/><Relationship Id="rId1" Type="http://schemas.openxmlformats.org/officeDocument/2006/relationships/notesMaster" Target="../notesMasters/notesMaster1.xml"/></Relationships>
</file>

<file path=ppt/notesSlides/_rels/notesSlide406.xml.rels><?xml version="1.0" encoding="UTF-8" standalone="yes"?>
<Relationships xmlns="http://schemas.openxmlformats.org/package/2006/relationships"><Relationship Id="rId2" Type="http://schemas.openxmlformats.org/officeDocument/2006/relationships/slide" Target="../slides/slide410.xml"/><Relationship Id="rId1" Type="http://schemas.openxmlformats.org/officeDocument/2006/relationships/notesMaster" Target="../notesMasters/notesMaster1.xml"/></Relationships>
</file>

<file path=ppt/notesSlides/_rels/notesSlide407.xml.rels><?xml version="1.0" encoding="UTF-8" standalone="yes"?>
<Relationships xmlns="http://schemas.openxmlformats.org/package/2006/relationships"><Relationship Id="rId2" Type="http://schemas.openxmlformats.org/officeDocument/2006/relationships/slide" Target="../slides/slide411.xml"/><Relationship Id="rId1" Type="http://schemas.openxmlformats.org/officeDocument/2006/relationships/notesMaster" Target="../notesMasters/notesMaster1.xml"/></Relationships>
</file>

<file path=ppt/notesSlides/_rels/notesSlide408.xml.rels><?xml version="1.0" encoding="UTF-8" standalone="yes"?>
<Relationships xmlns="http://schemas.openxmlformats.org/package/2006/relationships"><Relationship Id="rId2" Type="http://schemas.openxmlformats.org/officeDocument/2006/relationships/slide" Target="../slides/slide412.xml"/><Relationship Id="rId1" Type="http://schemas.openxmlformats.org/officeDocument/2006/relationships/notesMaster" Target="../notesMasters/notesMaster1.xml"/></Relationships>
</file>

<file path=ppt/notesSlides/_rels/notesSlide409.xml.rels><?xml version="1.0" encoding="UTF-8" standalone="yes"?>
<Relationships xmlns="http://schemas.openxmlformats.org/package/2006/relationships"><Relationship Id="rId2" Type="http://schemas.openxmlformats.org/officeDocument/2006/relationships/slide" Target="../slides/slide41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0.xml.rels><?xml version="1.0" encoding="UTF-8" standalone="yes"?>
<Relationships xmlns="http://schemas.openxmlformats.org/package/2006/relationships"><Relationship Id="rId2" Type="http://schemas.openxmlformats.org/officeDocument/2006/relationships/slide" Target="../slides/slide414.xml"/><Relationship Id="rId1" Type="http://schemas.openxmlformats.org/officeDocument/2006/relationships/notesMaster" Target="../notesMasters/notesMaster1.xml"/></Relationships>
</file>

<file path=ppt/notesSlides/_rels/notesSlide411.xml.rels><?xml version="1.0" encoding="UTF-8" standalone="yes"?>
<Relationships xmlns="http://schemas.openxmlformats.org/package/2006/relationships"><Relationship Id="rId2" Type="http://schemas.openxmlformats.org/officeDocument/2006/relationships/slide" Target="../slides/slide415.xml"/><Relationship Id="rId1" Type="http://schemas.openxmlformats.org/officeDocument/2006/relationships/notesMaster" Target="../notesMasters/notesMaster1.xml"/></Relationships>
</file>

<file path=ppt/notesSlides/_rels/notesSlide412.xml.rels><?xml version="1.0" encoding="UTF-8" standalone="yes"?>
<Relationships xmlns="http://schemas.openxmlformats.org/package/2006/relationships"><Relationship Id="rId2" Type="http://schemas.openxmlformats.org/officeDocument/2006/relationships/slide" Target="../slides/slide416.xml"/><Relationship Id="rId1" Type="http://schemas.openxmlformats.org/officeDocument/2006/relationships/notesMaster" Target="../notesMasters/notesMaster1.xml"/></Relationships>
</file>

<file path=ppt/notesSlides/_rels/notesSlide413.xml.rels><?xml version="1.0" encoding="UTF-8" standalone="yes"?>
<Relationships xmlns="http://schemas.openxmlformats.org/package/2006/relationships"><Relationship Id="rId2" Type="http://schemas.openxmlformats.org/officeDocument/2006/relationships/slide" Target="../slides/slide417.xml"/><Relationship Id="rId1" Type="http://schemas.openxmlformats.org/officeDocument/2006/relationships/notesMaster" Target="../notesMasters/notesMaster1.xml"/></Relationships>
</file>

<file path=ppt/notesSlides/_rels/notesSlide414.xml.rels><?xml version="1.0" encoding="UTF-8" standalone="yes"?>
<Relationships xmlns="http://schemas.openxmlformats.org/package/2006/relationships"><Relationship Id="rId2" Type="http://schemas.openxmlformats.org/officeDocument/2006/relationships/slide" Target="../slides/slide418.xml"/><Relationship Id="rId1" Type="http://schemas.openxmlformats.org/officeDocument/2006/relationships/notesMaster" Target="../notesMasters/notesMaster1.xml"/></Relationships>
</file>

<file path=ppt/notesSlides/_rels/notesSlide415.xml.rels><?xml version="1.0" encoding="UTF-8" standalone="yes"?>
<Relationships xmlns="http://schemas.openxmlformats.org/package/2006/relationships"><Relationship Id="rId2" Type="http://schemas.openxmlformats.org/officeDocument/2006/relationships/slide" Target="../slides/slide419.xml"/><Relationship Id="rId1" Type="http://schemas.openxmlformats.org/officeDocument/2006/relationships/notesMaster" Target="../notesMasters/notesMaster1.xml"/></Relationships>
</file>

<file path=ppt/notesSlides/_rels/notesSlide416.xml.rels><?xml version="1.0" encoding="UTF-8" standalone="yes"?>
<Relationships xmlns="http://schemas.openxmlformats.org/package/2006/relationships"><Relationship Id="rId2" Type="http://schemas.openxmlformats.org/officeDocument/2006/relationships/slide" Target="../slides/slide420.xml"/><Relationship Id="rId1" Type="http://schemas.openxmlformats.org/officeDocument/2006/relationships/notesMaster" Target="../notesMasters/notesMaster1.xml"/></Relationships>
</file>

<file path=ppt/notesSlides/_rels/notesSlide417.xml.rels><?xml version="1.0" encoding="UTF-8" standalone="yes"?>
<Relationships xmlns="http://schemas.openxmlformats.org/package/2006/relationships"><Relationship Id="rId2" Type="http://schemas.openxmlformats.org/officeDocument/2006/relationships/slide" Target="../slides/slide421.xml"/><Relationship Id="rId1" Type="http://schemas.openxmlformats.org/officeDocument/2006/relationships/notesMaster" Target="../notesMasters/notesMaster1.xml"/></Relationships>
</file>

<file path=ppt/notesSlides/_rels/notesSlide418.xml.rels><?xml version="1.0" encoding="UTF-8" standalone="yes"?>
<Relationships xmlns="http://schemas.openxmlformats.org/package/2006/relationships"><Relationship Id="rId2" Type="http://schemas.openxmlformats.org/officeDocument/2006/relationships/slide" Target="../slides/slide422.xml"/><Relationship Id="rId1" Type="http://schemas.openxmlformats.org/officeDocument/2006/relationships/notesMaster" Target="../notesMasters/notesMaster1.xml"/></Relationships>
</file>

<file path=ppt/notesSlides/_rels/notesSlide419.xml.rels><?xml version="1.0" encoding="UTF-8" standalone="yes"?>
<Relationships xmlns="http://schemas.openxmlformats.org/package/2006/relationships"><Relationship Id="rId2" Type="http://schemas.openxmlformats.org/officeDocument/2006/relationships/slide" Target="../slides/slide42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0.xml.rels><?xml version="1.0" encoding="UTF-8" standalone="yes"?>
<Relationships xmlns="http://schemas.openxmlformats.org/package/2006/relationships"><Relationship Id="rId2" Type="http://schemas.openxmlformats.org/officeDocument/2006/relationships/slide" Target="../slides/slide424.xml"/><Relationship Id="rId1" Type="http://schemas.openxmlformats.org/officeDocument/2006/relationships/notesMaster" Target="../notesMasters/notesMaster1.xml"/></Relationships>
</file>

<file path=ppt/notesSlides/_rels/notesSlide421.xml.rels><?xml version="1.0" encoding="UTF-8" standalone="yes"?>
<Relationships xmlns="http://schemas.openxmlformats.org/package/2006/relationships"><Relationship Id="rId2" Type="http://schemas.openxmlformats.org/officeDocument/2006/relationships/slide" Target="../slides/slide425.xml"/><Relationship Id="rId1" Type="http://schemas.openxmlformats.org/officeDocument/2006/relationships/notesMaster" Target="../notesMasters/notesMaster1.xml"/></Relationships>
</file>

<file path=ppt/notesSlides/_rels/notesSlide422.xml.rels><?xml version="1.0" encoding="UTF-8" standalone="yes"?>
<Relationships xmlns="http://schemas.openxmlformats.org/package/2006/relationships"><Relationship Id="rId2" Type="http://schemas.openxmlformats.org/officeDocument/2006/relationships/slide" Target="../slides/slide426.xml"/><Relationship Id="rId1" Type="http://schemas.openxmlformats.org/officeDocument/2006/relationships/notesMaster" Target="../notesMasters/notesMaster1.xml"/></Relationships>
</file>

<file path=ppt/notesSlides/_rels/notesSlide423.xml.rels><?xml version="1.0" encoding="UTF-8" standalone="yes"?>
<Relationships xmlns="http://schemas.openxmlformats.org/package/2006/relationships"><Relationship Id="rId2" Type="http://schemas.openxmlformats.org/officeDocument/2006/relationships/slide" Target="../slides/slide427.xml"/><Relationship Id="rId1" Type="http://schemas.openxmlformats.org/officeDocument/2006/relationships/notesMaster" Target="../notesMasters/notesMaster1.xml"/></Relationships>
</file>

<file path=ppt/notesSlides/_rels/notesSlide424.xml.rels><?xml version="1.0" encoding="UTF-8" standalone="yes"?>
<Relationships xmlns="http://schemas.openxmlformats.org/package/2006/relationships"><Relationship Id="rId2" Type="http://schemas.openxmlformats.org/officeDocument/2006/relationships/slide" Target="../slides/slide428.xml"/><Relationship Id="rId1" Type="http://schemas.openxmlformats.org/officeDocument/2006/relationships/notesMaster" Target="../notesMasters/notesMaster1.xml"/></Relationships>
</file>

<file path=ppt/notesSlides/_rels/notesSlide425.xml.rels><?xml version="1.0" encoding="UTF-8" standalone="yes"?>
<Relationships xmlns="http://schemas.openxmlformats.org/package/2006/relationships"><Relationship Id="rId2" Type="http://schemas.openxmlformats.org/officeDocument/2006/relationships/slide" Target="../slides/slide429.xml"/><Relationship Id="rId1" Type="http://schemas.openxmlformats.org/officeDocument/2006/relationships/notesMaster" Target="../notesMasters/notesMaster1.xml"/></Relationships>
</file>

<file path=ppt/notesSlides/_rels/notesSlide426.xml.rels><?xml version="1.0" encoding="UTF-8" standalone="yes"?>
<Relationships xmlns="http://schemas.openxmlformats.org/package/2006/relationships"><Relationship Id="rId2" Type="http://schemas.openxmlformats.org/officeDocument/2006/relationships/slide" Target="../slides/slide430.xml"/><Relationship Id="rId1" Type="http://schemas.openxmlformats.org/officeDocument/2006/relationships/notesMaster" Target="../notesMasters/notesMaster1.xml"/></Relationships>
</file>

<file path=ppt/notesSlides/_rels/notesSlide427.xml.rels><?xml version="1.0" encoding="UTF-8" standalone="yes"?>
<Relationships xmlns="http://schemas.openxmlformats.org/package/2006/relationships"><Relationship Id="rId2" Type="http://schemas.openxmlformats.org/officeDocument/2006/relationships/slide" Target="../slides/slide431.xml"/><Relationship Id="rId1" Type="http://schemas.openxmlformats.org/officeDocument/2006/relationships/notesMaster" Target="../notesMasters/notesMaster1.xml"/></Relationships>
</file>

<file path=ppt/notesSlides/_rels/notesSlide428.xml.rels><?xml version="1.0" encoding="UTF-8" standalone="yes"?>
<Relationships xmlns="http://schemas.openxmlformats.org/package/2006/relationships"><Relationship Id="rId2" Type="http://schemas.openxmlformats.org/officeDocument/2006/relationships/slide" Target="../slides/slide432.xml"/><Relationship Id="rId1" Type="http://schemas.openxmlformats.org/officeDocument/2006/relationships/notesMaster" Target="../notesMasters/notesMaster1.xml"/></Relationships>
</file>

<file path=ppt/notesSlides/_rels/notesSlide429.xml.rels><?xml version="1.0" encoding="UTF-8" standalone="yes"?>
<Relationships xmlns="http://schemas.openxmlformats.org/package/2006/relationships"><Relationship Id="rId2" Type="http://schemas.openxmlformats.org/officeDocument/2006/relationships/slide" Target="../slides/slide43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0.xml.rels><?xml version="1.0" encoding="UTF-8" standalone="yes"?>
<Relationships xmlns="http://schemas.openxmlformats.org/package/2006/relationships"><Relationship Id="rId2" Type="http://schemas.openxmlformats.org/officeDocument/2006/relationships/slide" Target="../slides/slide434.xml"/><Relationship Id="rId1" Type="http://schemas.openxmlformats.org/officeDocument/2006/relationships/notesMaster" Target="../notesMasters/notesMaster1.xml"/></Relationships>
</file>

<file path=ppt/notesSlides/_rels/notesSlide431.xml.rels><?xml version="1.0" encoding="UTF-8" standalone="yes"?>
<Relationships xmlns="http://schemas.openxmlformats.org/package/2006/relationships"><Relationship Id="rId2" Type="http://schemas.openxmlformats.org/officeDocument/2006/relationships/slide" Target="../slides/slide435.xml"/><Relationship Id="rId1" Type="http://schemas.openxmlformats.org/officeDocument/2006/relationships/notesMaster" Target="../notesMasters/notesMaster1.xml"/></Relationships>
</file>

<file path=ppt/notesSlides/_rels/notesSlide432.xml.rels><?xml version="1.0" encoding="UTF-8" standalone="yes"?>
<Relationships xmlns="http://schemas.openxmlformats.org/package/2006/relationships"><Relationship Id="rId2" Type="http://schemas.openxmlformats.org/officeDocument/2006/relationships/slide" Target="../slides/slide436.xml"/><Relationship Id="rId1" Type="http://schemas.openxmlformats.org/officeDocument/2006/relationships/notesMaster" Target="../notesMasters/notesMaster1.xml"/></Relationships>
</file>

<file path=ppt/notesSlides/_rels/notesSlide433.xml.rels><?xml version="1.0" encoding="UTF-8" standalone="yes"?>
<Relationships xmlns="http://schemas.openxmlformats.org/package/2006/relationships"><Relationship Id="rId2" Type="http://schemas.openxmlformats.org/officeDocument/2006/relationships/slide" Target="../slides/slide437.xml"/><Relationship Id="rId1" Type="http://schemas.openxmlformats.org/officeDocument/2006/relationships/notesMaster" Target="../notesMasters/notesMaster1.xml"/></Relationships>
</file>

<file path=ppt/notesSlides/_rels/notesSlide434.xml.rels><?xml version="1.0" encoding="UTF-8" standalone="yes"?>
<Relationships xmlns="http://schemas.openxmlformats.org/package/2006/relationships"><Relationship Id="rId2" Type="http://schemas.openxmlformats.org/officeDocument/2006/relationships/slide" Target="../slides/slide438.xml"/><Relationship Id="rId1" Type="http://schemas.openxmlformats.org/officeDocument/2006/relationships/notesMaster" Target="../notesMasters/notesMaster1.xml"/></Relationships>
</file>

<file path=ppt/notesSlides/_rels/notesSlide435.xml.rels><?xml version="1.0" encoding="UTF-8" standalone="yes"?>
<Relationships xmlns="http://schemas.openxmlformats.org/package/2006/relationships"><Relationship Id="rId2" Type="http://schemas.openxmlformats.org/officeDocument/2006/relationships/slide" Target="../slides/slide439.xml"/><Relationship Id="rId1" Type="http://schemas.openxmlformats.org/officeDocument/2006/relationships/notesMaster" Target="../notesMasters/notesMaster1.xml"/></Relationships>
</file>

<file path=ppt/notesSlides/_rels/notesSlide436.xml.rels><?xml version="1.0" encoding="UTF-8" standalone="yes"?>
<Relationships xmlns="http://schemas.openxmlformats.org/package/2006/relationships"><Relationship Id="rId2" Type="http://schemas.openxmlformats.org/officeDocument/2006/relationships/slide" Target="../slides/slide440.xml"/><Relationship Id="rId1" Type="http://schemas.openxmlformats.org/officeDocument/2006/relationships/notesMaster" Target="../notesMasters/notesMaster1.xml"/></Relationships>
</file>

<file path=ppt/notesSlides/_rels/notesSlide437.xml.rels><?xml version="1.0" encoding="UTF-8" standalone="yes"?>
<Relationships xmlns="http://schemas.openxmlformats.org/package/2006/relationships"><Relationship Id="rId2" Type="http://schemas.openxmlformats.org/officeDocument/2006/relationships/slide" Target="../slides/slide441.xml"/><Relationship Id="rId1" Type="http://schemas.openxmlformats.org/officeDocument/2006/relationships/notesMaster" Target="../notesMasters/notesMaster1.xml"/></Relationships>
</file>

<file path=ppt/notesSlides/_rels/notesSlide438.xml.rels><?xml version="1.0" encoding="UTF-8" standalone="yes"?>
<Relationships xmlns="http://schemas.openxmlformats.org/package/2006/relationships"><Relationship Id="rId2" Type="http://schemas.openxmlformats.org/officeDocument/2006/relationships/slide" Target="../slides/slide442.xml"/><Relationship Id="rId1" Type="http://schemas.openxmlformats.org/officeDocument/2006/relationships/notesMaster" Target="../notesMasters/notesMaster1.xml"/></Relationships>
</file>

<file path=ppt/notesSlides/_rels/notesSlide439.xml.rels><?xml version="1.0" encoding="UTF-8" standalone="yes"?>
<Relationships xmlns="http://schemas.openxmlformats.org/package/2006/relationships"><Relationship Id="rId2" Type="http://schemas.openxmlformats.org/officeDocument/2006/relationships/slide" Target="../slides/slide4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0.xml.rels><?xml version="1.0" encoding="UTF-8" standalone="yes"?>
<Relationships xmlns="http://schemas.openxmlformats.org/package/2006/relationships"><Relationship Id="rId2" Type="http://schemas.openxmlformats.org/officeDocument/2006/relationships/slide" Target="../slides/slide444.xml"/><Relationship Id="rId1" Type="http://schemas.openxmlformats.org/officeDocument/2006/relationships/notesMaster" Target="../notesMasters/notesMaster1.xml"/></Relationships>
</file>

<file path=ppt/notesSlides/_rels/notesSlide441.xml.rels><?xml version="1.0" encoding="UTF-8" standalone="yes"?>
<Relationships xmlns="http://schemas.openxmlformats.org/package/2006/relationships"><Relationship Id="rId2" Type="http://schemas.openxmlformats.org/officeDocument/2006/relationships/slide" Target="../slides/slide445.xml"/><Relationship Id="rId1" Type="http://schemas.openxmlformats.org/officeDocument/2006/relationships/notesMaster" Target="../notesMasters/notesMaster1.xml"/></Relationships>
</file>

<file path=ppt/notesSlides/_rels/notesSlide442.xml.rels><?xml version="1.0" encoding="UTF-8" standalone="yes"?>
<Relationships xmlns="http://schemas.openxmlformats.org/package/2006/relationships"><Relationship Id="rId2" Type="http://schemas.openxmlformats.org/officeDocument/2006/relationships/slide" Target="../slides/slide446.xml"/><Relationship Id="rId1" Type="http://schemas.openxmlformats.org/officeDocument/2006/relationships/notesMaster" Target="../notesMasters/notesMaster1.xml"/></Relationships>
</file>

<file path=ppt/notesSlides/_rels/notesSlide443.xml.rels><?xml version="1.0" encoding="UTF-8" standalone="yes"?>
<Relationships xmlns="http://schemas.openxmlformats.org/package/2006/relationships"><Relationship Id="rId2" Type="http://schemas.openxmlformats.org/officeDocument/2006/relationships/slide" Target="../slides/slide447.xml"/><Relationship Id="rId1" Type="http://schemas.openxmlformats.org/officeDocument/2006/relationships/notesMaster" Target="../notesMasters/notesMaster1.xml"/></Relationships>
</file>

<file path=ppt/notesSlides/_rels/notesSlide444.xml.rels><?xml version="1.0" encoding="UTF-8" standalone="yes"?>
<Relationships xmlns="http://schemas.openxmlformats.org/package/2006/relationships"><Relationship Id="rId2" Type="http://schemas.openxmlformats.org/officeDocument/2006/relationships/slide" Target="../slides/slide448.xml"/><Relationship Id="rId1" Type="http://schemas.openxmlformats.org/officeDocument/2006/relationships/notesMaster" Target="../notesMasters/notesMaster1.xml"/></Relationships>
</file>

<file path=ppt/notesSlides/_rels/notesSlide445.xml.rels><?xml version="1.0" encoding="UTF-8" standalone="yes"?>
<Relationships xmlns="http://schemas.openxmlformats.org/package/2006/relationships"><Relationship Id="rId2" Type="http://schemas.openxmlformats.org/officeDocument/2006/relationships/slide" Target="../slides/slide449.xml"/><Relationship Id="rId1" Type="http://schemas.openxmlformats.org/officeDocument/2006/relationships/notesMaster" Target="../notesMasters/notesMaster1.xml"/></Relationships>
</file>

<file path=ppt/notesSlides/_rels/notesSlide446.xml.rels><?xml version="1.0" encoding="UTF-8" standalone="yes"?>
<Relationships xmlns="http://schemas.openxmlformats.org/package/2006/relationships"><Relationship Id="rId2" Type="http://schemas.openxmlformats.org/officeDocument/2006/relationships/slide" Target="../slides/slide450.xml"/><Relationship Id="rId1" Type="http://schemas.openxmlformats.org/officeDocument/2006/relationships/notesMaster" Target="../notesMasters/notesMaster1.xml"/></Relationships>
</file>

<file path=ppt/notesSlides/_rels/notesSlide447.xml.rels><?xml version="1.0" encoding="UTF-8" standalone="yes"?>
<Relationships xmlns="http://schemas.openxmlformats.org/package/2006/relationships"><Relationship Id="rId2" Type="http://schemas.openxmlformats.org/officeDocument/2006/relationships/slide" Target="../slides/slide451.xml"/><Relationship Id="rId1" Type="http://schemas.openxmlformats.org/officeDocument/2006/relationships/notesMaster" Target="../notesMasters/notesMaster1.xml"/></Relationships>
</file>

<file path=ppt/notesSlides/_rels/notesSlide448.xml.rels><?xml version="1.0" encoding="UTF-8" standalone="yes"?>
<Relationships xmlns="http://schemas.openxmlformats.org/package/2006/relationships"><Relationship Id="rId2" Type="http://schemas.openxmlformats.org/officeDocument/2006/relationships/slide" Target="../slides/slide452.xml"/><Relationship Id="rId1" Type="http://schemas.openxmlformats.org/officeDocument/2006/relationships/notesMaster" Target="../notesMasters/notesMaster1.xml"/></Relationships>
</file>

<file path=ppt/notesSlides/_rels/notesSlide449.xml.rels><?xml version="1.0" encoding="UTF-8" standalone="yes"?>
<Relationships xmlns="http://schemas.openxmlformats.org/package/2006/relationships"><Relationship Id="rId2" Type="http://schemas.openxmlformats.org/officeDocument/2006/relationships/slide" Target="../slides/slide4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0.xml.rels><?xml version="1.0" encoding="UTF-8" standalone="yes"?>
<Relationships xmlns="http://schemas.openxmlformats.org/package/2006/relationships"><Relationship Id="rId2" Type="http://schemas.openxmlformats.org/officeDocument/2006/relationships/slide" Target="../slides/slide454.xml"/><Relationship Id="rId1" Type="http://schemas.openxmlformats.org/officeDocument/2006/relationships/notesMaster" Target="../notesMasters/notesMaster1.xml"/></Relationships>
</file>

<file path=ppt/notesSlides/_rels/notesSlide451.xml.rels><?xml version="1.0" encoding="UTF-8" standalone="yes"?>
<Relationships xmlns="http://schemas.openxmlformats.org/package/2006/relationships"><Relationship Id="rId2" Type="http://schemas.openxmlformats.org/officeDocument/2006/relationships/slide" Target="../slides/slide455.xml"/><Relationship Id="rId1" Type="http://schemas.openxmlformats.org/officeDocument/2006/relationships/notesMaster" Target="../notesMasters/notesMaster1.xml"/></Relationships>
</file>

<file path=ppt/notesSlides/_rels/notesSlide452.xml.rels><?xml version="1.0" encoding="UTF-8" standalone="yes"?>
<Relationships xmlns="http://schemas.openxmlformats.org/package/2006/relationships"><Relationship Id="rId2" Type="http://schemas.openxmlformats.org/officeDocument/2006/relationships/slide" Target="../slides/slide456.xml"/><Relationship Id="rId1" Type="http://schemas.openxmlformats.org/officeDocument/2006/relationships/notesMaster" Target="../notesMasters/notesMaster1.xml"/></Relationships>
</file>

<file path=ppt/notesSlides/_rels/notesSlide453.xml.rels><?xml version="1.0" encoding="UTF-8" standalone="yes"?>
<Relationships xmlns="http://schemas.openxmlformats.org/package/2006/relationships"><Relationship Id="rId2" Type="http://schemas.openxmlformats.org/officeDocument/2006/relationships/slide" Target="../slides/slide457.xml"/><Relationship Id="rId1" Type="http://schemas.openxmlformats.org/officeDocument/2006/relationships/notesMaster" Target="../notesMasters/notesMaster1.xml"/></Relationships>
</file>

<file path=ppt/notesSlides/_rels/notesSlide454.xml.rels><?xml version="1.0" encoding="UTF-8" standalone="yes"?>
<Relationships xmlns="http://schemas.openxmlformats.org/package/2006/relationships"><Relationship Id="rId2" Type="http://schemas.openxmlformats.org/officeDocument/2006/relationships/slide" Target="../slides/slide458.xml"/><Relationship Id="rId1" Type="http://schemas.openxmlformats.org/officeDocument/2006/relationships/notesMaster" Target="../notesMasters/notesMaster1.xml"/></Relationships>
</file>

<file path=ppt/notesSlides/_rels/notesSlide455.xml.rels><?xml version="1.0" encoding="UTF-8" standalone="yes"?>
<Relationships xmlns="http://schemas.openxmlformats.org/package/2006/relationships"><Relationship Id="rId2" Type="http://schemas.openxmlformats.org/officeDocument/2006/relationships/slide" Target="../slides/slide459.xml"/><Relationship Id="rId1" Type="http://schemas.openxmlformats.org/officeDocument/2006/relationships/notesMaster" Target="../notesMasters/notesMaster1.xml"/></Relationships>
</file>

<file path=ppt/notesSlides/_rels/notesSlide456.xml.rels><?xml version="1.0" encoding="UTF-8" standalone="yes"?>
<Relationships xmlns="http://schemas.openxmlformats.org/package/2006/relationships"><Relationship Id="rId2" Type="http://schemas.openxmlformats.org/officeDocument/2006/relationships/slide" Target="../slides/slide460.xml"/><Relationship Id="rId1" Type="http://schemas.openxmlformats.org/officeDocument/2006/relationships/notesMaster" Target="../notesMasters/notesMaster1.xml"/></Relationships>
</file>

<file path=ppt/notesSlides/_rels/notesSlide457.xml.rels><?xml version="1.0" encoding="UTF-8" standalone="yes"?>
<Relationships xmlns="http://schemas.openxmlformats.org/package/2006/relationships"><Relationship Id="rId2" Type="http://schemas.openxmlformats.org/officeDocument/2006/relationships/slide" Target="../slides/slide461.xml"/><Relationship Id="rId1" Type="http://schemas.openxmlformats.org/officeDocument/2006/relationships/notesMaster" Target="../notesMasters/notesMaster1.xml"/></Relationships>
</file>

<file path=ppt/notesSlides/_rels/notesSlide458.xml.rels><?xml version="1.0" encoding="UTF-8" standalone="yes"?>
<Relationships xmlns="http://schemas.openxmlformats.org/package/2006/relationships"><Relationship Id="rId2" Type="http://schemas.openxmlformats.org/officeDocument/2006/relationships/slide" Target="../slides/slide462.xml"/><Relationship Id="rId1" Type="http://schemas.openxmlformats.org/officeDocument/2006/relationships/notesMaster" Target="../notesMasters/notesMaster1.xml"/></Relationships>
</file>

<file path=ppt/notesSlides/_rels/notesSlide459.xml.rels><?xml version="1.0" encoding="UTF-8" standalone="yes"?>
<Relationships xmlns="http://schemas.openxmlformats.org/package/2006/relationships"><Relationship Id="rId2" Type="http://schemas.openxmlformats.org/officeDocument/2006/relationships/slide" Target="../slides/slide4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0.xml.rels><?xml version="1.0" encoding="UTF-8" standalone="yes"?>
<Relationships xmlns="http://schemas.openxmlformats.org/package/2006/relationships"><Relationship Id="rId2" Type="http://schemas.openxmlformats.org/officeDocument/2006/relationships/slide" Target="../slides/slide464.xml"/><Relationship Id="rId1" Type="http://schemas.openxmlformats.org/officeDocument/2006/relationships/notesMaster" Target="../notesMasters/notesMaster1.xml"/></Relationships>
</file>

<file path=ppt/notesSlides/_rels/notesSlide461.xml.rels><?xml version="1.0" encoding="UTF-8" standalone="yes"?>
<Relationships xmlns="http://schemas.openxmlformats.org/package/2006/relationships"><Relationship Id="rId2" Type="http://schemas.openxmlformats.org/officeDocument/2006/relationships/slide" Target="../slides/slide465.xml"/><Relationship Id="rId1" Type="http://schemas.openxmlformats.org/officeDocument/2006/relationships/notesMaster" Target="../notesMasters/notesMaster1.xml"/></Relationships>
</file>

<file path=ppt/notesSlides/_rels/notesSlide462.xml.rels><?xml version="1.0" encoding="UTF-8" standalone="yes"?>
<Relationships xmlns="http://schemas.openxmlformats.org/package/2006/relationships"><Relationship Id="rId2" Type="http://schemas.openxmlformats.org/officeDocument/2006/relationships/slide" Target="../slides/slide466.xml"/><Relationship Id="rId1" Type="http://schemas.openxmlformats.org/officeDocument/2006/relationships/notesMaster" Target="../notesMasters/notesMaster1.xml"/></Relationships>
</file>

<file path=ppt/notesSlides/_rels/notesSlide463.xml.rels><?xml version="1.0" encoding="UTF-8" standalone="yes"?>
<Relationships xmlns="http://schemas.openxmlformats.org/package/2006/relationships"><Relationship Id="rId2" Type="http://schemas.openxmlformats.org/officeDocument/2006/relationships/slide" Target="../slides/slide467.xml"/><Relationship Id="rId1" Type="http://schemas.openxmlformats.org/officeDocument/2006/relationships/notesMaster" Target="../notesMasters/notesMaster1.xml"/></Relationships>
</file>

<file path=ppt/notesSlides/_rels/notesSlide464.xml.rels><?xml version="1.0" encoding="UTF-8" standalone="yes"?>
<Relationships xmlns="http://schemas.openxmlformats.org/package/2006/relationships"><Relationship Id="rId2" Type="http://schemas.openxmlformats.org/officeDocument/2006/relationships/slide" Target="../slides/slide468.xml"/><Relationship Id="rId1" Type="http://schemas.openxmlformats.org/officeDocument/2006/relationships/notesMaster" Target="../notesMasters/notesMaster1.xml"/></Relationships>
</file>

<file path=ppt/notesSlides/_rels/notesSlide465.xml.rels><?xml version="1.0" encoding="UTF-8" standalone="yes"?>
<Relationships xmlns="http://schemas.openxmlformats.org/package/2006/relationships"><Relationship Id="rId2" Type="http://schemas.openxmlformats.org/officeDocument/2006/relationships/slide" Target="../slides/slide469.xml"/><Relationship Id="rId1" Type="http://schemas.openxmlformats.org/officeDocument/2006/relationships/notesMaster" Target="../notesMasters/notesMaster1.xml"/></Relationships>
</file>

<file path=ppt/notesSlides/_rels/notesSlide466.xml.rels><?xml version="1.0" encoding="UTF-8" standalone="yes"?>
<Relationships xmlns="http://schemas.openxmlformats.org/package/2006/relationships"><Relationship Id="rId2" Type="http://schemas.openxmlformats.org/officeDocument/2006/relationships/slide" Target="../slides/slide470.xml"/><Relationship Id="rId1" Type="http://schemas.openxmlformats.org/officeDocument/2006/relationships/notesMaster" Target="../notesMasters/notesMaster1.xml"/></Relationships>
</file>

<file path=ppt/notesSlides/_rels/notesSlide467.xml.rels><?xml version="1.0" encoding="UTF-8" standalone="yes"?>
<Relationships xmlns="http://schemas.openxmlformats.org/package/2006/relationships"><Relationship Id="rId2" Type="http://schemas.openxmlformats.org/officeDocument/2006/relationships/slide" Target="../slides/slide471.xml"/><Relationship Id="rId1" Type="http://schemas.openxmlformats.org/officeDocument/2006/relationships/notesMaster" Target="../notesMasters/notesMaster1.xml"/></Relationships>
</file>

<file path=ppt/notesSlides/_rels/notesSlide468.xml.rels><?xml version="1.0" encoding="UTF-8" standalone="yes"?>
<Relationships xmlns="http://schemas.openxmlformats.org/package/2006/relationships"><Relationship Id="rId2" Type="http://schemas.openxmlformats.org/officeDocument/2006/relationships/slide" Target="../slides/slide472.xml"/><Relationship Id="rId1" Type="http://schemas.openxmlformats.org/officeDocument/2006/relationships/notesMaster" Target="../notesMasters/notesMaster1.xml"/></Relationships>
</file>

<file path=ppt/notesSlides/_rels/notesSlide469.xml.rels><?xml version="1.0" encoding="UTF-8" standalone="yes"?>
<Relationships xmlns="http://schemas.openxmlformats.org/package/2006/relationships"><Relationship Id="rId2" Type="http://schemas.openxmlformats.org/officeDocument/2006/relationships/slide" Target="../slides/slide4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0.xml.rels><?xml version="1.0" encoding="UTF-8" standalone="yes"?>
<Relationships xmlns="http://schemas.openxmlformats.org/package/2006/relationships"><Relationship Id="rId2" Type="http://schemas.openxmlformats.org/officeDocument/2006/relationships/slide" Target="../slides/slide474.xml"/><Relationship Id="rId1" Type="http://schemas.openxmlformats.org/officeDocument/2006/relationships/notesMaster" Target="../notesMasters/notesMaster1.xml"/></Relationships>
</file>

<file path=ppt/notesSlides/_rels/notesSlide471.xml.rels><?xml version="1.0" encoding="UTF-8" standalone="yes"?>
<Relationships xmlns="http://schemas.openxmlformats.org/package/2006/relationships"><Relationship Id="rId2" Type="http://schemas.openxmlformats.org/officeDocument/2006/relationships/slide" Target="../slides/slide475.xml"/><Relationship Id="rId1" Type="http://schemas.openxmlformats.org/officeDocument/2006/relationships/notesMaster" Target="../notesMasters/notesMaster1.xml"/></Relationships>
</file>

<file path=ppt/notesSlides/_rels/notesSlide472.xml.rels><?xml version="1.0" encoding="UTF-8" standalone="yes"?>
<Relationships xmlns="http://schemas.openxmlformats.org/package/2006/relationships"><Relationship Id="rId2" Type="http://schemas.openxmlformats.org/officeDocument/2006/relationships/slide" Target="../slides/slide476.xml"/><Relationship Id="rId1" Type="http://schemas.openxmlformats.org/officeDocument/2006/relationships/notesMaster" Target="../notesMasters/notesMaster1.xml"/></Relationships>
</file>

<file path=ppt/notesSlides/_rels/notesSlide473.xml.rels><?xml version="1.0" encoding="UTF-8" standalone="yes"?>
<Relationships xmlns="http://schemas.openxmlformats.org/package/2006/relationships"><Relationship Id="rId2" Type="http://schemas.openxmlformats.org/officeDocument/2006/relationships/slide" Target="../slides/slide477.xml"/><Relationship Id="rId1" Type="http://schemas.openxmlformats.org/officeDocument/2006/relationships/notesMaster" Target="../notesMasters/notesMaster1.xml"/></Relationships>
</file>

<file path=ppt/notesSlides/_rels/notesSlide474.xml.rels><?xml version="1.0" encoding="UTF-8" standalone="yes"?>
<Relationships xmlns="http://schemas.openxmlformats.org/package/2006/relationships"><Relationship Id="rId2" Type="http://schemas.openxmlformats.org/officeDocument/2006/relationships/slide" Target="../slides/slide478.xml"/><Relationship Id="rId1" Type="http://schemas.openxmlformats.org/officeDocument/2006/relationships/notesMaster" Target="../notesMasters/notesMaster1.xml"/></Relationships>
</file>

<file path=ppt/notesSlides/_rels/notesSlide475.xml.rels><?xml version="1.0" encoding="UTF-8" standalone="yes"?>
<Relationships xmlns="http://schemas.openxmlformats.org/package/2006/relationships"><Relationship Id="rId2" Type="http://schemas.openxmlformats.org/officeDocument/2006/relationships/slide" Target="../slides/slide479.xml"/><Relationship Id="rId1" Type="http://schemas.openxmlformats.org/officeDocument/2006/relationships/notesMaster" Target="../notesMasters/notesMaster1.xml"/></Relationships>
</file>

<file path=ppt/notesSlides/_rels/notesSlide476.xml.rels><?xml version="1.0" encoding="UTF-8" standalone="yes"?>
<Relationships xmlns="http://schemas.openxmlformats.org/package/2006/relationships"><Relationship Id="rId2" Type="http://schemas.openxmlformats.org/officeDocument/2006/relationships/slide" Target="../slides/slide480.xml"/><Relationship Id="rId1" Type="http://schemas.openxmlformats.org/officeDocument/2006/relationships/notesMaster" Target="../notesMasters/notesMaster1.xml"/></Relationships>
</file>

<file path=ppt/notesSlides/_rels/notesSlide477.xml.rels><?xml version="1.0" encoding="UTF-8" standalone="yes"?>
<Relationships xmlns="http://schemas.openxmlformats.org/package/2006/relationships"><Relationship Id="rId2" Type="http://schemas.openxmlformats.org/officeDocument/2006/relationships/slide" Target="../slides/slide481.xml"/><Relationship Id="rId1" Type="http://schemas.openxmlformats.org/officeDocument/2006/relationships/notesMaster" Target="../notesMasters/notesMaster1.xml"/></Relationships>
</file>

<file path=ppt/notesSlides/_rels/notesSlide478.xml.rels><?xml version="1.0" encoding="UTF-8" standalone="yes"?>
<Relationships xmlns="http://schemas.openxmlformats.org/package/2006/relationships"><Relationship Id="rId2" Type="http://schemas.openxmlformats.org/officeDocument/2006/relationships/slide" Target="../slides/slide482.xml"/><Relationship Id="rId1" Type="http://schemas.openxmlformats.org/officeDocument/2006/relationships/notesMaster" Target="../notesMasters/notesMaster1.xml"/></Relationships>
</file>

<file path=ppt/notesSlides/_rels/notesSlide479.xml.rels><?xml version="1.0" encoding="UTF-8" standalone="yes"?>
<Relationships xmlns="http://schemas.openxmlformats.org/package/2006/relationships"><Relationship Id="rId2" Type="http://schemas.openxmlformats.org/officeDocument/2006/relationships/slide" Target="../slides/slide48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0.xml.rels><?xml version="1.0" encoding="UTF-8" standalone="yes"?>
<Relationships xmlns="http://schemas.openxmlformats.org/package/2006/relationships"><Relationship Id="rId2" Type="http://schemas.openxmlformats.org/officeDocument/2006/relationships/slide" Target="../slides/slide484.xml"/><Relationship Id="rId1" Type="http://schemas.openxmlformats.org/officeDocument/2006/relationships/notesMaster" Target="../notesMasters/notesMaster1.xml"/></Relationships>
</file>

<file path=ppt/notesSlides/_rels/notesSlide481.xml.rels><?xml version="1.0" encoding="UTF-8" standalone="yes"?>
<Relationships xmlns="http://schemas.openxmlformats.org/package/2006/relationships"><Relationship Id="rId2" Type="http://schemas.openxmlformats.org/officeDocument/2006/relationships/slide" Target="../slides/slide485.xml"/><Relationship Id="rId1" Type="http://schemas.openxmlformats.org/officeDocument/2006/relationships/notesMaster" Target="../notesMasters/notesMaster1.xml"/></Relationships>
</file>

<file path=ppt/notesSlides/_rels/notesSlide482.xml.rels><?xml version="1.0" encoding="UTF-8" standalone="yes"?>
<Relationships xmlns="http://schemas.openxmlformats.org/package/2006/relationships"><Relationship Id="rId2" Type="http://schemas.openxmlformats.org/officeDocument/2006/relationships/slide" Target="../slides/slide486.xml"/><Relationship Id="rId1" Type="http://schemas.openxmlformats.org/officeDocument/2006/relationships/notesMaster" Target="../notesMasters/notesMaster1.xml"/></Relationships>
</file>

<file path=ppt/notesSlides/_rels/notesSlide483.xml.rels><?xml version="1.0" encoding="UTF-8" standalone="yes"?>
<Relationships xmlns="http://schemas.openxmlformats.org/package/2006/relationships"><Relationship Id="rId2" Type="http://schemas.openxmlformats.org/officeDocument/2006/relationships/slide" Target="../slides/slide487.xml"/><Relationship Id="rId1" Type="http://schemas.openxmlformats.org/officeDocument/2006/relationships/notesMaster" Target="../notesMasters/notesMaster1.xml"/></Relationships>
</file>

<file path=ppt/notesSlides/_rels/notesSlide484.xml.rels><?xml version="1.0" encoding="UTF-8" standalone="yes"?>
<Relationships xmlns="http://schemas.openxmlformats.org/package/2006/relationships"><Relationship Id="rId2" Type="http://schemas.openxmlformats.org/officeDocument/2006/relationships/slide" Target="../slides/slide488.xml"/><Relationship Id="rId1" Type="http://schemas.openxmlformats.org/officeDocument/2006/relationships/notesMaster" Target="../notesMasters/notesMaster1.xml"/></Relationships>
</file>

<file path=ppt/notesSlides/_rels/notesSlide485.xml.rels><?xml version="1.0" encoding="UTF-8" standalone="yes"?>
<Relationships xmlns="http://schemas.openxmlformats.org/package/2006/relationships"><Relationship Id="rId2" Type="http://schemas.openxmlformats.org/officeDocument/2006/relationships/slide" Target="../slides/slide489.xml"/><Relationship Id="rId1" Type="http://schemas.openxmlformats.org/officeDocument/2006/relationships/notesMaster" Target="../notesMasters/notesMaster1.xml"/></Relationships>
</file>

<file path=ppt/notesSlides/_rels/notesSlide486.xml.rels><?xml version="1.0" encoding="UTF-8" standalone="yes"?>
<Relationships xmlns="http://schemas.openxmlformats.org/package/2006/relationships"><Relationship Id="rId2" Type="http://schemas.openxmlformats.org/officeDocument/2006/relationships/slide" Target="../slides/slide490.xml"/><Relationship Id="rId1" Type="http://schemas.openxmlformats.org/officeDocument/2006/relationships/notesMaster" Target="../notesMasters/notesMaster1.xml"/></Relationships>
</file>

<file path=ppt/notesSlides/_rels/notesSlide487.xml.rels><?xml version="1.0" encoding="UTF-8" standalone="yes"?>
<Relationships xmlns="http://schemas.openxmlformats.org/package/2006/relationships"><Relationship Id="rId2" Type="http://schemas.openxmlformats.org/officeDocument/2006/relationships/slide" Target="../slides/slide491.xml"/><Relationship Id="rId1" Type="http://schemas.openxmlformats.org/officeDocument/2006/relationships/notesMaster" Target="../notesMasters/notesMaster1.xml"/></Relationships>
</file>

<file path=ppt/notesSlides/_rels/notesSlide488.xml.rels><?xml version="1.0" encoding="UTF-8" standalone="yes"?>
<Relationships xmlns="http://schemas.openxmlformats.org/package/2006/relationships"><Relationship Id="rId2" Type="http://schemas.openxmlformats.org/officeDocument/2006/relationships/slide" Target="../slides/slide492.xml"/><Relationship Id="rId1" Type="http://schemas.openxmlformats.org/officeDocument/2006/relationships/notesMaster" Target="../notesMasters/notesMaster1.xml"/></Relationships>
</file>

<file path=ppt/notesSlides/_rels/notesSlide489.xml.rels><?xml version="1.0" encoding="UTF-8" standalone="yes"?>
<Relationships xmlns="http://schemas.openxmlformats.org/package/2006/relationships"><Relationship Id="rId2" Type="http://schemas.openxmlformats.org/officeDocument/2006/relationships/slide" Target="../slides/slide49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0.xml.rels><?xml version="1.0" encoding="UTF-8" standalone="yes"?>
<Relationships xmlns="http://schemas.openxmlformats.org/package/2006/relationships"><Relationship Id="rId2" Type="http://schemas.openxmlformats.org/officeDocument/2006/relationships/slide" Target="../slides/slide494.xml"/><Relationship Id="rId1" Type="http://schemas.openxmlformats.org/officeDocument/2006/relationships/notesMaster" Target="../notesMasters/notesMaster1.xml"/></Relationships>
</file>

<file path=ppt/notesSlides/_rels/notesSlide491.xml.rels><?xml version="1.0" encoding="UTF-8" standalone="yes"?>
<Relationships xmlns="http://schemas.openxmlformats.org/package/2006/relationships"><Relationship Id="rId2" Type="http://schemas.openxmlformats.org/officeDocument/2006/relationships/slide" Target="../slides/slide495.xml"/><Relationship Id="rId1" Type="http://schemas.openxmlformats.org/officeDocument/2006/relationships/notesMaster" Target="../notesMasters/notesMaster1.xml"/></Relationships>
</file>

<file path=ppt/notesSlides/_rels/notesSlide492.xml.rels><?xml version="1.0" encoding="UTF-8" standalone="yes"?>
<Relationships xmlns="http://schemas.openxmlformats.org/package/2006/relationships"><Relationship Id="rId2" Type="http://schemas.openxmlformats.org/officeDocument/2006/relationships/slide" Target="../slides/slide496.xml"/><Relationship Id="rId1" Type="http://schemas.openxmlformats.org/officeDocument/2006/relationships/notesMaster" Target="../notesMasters/notesMaster1.xml"/></Relationships>
</file>

<file path=ppt/notesSlides/_rels/notesSlide493.xml.rels><?xml version="1.0" encoding="UTF-8" standalone="yes"?>
<Relationships xmlns="http://schemas.openxmlformats.org/package/2006/relationships"><Relationship Id="rId2" Type="http://schemas.openxmlformats.org/officeDocument/2006/relationships/slide" Target="../slides/slide497.xml"/><Relationship Id="rId1" Type="http://schemas.openxmlformats.org/officeDocument/2006/relationships/notesMaster" Target="../notesMasters/notesMaster1.xml"/></Relationships>
</file>

<file path=ppt/notesSlides/_rels/notesSlide494.xml.rels><?xml version="1.0" encoding="UTF-8" standalone="yes"?>
<Relationships xmlns="http://schemas.openxmlformats.org/package/2006/relationships"><Relationship Id="rId2" Type="http://schemas.openxmlformats.org/officeDocument/2006/relationships/slide" Target="../slides/slide498.xml"/><Relationship Id="rId1" Type="http://schemas.openxmlformats.org/officeDocument/2006/relationships/notesMaster" Target="../notesMasters/notesMaster1.xml"/></Relationships>
</file>

<file path=ppt/notesSlides/_rels/notesSlide495.xml.rels><?xml version="1.0" encoding="UTF-8" standalone="yes"?>
<Relationships xmlns="http://schemas.openxmlformats.org/package/2006/relationships"><Relationship Id="rId2" Type="http://schemas.openxmlformats.org/officeDocument/2006/relationships/slide" Target="../slides/slide499.xml"/><Relationship Id="rId1" Type="http://schemas.openxmlformats.org/officeDocument/2006/relationships/notesMaster" Target="../notesMasters/notesMaster1.xml"/></Relationships>
</file>

<file path=ppt/notesSlides/_rels/notesSlide496.xml.rels><?xml version="1.0" encoding="UTF-8" standalone="yes"?>
<Relationships xmlns="http://schemas.openxmlformats.org/package/2006/relationships"><Relationship Id="rId2" Type="http://schemas.openxmlformats.org/officeDocument/2006/relationships/slide" Target="../slides/slide500.xml"/><Relationship Id="rId1" Type="http://schemas.openxmlformats.org/officeDocument/2006/relationships/notesMaster" Target="../notesMasters/notesMaster1.xml"/></Relationships>
</file>

<file path=ppt/notesSlides/_rels/notesSlide497.xml.rels><?xml version="1.0" encoding="UTF-8" standalone="yes"?>
<Relationships xmlns="http://schemas.openxmlformats.org/package/2006/relationships"><Relationship Id="rId2" Type="http://schemas.openxmlformats.org/officeDocument/2006/relationships/slide" Target="../slides/slide501.xml"/><Relationship Id="rId1" Type="http://schemas.openxmlformats.org/officeDocument/2006/relationships/notesMaster" Target="../notesMasters/notesMaster1.xml"/></Relationships>
</file>

<file path=ppt/notesSlides/_rels/notesSlide498.xml.rels><?xml version="1.0" encoding="UTF-8" standalone="yes"?>
<Relationships xmlns="http://schemas.openxmlformats.org/package/2006/relationships"><Relationship Id="rId2" Type="http://schemas.openxmlformats.org/officeDocument/2006/relationships/slide" Target="../slides/slide502.xml"/><Relationship Id="rId1" Type="http://schemas.openxmlformats.org/officeDocument/2006/relationships/notesMaster" Target="../notesMasters/notesMaster1.xml"/></Relationships>
</file>

<file path=ppt/notesSlides/_rels/notesSlide499.xml.rels><?xml version="1.0" encoding="UTF-8" standalone="yes"?>
<Relationships xmlns="http://schemas.openxmlformats.org/package/2006/relationships"><Relationship Id="rId2" Type="http://schemas.openxmlformats.org/officeDocument/2006/relationships/slide" Target="../slides/slide50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00.xml.rels><?xml version="1.0" encoding="UTF-8" standalone="yes"?>
<Relationships xmlns="http://schemas.openxmlformats.org/package/2006/relationships"><Relationship Id="rId2" Type="http://schemas.openxmlformats.org/officeDocument/2006/relationships/slide" Target="../slides/slide504.xml"/><Relationship Id="rId1" Type="http://schemas.openxmlformats.org/officeDocument/2006/relationships/notesMaster" Target="../notesMasters/notesMaster1.xml"/></Relationships>
</file>

<file path=ppt/notesSlides/_rels/notesSlide501.xml.rels><?xml version="1.0" encoding="UTF-8" standalone="yes"?>
<Relationships xmlns="http://schemas.openxmlformats.org/package/2006/relationships"><Relationship Id="rId2" Type="http://schemas.openxmlformats.org/officeDocument/2006/relationships/slide" Target="../slides/slide505.xml"/><Relationship Id="rId1" Type="http://schemas.openxmlformats.org/officeDocument/2006/relationships/notesMaster" Target="../notesMasters/notesMaster1.xml"/></Relationships>
</file>

<file path=ppt/notesSlides/_rels/notesSlide502.xml.rels><?xml version="1.0" encoding="UTF-8" standalone="yes"?>
<Relationships xmlns="http://schemas.openxmlformats.org/package/2006/relationships"><Relationship Id="rId2" Type="http://schemas.openxmlformats.org/officeDocument/2006/relationships/slide" Target="../slides/slide506.xml"/><Relationship Id="rId1" Type="http://schemas.openxmlformats.org/officeDocument/2006/relationships/notesMaster" Target="../notesMasters/notesMaster1.xml"/></Relationships>
</file>

<file path=ppt/notesSlides/_rels/notesSlide503.xml.rels><?xml version="1.0" encoding="UTF-8" standalone="yes"?>
<Relationships xmlns="http://schemas.openxmlformats.org/package/2006/relationships"><Relationship Id="rId2" Type="http://schemas.openxmlformats.org/officeDocument/2006/relationships/slide" Target="../slides/slide507.xml"/><Relationship Id="rId1" Type="http://schemas.openxmlformats.org/officeDocument/2006/relationships/notesMaster" Target="../notesMasters/notesMaster1.xml"/></Relationships>
</file>

<file path=ppt/notesSlides/_rels/notesSlide504.xml.rels><?xml version="1.0" encoding="UTF-8" standalone="yes"?>
<Relationships xmlns="http://schemas.openxmlformats.org/package/2006/relationships"><Relationship Id="rId2" Type="http://schemas.openxmlformats.org/officeDocument/2006/relationships/slide" Target="../slides/slide508.xml"/><Relationship Id="rId1" Type="http://schemas.openxmlformats.org/officeDocument/2006/relationships/notesMaster" Target="../notesMasters/notesMaster1.xml"/></Relationships>
</file>

<file path=ppt/notesSlides/_rels/notesSlide505.xml.rels><?xml version="1.0" encoding="UTF-8" standalone="yes"?>
<Relationships xmlns="http://schemas.openxmlformats.org/package/2006/relationships"><Relationship Id="rId2" Type="http://schemas.openxmlformats.org/officeDocument/2006/relationships/slide" Target="../slides/slide509.xml"/><Relationship Id="rId1" Type="http://schemas.openxmlformats.org/officeDocument/2006/relationships/notesMaster" Target="../notesMasters/notesMaster1.xml"/></Relationships>
</file>

<file path=ppt/notesSlides/_rels/notesSlide506.xml.rels><?xml version="1.0" encoding="UTF-8" standalone="yes"?>
<Relationships xmlns="http://schemas.openxmlformats.org/package/2006/relationships"><Relationship Id="rId2" Type="http://schemas.openxmlformats.org/officeDocument/2006/relationships/slide" Target="../slides/slide510.xml"/><Relationship Id="rId1" Type="http://schemas.openxmlformats.org/officeDocument/2006/relationships/notesMaster" Target="../notesMasters/notesMaster1.xml"/></Relationships>
</file>

<file path=ppt/notesSlides/_rels/notesSlide507.xml.rels><?xml version="1.0" encoding="UTF-8" standalone="yes"?>
<Relationships xmlns="http://schemas.openxmlformats.org/package/2006/relationships"><Relationship Id="rId2" Type="http://schemas.openxmlformats.org/officeDocument/2006/relationships/slide" Target="../slides/slide511.xml"/><Relationship Id="rId1" Type="http://schemas.openxmlformats.org/officeDocument/2006/relationships/notesMaster" Target="../notesMasters/notesMaster1.xml"/></Relationships>
</file>

<file path=ppt/notesSlides/_rels/notesSlide508.xml.rels><?xml version="1.0" encoding="UTF-8" standalone="yes"?>
<Relationships xmlns="http://schemas.openxmlformats.org/package/2006/relationships"><Relationship Id="rId2" Type="http://schemas.openxmlformats.org/officeDocument/2006/relationships/slide" Target="../slides/slide512.xml"/><Relationship Id="rId1" Type="http://schemas.openxmlformats.org/officeDocument/2006/relationships/notesMaster" Target="../notesMasters/notesMaster1.xml"/></Relationships>
</file>

<file path=ppt/notesSlides/_rels/notesSlide509.xml.rels><?xml version="1.0" encoding="UTF-8" standalone="yes"?>
<Relationships xmlns="http://schemas.openxmlformats.org/package/2006/relationships"><Relationship Id="rId2" Type="http://schemas.openxmlformats.org/officeDocument/2006/relationships/slide" Target="../slides/slide51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0.xml.rels><?xml version="1.0" encoding="UTF-8" standalone="yes"?>
<Relationships xmlns="http://schemas.openxmlformats.org/package/2006/relationships"><Relationship Id="rId2" Type="http://schemas.openxmlformats.org/officeDocument/2006/relationships/slide" Target="../slides/slide514.xml"/><Relationship Id="rId1" Type="http://schemas.openxmlformats.org/officeDocument/2006/relationships/notesMaster" Target="../notesMasters/notesMaster1.xml"/></Relationships>
</file>

<file path=ppt/notesSlides/_rels/notesSlide511.xml.rels><?xml version="1.0" encoding="UTF-8" standalone="yes"?>
<Relationships xmlns="http://schemas.openxmlformats.org/package/2006/relationships"><Relationship Id="rId2" Type="http://schemas.openxmlformats.org/officeDocument/2006/relationships/slide" Target="../slides/slide515.xml"/><Relationship Id="rId1" Type="http://schemas.openxmlformats.org/officeDocument/2006/relationships/notesMaster" Target="../notesMasters/notesMaster1.xml"/></Relationships>
</file>

<file path=ppt/notesSlides/_rels/notesSlide512.xml.rels><?xml version="1.0" encoding="UTF-8" standalone="yes"?>
<Relationships xmlns="http://schemas.openxmlformats.org/package/2006/relationships"><Relationship Id="rId2" Type="http://schemas.openxmlformats.org/officeDocument/2006/relationships/slide" Target="../slides/slide516.xml"/><Relationship Id="rId1" Type="http://schemas.openxmlformats.org/officeDocument/2006/relationships/notesMaster" Target="../notesMasters/notesMaster1.xml"/></Relationships>
</file>

<file path=ppt/notesSlides/_rels/notesSlide513.xml.rels><?xml version="1.0" encoding="UTF-8" standalone="yes"?>
<Relationships xmlns="http://schemas.openxmlformats.org/package/2006/relationships"><Relationship Id="rId2" Type="http://schemas.openxmlformats.org/officeDocument/2006/relationships/slide" Target="../slides/slide517.xml"/><Relationship Id="rId1" Type="http://schemas.openxmlformats.org/officeDocument/2006/relationships/notesMaster" Target="../notesMasters/notesMaster1.xml"/></Relationships>
</file>

<file path=ppt/notesSlides/_rels/notesSlide514.xml.rels><?xml version="1.0" encoding="UTF-8" standalone="yes"?>
<Relationships xmlns="http://schemas.openxmlformats.org/package/2006/relationships"><Relationship Id="rId2" Type="http://schemas.openxmlformats.org/officeDocument/2006/relationships/slide" Target="../slides/slide518.xml"/><Relationship Id="rId1" Type="http://schemas.openxmlformats.org/officeDocument/2006/relationships/notesMaster" Target="../notesMasters/notesMaster1.xml"/></Relationships>
</file>

<file path=ppt/notesSlides/_rels/notesSlide515.xml.rels><?xml version="1.0" encoding="UTF-8" standalone="yes"?>
<Relationships xmlns="http://schemas.openxmlformats.org/package/2006/relationships"><Relationship Id="rId2" Type="http://schemas.openxmlformats.org/officeDocument/2006/relationships/slide" Target="../slides/slide519.xml"/><Relationship Id="rId1" Type="http://schemas.openxmlformats.org/officeDocument/2006/relationships/notesMaster" Target="../notesMasters/notesMaster1.xml"/></Relationships>
</file>

<file path=ppt/notesSlides/_rels/notesSlide516.xml.rels><?xml version="1.0" encoding="UTF-8" standalone="yes"?>
<Relationships xmlns="http://schemas.openxmlformats.org/package/2006/relationships"><Relationship Id="rId2" Type="http://schemas.openxmlformats.org/officeDocument/2006/relationships/slide" Target="../slides/slide520.xml"/><Relationship Id="rId1" Type="http://schemas.openxmlformats.org/officeDocument/2006/relationships/notesMaster" Target="../notesMasters/notesMaster1.xml"/></Relationships>
</file>

<file path=ppt/notesSlides/_rels/notesSlide517.xml.rels><?xml version="1.0" encoding="UTF-8" standalone="yes"?>
<Relationships xmlns="http://schemas.openxmlformats.org/package/2006/relationships"><Relationship Id="rId2" Type="http://schemas.openxmlformats.org/officeDocument/2006/relationships/slide" Target="../slides/slide521.xml"/><Relationship Id="rId1" Type="http://schemas.openxmlformats.org/officeDocument/2006/relationships/notesMaster" Target="../notesMasters/notesMaster1.xml"/></Relationships>
</file>

<file path=ppt/notesSlides/_rels/notesSlide518.xml.rels><?xml version="1.0" encoding="UTF-8" standalone="yes"?>
<Relationships xmlns="http://schemas.openxmlformats.org/package/2006/relationships"><Relationship Id="rId2" Type="http://schemas.openxmlformats.org/officeDocument/2006/relationships/slide" Target="../slides/slide522.xml"/><Relationship Id="rId1" Type="http://schemas.openxmlformats.org/officeDocument/2006/relationships/notesMaster" Target="../notesMasters/notesMaster1.xml"/></Relationships>
</file>

<file path=ppt/notesSlides/_rels/notesSlide519.xml.rels><?xml version="1.0" encoding="UTF-8" standalone="yes"?>
<Relationships xmlns="http://schemas.openxmlformats.org/package/2006/relationships"><Relationship Id="rId2" Type="http://schemas.openxmlformats.org/officeDocument/2006/relationships/slide" Target="../slides/slide52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0.xml.rels><?xml version="1.0" encoding="UTF-8" standalone="yes"?>
<Relationships xmlns="http://schemas.openxmlformats.org/package/2006/relationships"><Relationship Id="rId2" Type="http://schemas.openxmlformats.org/officeDocument/2006/relationships/slide" Target="../slides/slide524.xml"/><Relationship Id="rId1" Type="http://schemas.openxmlformats.org/officeDocument/2006/relationships/notesMaster" Target="../notesMasters/notesMaster1.xml"/></Relationships>
</file>

<file path=ppt/notesSlides/_rels/notesSlide521.xml.rels><?xml version="1.0" encoding="UTF-8" standalone="yes"?>
<Relationships xmlns="http://schemas.openxmlformats.org/package/2006/relationships"><Relationship Id="rId2" Type="http://schemas.openxmlformats.org/officeDocument/2006/relationships/slide" Target="../slides/slide525.xml"/><Relationship Id="rId1" Type="http://schemas.openxmlformats.org/officeDocument/2006/relationships/notesMaster" Target="../notesMasters/notesMaster1.xml"/></Relationships>
</file>

<file path=ppt/notesSlides/_rels/notesSlide522.xml.rels><?xml version="1.0" encoding="UTF-8" standalone="yes"?>
<Relationships xmlns="http://schemas.openxmlformats.org/package/2006/relationships"><Relationship Id="rId2" Type="http://schemas.openxmlformats.org/officeDocument/2006/relationships/slide" Target="../slides/slide526.xml"/><Relationship Id="rId1" Type="http://schemas.openxmlformats.org/officeDocument/2006/relationships/notesMaster" Target="../notesMasters/notesMaster1.xml"/></Relationships>
</file>

<file path=ppt/notesSlides/_rels/notesSlide523.xml.rels><?xml version="1.0" encoding="UTF-8" standalone="yes"?>
<Relationships xmlns="http://schemas.openxmlformats.org/package/2006/relationships"><Relationship Id="rId2" Type="http://schemas.openxmlformats.org/officeDocument/2006/relationships/slide" Target="../slides/slide527.xml"/><Relationship Id="rId1" Type="http://schemas.openxmlformats.org/officeDocument/2006/relationships/notesMaster" Target="../notesMasters/notesMaster1.xml"/></Relationships>
</file>

<file path=ppt/notesSlides/_rels/notesSlide524.xml.rels><?xml version="1.0" encoding="UTF-8" standalone="yes"?>
<Relationships xmlns="http://schemas.openxmlformats.org/package/2006/relationships"><Relationship Id="rId2" Type="http://schemas.openxmlformats.org/officeDocument/2006/relationships/slide" Target="../slides/slide528.xml"/><Relationship Id="rId1" Type="http://schemas.openxmlformats.org/officeDocument/2006/relationships/notesMaster" Target="../notesMasters/notesMaster1.xml"/></Relationships>
</file>

<file path=ppt/notesSlides/_rels/notesSlide525.xml.rels><?xml version="1.0" encoding="UTF-8" standalone="yes"?>
<Relationships xmlns="http://schemas.openxmlformats.org/package/2006/relationships"><Relationship Id="rId2" Type="http://schemas.openxmlformats.org/officeDocument/2006/relationships/slide" Target="../slides/slide529.xml"/><Relationship Id="rId1" Type="http://schemas.openxmlformats.org/officeDocument/2006/relationships/notesMaster" Target="../notesMasters/notesMaster1.xml"/></Relationships>
</file>

<file path=ppt/notesSlides/_rels/notesSlide526.xml.rels><?xml version="1.0" encoding="UTF-8" standalone="yes"?>
<Relationships xmlns="http://schemas.openxmlformats.org/package/2006/relationships"><Relationship Id="rId2" Type="http://schemas.openxmlformats.org/officeDocument/2006/relationships/slide" Target="../slides/slide530.xml"/><Relationship Id="rId1" Type="http://schemas.openxmlformats.org/officeDocument/2006/relationships/notesMaster" Target="../notesMasters/notesMaster1.xml"/></Relationships>
</file>

<file path=ppt/notesSlides/_rels/notesSlide527.xml.rels><?xml version="1.0" encoding="UTF-8" standalone="yes"?>
<Relationships xmlns="http://schemas.openxmlformats.org/package/2006/relationships"><Relationship Id="rId2" Type="http://schemas.openxmlformats.org/officeDocument/2006/relationships/slide" Target="../slides/slide531.xml"/><Relationship Id="rId1" Type="http://schemas.openxmlformats.org/officeDocument/2006/relationships/notesMaster" Target="../notesMasters/notesMaster1.xml"/></Relationships>
</file>

<file path=ppt/notesSlides/_rels/notesSlide528.xml.rels><?xml version="1.0" encoding="UTF-8" standalone="yes"?>
<Relationships xmlns="http://schemas.openxmlformats.org/package/2006/relationships"><Relationship Id="rId2" Type="http://schemas.openxmlformats.org/officeDocument/2006/relationships/slide" Target="../slides/slide532.xml"/><Relationship Id="rId1" Type="http://schemas.openxmlformats.org/officeDocument/2006/relationships/notesMaster" Target="../notesMasters/notesMaster1.xml"/></Relationships>
</file>

<file path=ppt/notesSlides/_rels/notesSlide529.xml.rels><?xml version="1.0" encoding="UTF-8" standalone="yes"?>
<Relationships xmlns="http://schemas.openxmlformats.org/package/2006/relationships"><Relationship Id="rId2" Type="http://schemas.openxmlformats.org/officeDocument/2006/relationships/slide" Target="../slides/slide53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0.xml.rels><?xml version="1.0" encoding="UTF-8" standalone="yes"?>
<Relationships xmlns="http://schemas.openxmlformats.org/package/2006/relationships"><Relationship Id="rId2" Type="http://schemas.openxmlformats.org/officeDocument/2006/relationships/slide" Target="../slides/slide534.xml"/><Relationship Id="rId1" Type="http://schemas.openxmlformats.org/officeDocument/2006/relationships/notesMaster" Target="../notesMasters/notesMaster1.xml"/></Relationships>
</file>

<file path=ppt/notesSlides/_rels/notesSlide531.xml.rels><?xml version="1.0" encoding="UTF-8" standalone="yes"?>
<Relationships xmlns="http://schemas.openxmlformats.org/package/2006/relationships"><Relationship Id="rId2" Type="http://schemas.openxmlformats.org/officeDocument/2006/relationships/slide" Target="../slides/slide535.xml"/><Relationship Id="rId1" Type="http://schemas.openxmlformats.org/officeDocument/2006/relationships/notesMaster" Target="../notesMasters/notesMaster1.xml"/></Relationships>
</file>

<file path=ppt/notesSlides/_rels/notesSlide532.xml.rels><?xml version="1.0" encoding="UTF-8" standalone="yes"?>
<Relationships xmlns="http://schemas.openxmlformats.org/package/2006/relationships"><Relationship Id="rId2" Type="http://schemas.openxmlformats.org/officeDocument/2006/relationships/slide" Target="../slides/slide536.xml"/><Relationship Id="rId1" Type="http://schemas.openxmlformats.org/officeDocument/2006/relationships/notesMaster" Target="../notesMasters/notesMaster1.xml"/></Relationships>
</file>

<file path=ppt/notesSlides/_rels/notesSlide533.xml.rels><?xml version="1.0" encoding="UTF-8" standalone="yes"?>
<Relationships xmlns="http://schemas.openxmlformats.org/package/2006/relationships"><Relationship Id="rId2" Type="http://schemas.openxmlformats.org/officeDocument/2006/relationships/slide" Target="../slides/slide537.xml"/><Relationship Id="rId1" Type="http://schemas.openxmlformats.org/officeDocument/2006/relationships/notesMaster" Target="../notesMasters/notesMaster1.xml"/></Relationships>
</file>

<file path=ppt/notesSlides/_rels/notesSlide534.xml.rels><?xml version="1.0" encoding="UTF-8" standalone="yes"?>
<Relationships xmlns="http://schemas.openxmlformats.org/package/2006/relationships"><Relationship Id="rId2" Type="http://schemas.openxmlformats.org/officeDocument/2006/relationships/slide" Target="../slides/slide538.xml"/><Relationship Id="rId1" Type="http://schemas.openxmlformats.org/officeDocument/2006/relationships/notesMaster" Target="../notesMasters/notesMaster1.xml"/></Relationships>
</file>

<file path=ppt/notesSlides/_rels/notesSlide535.xml.rels><?xml version="1.0" encoding="UTF-8" standalone="yes"?>
<Relationships xmlns="http://schemas.openxmlformats.org/package/2006/relationships"><Relationship Id="rId2" Type="http://schemas.openxmlformats.org/officeDocument/2006/relationships/slide" Target="../slides/slide539.xml"/><Relationship Id="rId1" Type="http://schemas.openxmlformats.org/officeDocument/2006/relationships/notesMaster" Target="../notesMasters/notesMaster1.xml"/></Relationships>
</file>

<file path=ppt/notesSlides/_rels/notesSlide536.xml.rels><?xml version="1.0" encoding="UTF-8" standalone="yes"?>
<Relationships xmlns="http://schemas.openxmlformats.org/package/2006/relationships"><Relationship Id="rId2" Type="http://schemas.openxmlformats.org/officeDocument/2006/relationships/slide" Target="../slides/slide540.xml"/><Relationship Id="rId1" Type="http://schemas.openxmlformats.org/officeDocument/2006/relationships/notesMaster" Target="../notesMasters/notesMaster1.xml"/></Relationships>
</file>

<file path=ppt/notesSlides/_rels/notesSlide537.xml.rels><?xml version="1.0" encoding="UTF-8" standalone="yes"?>
<Relationships xmlns="http://schemas.openxmlformats.org/package/2006/relationships"><Relationship Id="rId2" Type="http://schemas.openxmlformats.org/officeDocument/2006/relationships/slide" Target="../slides/slide541.xml"/><Relationship Id="rId1" Type="http://schemas.openxmlformats.org/officeDocument/2006/relationships/notesMaster" Target="../notesMasters/notesMaster1.xml"/></Relationships>
</file>

<file path=ppt/notesSlides/_rels/notesSlide538.xml.rels><?xml version="1.0" encoding="UTF-8" standalone="yes"?>
<Relationships xmlns="http://schemas.openxmlformats.org/package/2006/relationships"><Relationship Id="rId2" Type="http://schemas.openxmlformats.org/officeDocument/2006/relationships/slide" Target="../slides/slide542.xml"/><Relationship Id="rId1" Type="http://schemas.openxmlformats.org/officeDocument/2006/relationships/notesMaster" Target="../notesMasters/notesMaster1.xml"/></Relationships>
</file>

<file path=ppt/notesSlides/_rels/notesSlide539.xml.rels><?xml version="1.0" encoding="UTF-8" standalone="yes"?>
<Relationships xmlns="http://schemas.openxmlformats.org/package/2006/relationships"><Relationship Id="rId2" Type="http://schemas.openxmlformats.org/officeDocument/2006/relationships/slide" Target="../slides/slide54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0.xml.rels><?xml version="1.0" encoding="UTF-8" standalone="yes"?>
<Relationships xmlns="http://schemas.openxmlformats.org/package/2006/relationships"><Relationship Id="rId2" Type="http://schemas.openxmlformats.org/officeDocument/2006/relationships/slide" Target="../slides/slide544.xml"/><Relationship Id="rId1" Type="http://schemas.openxmlformats.org/officeDocument/2006/relationships/notesMaster" Target="../notesMasters/notesMaster1.xml"/></Relationships>
</file>

<file path=ppt/notesSlides/_rels/notesSlide541.xml.rels><?xml version="1.0" encoding="UTF-8" standalone="yes"?>
<Relationships xmlns="http://schemas.openxmlformats.org/package/2006/relationships"><Relationship Id="rId2" Type="http://schemas.openxmlformats.org/officeDocument/2006/relationships/slide" Target="../slides/slide545.xml"/><Relationship Id="rId1" Type="http://schemas.openxmlformats.org/officeDocument/2006/relationships/notesMaster" Target="../notesMasters/notesMaster1.xml"/></Relationships>
</file>

<file path=ppt/notesSlides/_rels/notesSlide542.xml.rels><?xml version="1.0" encoding="UTF-8" standalone="yes"?>
<Relationships xmlns="http://schemas.openxmlformats.org/package/2006/relationships"><Relationship Id="rId2" Type="http://schemas.openxmlformats.org/officeDocument/2006/relationships/slide" Target="../slides/slide546.xml"/><Relationship Id="rId1" Type="http://schemas.openxmlformats.org/officeDocument/2006/relationships/notesMaster" Target="../notesMasters/notesMaster1.xml"/></Relationships>
</file>

<file path=ppt/notesSlides/_rels/notesSlide543.xml.rels><?xml version="1.0" encoding="UTF-8" standalone="yes"?>
<Relationships xmlns="http://schemas.openxmlformats.org/package/2006/relationships"><Relationship Id="rId2" Type="http://schemas.openxmlformats.org/officeDocument/2006/relationships/slide" Target="../slides/slide547.xml"/><Relationship Id="rId1" Type="http://schemas.openxmlformats.org/officeDocument/2006/relationships/notesMaster" Target="../notesMasters/notesMaster1.xml"/></Relationships>
</file>

<file path=ppt/notesSlides/_rels/notesSlide544.xml.rels><?xml version="1.0" encoding="UTF-8" standalone="yes"?>
<Relationships xmlns="http://schemas.openxmlformats.org/package/2006/relationships"><Relationship Id="rId2" Type="http://schemas.openxmlformats.org/officeDocument/2006/relationships/slide" Target="../slides/slide548.xml"/><Relationship Id="rId1" Type="http://schemas.openxmlformats.org/officeDocument/2006/relationships/notesMaster" Target="../notesMasters/notesMaster1.xml"/></Relationships>
</file>

<file path=ppt/notesSlides/_rels/notesSlide545.xml.rels><?xml version="1.0" encoding="UTF-8" standalone="yes"?>
<Relationships xmlns="http://schemas.openxmlformats.org/package/2006/relationships"><Relationship Id="rId2" Type="http://schemas.openxmlformats.org/officeDocument/2006/relationships/slide" Target="../slides/slide549.xml"/><Relationship Id="rId1" Type="http://schemas.openxmlformats.org/officeDocument/2006/relationships/notesMaster" Target="../notesMasters/notesMaster1.xml"/></Relationships>
</file>

<file path=ppt/notesSlides/_rels/notesSlide546.xml.rels><?xml version="1.0" encoding="UTF-8" standalone="yes"?>
<Relationships xmlns="http://schemas.openxmlformats.org/package/2006/relationships"><Relationship Id="rId2" Type="http://schemas.openxmlformats.org/officeDocument/2006/relationships/slide" Target="../slides/slide550.xml"/><Relationship Id="rId1" Type="http://schemas.openxmlformats.org/officeDocument/2006/relationships/notesMaster" Target="../notesMasters/notesMaster1.xml"/></Relationships>
</file>

<file path=ppt/notesSlides/_rels/notesSlide547.xml.rels><?xml version="1.0" encoding="UTF-8" standalone="yes"?>
<Relationships xmlns="http://schemas.openxmlformats.org/package/2006/relationships"><Relationship Id="rId2" Type="http://schemas.openxmlformats.org/officeDocument/2006/relationships/slide" Target="../slides/slide551.xml"/><Relationship Id="rId1" Type="http://schemas.openxmlformats.org/officeDocument/2006/relationships/notesMaster" Target="../notesMasters/notesMaster1.xml"/></Relationships>
</file>

<file path=ppt/notesSlides/_rels/notesSlide548.xml.rels><?xml version="1.0" encoding="UTF-8" standalone="yes"?>
<Relationships xmlns="http://schemas.openxmlformats.org/package/2006/relationships"><Relationship Id="rId2" Type="http://schemas.openxmlformats.org/officeDocument/2006/relationships/slide" Target="../slides/slide552.xml"/><Relationship Id="rId1" Type="http://schemas.openxmlformats.org/officeDocument/2006/relationships/notesMaster" Target="../notesMasters/notesMaster1.xml"/></Relationships>
</file>

<file path=ppt/notesSlides/_rels/notesSlide549.xml.rels><?xml version="1.0" encoding="UTF-8" standalone="yes"?>
<Relationships xmlns="http://schemas.openxmlformats.org/package/2006/relationships"><Relationship Id="rId2" Type="http://schemas.openxmlformats.org/officeDocument/2006/relationships/slide" Target="../slides/slide55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0.xml.rels><?xml version="1.0" encoding="UTF-8" standalone="yes"?>
<Relationships xmlns="http://schemas.openxmlformats.org/package/2006/relationships"><Relationship Id="rId2" Type="http://schemas.openxmlformats.org/officeDocument/2006/relationships/slide" Target="../slides/slide554.xml"/><Relationship Id="rId1" Type="http://schemas.openxmlformats.org/officeDocument/2006/relationships/notesMaster" Target="../notesMasters/notesMaster1.xml"/></Relationships>
</file>

<file path=ppt/notesSlides/_rels/notesSlide551.xml.rels><?xml version="1.0" encoding="UTF-8" standalone="yes"?>
<Relationships xmlns="http://schemas.openxmlformats.org/package/2006/relationships"><Relationship Id="rId2" Type="http://schemas.openxmlformats.org/officeDocument/2006/relationships/slide" Target="../slides/slide555.xml"/><Relationship Id="rId1" Type="http://schemas.openxmlformats.org/officeDocument/2006/relationships/notesMaster" Target="../notesMasters/notesMaster1.xml"/></Relationships>
</file>

<file path=ppt/notesSlides/_rels/notesSlide552.xml.rels><?xml version="1.0" encoding="UTF-8" standalone="yes"?>
<Relationships xmlns="http://schemas.openxmlformats.org/package/2006/relationships"><Relationship Id="rId2" Type="http://schemas.openxmlformats.org/officeDocument/2006/relationships/slide" Target="../slides/slide556.xml"/><Relationship Id="rId1" Type="http://schemas.openxmlformats.org/officeDocument/2006/relationships/notesMaster" Target="../notesMasters/notesMaster1.xml"/></Relationships>
</file>

<file path=ppt/notesSlides/_rels/notesSlide553.xml.rels><?xml version="1.0" encoding="UTF-8" standalone="yes"?>
<Relationships xmlns="http://schemas.openxmlformats.org/package/2006/relationships"><Relationship Id="rId2" Type="http://schemas.openxmlformats.org/officeDocument/2006/relationships/slide" Target="../slides/slide557.xml"/><Relationship Id="rId1" Type="http://schemas.openxmlformats.org/officeDocument/2006/relationships/notesMaster" Target="../notesMasters/notesMaster1.xml"/></Relationships>
</file>

<file path=ppt/notesSlides/_rels/notesSlide554.xml.rels><?xml version="1.0" encoding="UTF-8" standalone="yes"?>
<Relationships xmlns="http://schemas.openxmlformats.org/package/2006/relationships"><Relationship Id="rId2" Type="http://schemas.openxmlformats.org/officeDocument/2006/relationships/slide" Target="../slides/slide558.xml"/><Relationship Id="rId1" Type="http://schemas.openxmlformats.org/officeDocument/2006/relationships/notesMaster" Target="../notesMasters/notesMaster1.xml"/></Relationships>
</file>

<file path=ppt/notesSlides/_rels/notesSlide555.xml.rels><?xml version="1.0" encoding="UTF-8" standalone="yes"?>
<Relationships xmlns="http://schemas.openxmlformats.org/package/2006/relationships"><Relationship Id="rId2" Type="http://schemas.openxmlformats.org/officeDocument/2006/relationships/slide" Target="../slides/slide559.xml"/><Relationship Id="rId1" Type="http://schemas.openxmlformats.org/officeDocument/2006/relationships/notesMaster" Target="../notesMasters/notesMaster1.xml"/></Relationships>
</file>

<file path=ppt/notesSlides/_rels/notesSlide556.xml.rels><?xml version="1.0" encoding="UTF-8" standalone="yes"?>
<Relationships xmlns="http://schemas.openxmlformats.org/package/2006/relationships"><Relationship Id="rId2" Type="http://schemas.openxmlformats.org/officeDocument/2006/relationships/slide" Target="../slides/slide560.xml"/><Relationship Id="rId1" Type="http://schemas.openxmlformats.org/officeDocument/2006/relationships/notesMaster" Target="../notesMasters/notesMaster1.xml"/></Relationships>
</file>

<file path=ppt/notesSlides/_rels/notesSlide557.xml.rels><?xml version="1.0" encoding="UTF-8" standalone="yes"?>
<Relationships xmlns="http://schemas.openxmlformats.org/package/2006/relationships"><Relationship Id="rId2" Type="http://schemas.openxmlformats.org/officeDocument/2006/relationships/slide" Target="../slides/slide561.xml"/><Relationship Id="rId1" Type="http://schemas.openxmlformats.org/officeDocument/2006/relationships/notesMaster" Target="../notesMasters/notesMaster1.xml"/></Relationships>
</file>

<file path=ppt/notesSlides/_rels/notesSlide558.xml.rels><?xml version="1.0" encoding="UTF-8" standalone="yes"?>
<Relationships xmlns="http://schemas.openxmlformats.org/package/2006/relationships"><Relationship Id="rId2" Type="http://schemas.openxmlformats.org/officeDocument/2006/relationships/slide" Target="../slides/slide562.xml"/><Relationship Id="rId1" Type="http://schemas.openxmlformats.org/officeDocument/2006/relationships/notesMaster" Target="../notesMasters/notesMaster1.xml"/></Relationships>
</file>

<file path=ppt/notesSlides/_rels/notesSlide559.xml.rels><?xml version="1.0" encoding="UTF-8" standalone="yes"?>
<Relationships xmlns="http://schemas.openxmlformats.org/package/2006/relationships"><Relationship Id="rId2" Type="http://schemas.openxmlformats.org/officeDocument/2006/relationships/slide" Target="../slides/slide5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0.xml.rels><?xml version="1.0" encoding="UTF-8" standalone="yes"?>
<Relationships xmlns="http://schemas.openxmlformats.org/package/2006/relationships"><Relationship Id="rId2" Type="http://schemas.openxmlformats.org/officeDocument/2006/relationships/slide" Target="../slides/slide564.xml"/><Relationship Id="rId1" Type="http://schemas.openxmlformats.org/officeDocument/2006/relationships/notesMaster" Target="../notesMasters/notesMaster1.xml"/></Relationships>
</file>

<file path=ppt/notesSlides/_rels/notesSlide561.xml.rels><?xml version="1.0" encoding="UTF-8" standalone="yes"?>
<Relationships xmlns="http://schemas.openxmlformats.org/package/2006/relationships"><Relationship Id="rId2" Type="http://schemas.openxmlformats.org/officeDocument/2006/relationships/slide" Target="../slides/slide565.xml"/><Relationship Id="rId1" Type="http://schemas.openxmlformats.org/officeDocument/2006/relationships/notesMaster" Target="../notesMasters/notesMaster1.xml"/></Relationships>
</file>

<file path=ppt/notesSlides/_rels/notesSlide562.xml.rels><?xml version="1.0" encoding="UTF-8" standalone="yes"?>
<Relationships xmlns="http://schemas.openxmlformats.org/package/2006/relationships"><Relationship Id="rId2" Type="http://schemas.openxmlformats.org/officeDocument/2006/relationships/slide" Target="../slides/slide566.xml"/><Relationship Id="rId1" Type="http://schemas.openxmlformats.org/officeDocument/2006/relationships/notesMaster" Target="../notesMasters/notesMaster1.xml"/></Relationships>
</file>

<file path=ppt/notesSlides/_rels/notesSlide563.xml.rels><?xml version="1.0" encoding="UTF-8" standalone="yes"?>
<Relationships xmlns="http://schemas.openxmlformats.org/package/2006/relationships"><Relationship Id="rId2" Type="http://schemas.openxmlformats.org/officeDocument/2006/relationships/slide" Target="../slides/slide567.xml"/><Relationship Id="rId1" Type="http://schemas.openxmlformats.org/officeDocument/2006/relationships/notesMaster" Target="../notesMasters/notesMaster1.xml"/></Relationships>
</file>

<file path=ppt/notesSlides/_rels/notesSlide564.xml.rels><?xml version="1.0" encoding="UTF-8" standalone="yes"?>
<Relationships xmlns="http://schemas.openxmlformats.org/package/2006/relationships"><Relationship Id="rId2" Type="http://schemas.openxmlformats.org/officeDocument/2006/relationships/slide" Target="../slides/slide568.xml"/><Relationship Id="rId1" Type="http://schemas.openxmlformats.org/officeDocument/2006/relationships/notesMaster" Target="../notesMasters/notesMaster1.xml"/></Relationships>
</file>

<file path=ppt/notesSlides/_rels/notesSlide565.xml.rels><?xml version="1.0" encoding="UTF-8" standalone="yes"?>
<Relationships xmlns="http://schemas.openxmlformats.org/package/2006/relationships"><Relationship Id="rId2" Type="http://schemas.openxmlformats.org/officeDocument/2006/relationships/slide" Target="../slides/slide569.xml"/><Relationship Id="rId1" Type="http://schemas.openxmlformats.org/officeDocument/2006/relationships/notesMaster" Target="../notesMasters/notesMaster1.xml"/></Relationships>
</file>

<file path=ppt/notesSlides/_rels/notesSlide566.xml.rels><?xml version="1.0" encoding="UTF-8" standalone="yes"?>
<Relationships xmlns="http://schemas.openxmlformats.org/package/2006/relationships"><Relationship Id="rId2" Type="http://schemas.openxmlformats.org/officeDocument/2006/relationships/slide" Target="../slides/slide570.xml"/><Relationship Id="rId1" Type="http://schemas.openxmlformats.org/officeDocument/2006/relationships/notesMaster" Target="../notesMasters/notesMaster1.xml"/></Relationships>
</file>

<file path=ppt/notesSlides/_rels/notesSlide567.xml.rels><?xml version="1.0" encoding="UTF-8" standalone="yes"?>
<Relationships xmlns="http://schemas.openxmlformats.org/package/2006/relationships"><Relationship Id="rId2" Type="http://schemas.openxmlformats.org/officeDocument/2006/relationships/slide" Target="../slides/slide572.xml"/><Relationship Id="rId1" Type="http://schemas.openxmlformats.org/officeDocument/2006/relationships/notesMaster" Target="../notesMasters/notesMaster1.xml"/></Relationships>
</file>

<file path=ppt/notesSlides/_rels/notesSlide568.xml.rels><?xml version="1.0" encoding="UTF-8" standalone="yes"?>
<Relationships xmlns="http://schemas.openxmlformats.org/package/2006/relationships"><Relationship Id="rId2" Type="http://schemas.openxmlformats.org/officeDocument/2006/relationships/slide" Target="../slides/slide573.xml"/><Relationship Id="rId1" Type="http://schemas.openxmlformats.org/officeDocument/2006/relationships/notesMaster" Target="../notesMasters/notesMaster1.xml"/></Relationships>
</file>

<file path=ppt/notesSlides/_rels/notesSlide569.xml.rels><?xml version="1.0" encoding="UTF-8" standalone="yes"?>
<Relationships xmlns="http://schemas.openxmlformats.org/package/2006/relationships"><Relationship Id="rId2" Type="http://schemas.openxmlformats.org/officeDocument/2006/relationships/slide" Target="../slides/slide5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0.xml.rels><?xml version="1.0" encoding="UTF-8" standalone="yes"?>
<Relationships xmlns="http://schemas.openxmlformats.org/package/2006/relationships"><Relationship Id="rId2" Type="http://schemas.openxmlformats.org/officeDocument/2006/relationships/slide" Target="../slides/slide575.xml"/><Relationship Id="rId1" Type="http://schemas.openxmlformats.org/officeDocument/2006/relationships/notesMaster" Target="../notesMasters/notesMaster1.xml"/></Relationships>
</file>

<file path=ppt/notesSlides/_rels/notesSlide571.xml.rels><?xml version="1.0" encoding="UTF-8" standalone="yes"?>
<Relationships xmlns="http://schemas.openxmlformats.org/package/2006/relationships"><Relationship Id="rId2" Type="http://schemas.openxmlformats.org/officeDocument/2006/relationships/slide" Target="../slides/slide576.xml"/><Relationship Id="rId1" Type="http://schemas.openxmlformats.org/officeDocument/2006/relationships/notesMaster" Target="../notesMasters/notesMaster1.xml"/></Relationships>
</file>

<file path=ppt/notesSlides/_rels/notesSlide572.xml.rels><?xml version="1.0" encoding="UTF-8" standalone="yes"?>
<Relationships xmlns="http://schemas.openxmlformats.org/package/2006/relationships"><Relationship Id="rId2" Type="http://schemas.openxmlformats.org/officeDocument/2006/relationships/slide" Target="../slides/slide577.xml"/><Relationship Id="rId1" Type="http://schemas.openxmlformats.org/officeDocument/2006/relationships/notesMaster" Target="../notesMasters/notesMaster1.xml"/></Relationships>
</file>

<file path=ppt/notesSlides/_rels/notesSlide573.xml.rels><?xml version="1.0" encoding="UTF-8" standalone="yes"?>
<Relationships xmlns="http://schemas.openxmlformats.org/package/2006/relationships"><Relationship Id="rId2" Type="http://schemas.openxmlformats.org/officeDocument/2006/relationships/slide" Target="../slides/slide578.xml"/><Relationship Id="rId1" Type="http://schemas.openxmlformats.org/officeDocument/2006/relationships/notesMaster" Target="../notesMasters/notesMaster1.xml"/></Relationships>
</file>

<file path=ppt/notesSlides/_rels/notesSlide574.xml.rels><?xml version="1.0" encoding="UTF-8" standalone="yes"?>
<Relationships xmlns="http://schemas.openxmlformats.org/package/2006/relationships"><Relationship Id="rId2" Type="http://schemas.openxmlformats.org/officeDocument/2006/relationships/slide" Target="../slides/slide579.xml"/><Relationship Id="rId1" Type="http://schemas.openxmlformats.org/officeDocument/2006/relationships/notesMaster" Target="../notesMasters/notesMaster1.xml"/></Relationships>
</file>

<file path=ppt/notesSlides/_rels/notesSlide575.xml.rels><?xml version="1.0" encoding="UTF-8" standalone="yes"?>
<Relationships xmlns="http://schemas.openxmlformats.org/package/2006/relationships"><Relationship Id="rId2" Type="http://schemas.openxmlformats.org/officeDocument/2006/relationships/slide" Target="../slides/slide580.xml"/><Relationship Id="rId1" Type="http://schemas.openxmlformats.org/officeDocument/2006/relationships/notesMaster" Target="../notesMasters/notesMaster1.xml"/></Relationships>
</file>

<file path=ppt/notesSlides/_rels/notesSlide576.xml.rels><?xml version="1.0" encoding="UTF-8" standalone="yes"?>
<Relationships xmlns="http://schemas.openxmlformats.org/package/2006/relationships"><Relationship Id="rId2" Type="http://schemas.openxmlformats.org/officeDocument/2006/relationships/slide" Target="../slides/slide581.xml"/><Relationship Id="rId1" Type="http://schemas.openxmlformats.org/officeDocument/2006/relationships/notesMaster" Target="../notesMasters/notesMaster1.xml"/></Relationships>
</file>

<file path=ppt/notesSlides/_rels/notesSlide577.xml.rels><?xml version="1.0" encoding="UTF-8" standalone="yes"?>
<Relationships xmlns="http://schemas.openxmlformats.org/package/2006/relationships"><Relationship Id="rId2" Type="http://schemas.openxmlformats.org/officeDocument/2006/relationships/slide" Target="../slides/slide582.xml"/><Relationship Id="rId1" Type="http://schemas.openxmlformats.org/officeDocument/2006/relationships/notesMaster" Target="../notesMasters/notesMaster1.xml"/></Relationships>
</file>

<file path=ppt/notesSlides/_rels/notesSlide578.xml.rels><?xml version="1.0" encoding="UTF-8" standalone="yes"?>
<Relationships xmlns="http://schemas.openxmlformats.org/package/2006/relationships"><Relationship Id="rId2" Type="http://schemas.openxmlformats.org/officeDocument/2006/relationships/slide" Target="../slides/slide583.xml"/><Relationship Id="rId1" Type="http://schemas.openxmlformats.org/officeDocument/2006/relationships/notesMaster" Target="../notesMasters/notesMaster1.xml"/></Relationships>
</file>

<file path=ppt/notesSlides/_rels/notesSlide579.xml.rels><?xml version="1.0" encoding="UTF-8" standalone="yes"?>
<Relationships xmlns="http://schemas.openxmlformats.org/package/2006/relationships"><Relationship Id="rId2" Type="http://schemas.openxmlformats.org/officeDocument/2006/relationships/slide" Target="../slides/slide58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0.xml.rels><?xml version="1.0" encoding="UTF-8" standalone="yes"?>
<Relationships xmlns="http://schemas.openxmlformats.org/package/2006/relationships"><Relationship Id="rId2" Type="http://schemas.openxmlformats.org/officeDocument/2006/relationships/slide" Target="../slides/slide585.xml"/><Relationship Id="rId1" Type="http://schemas.openxmlformats.org/officeDocument/2006/relationships/notesMaster" Target="../notesMasters/notesMaster1.xml"/></Relationships>
</file>

<file path=ppt/notesSlides/_rels/notesSlide581.xml.rels><?xml version="1.0" encoding="UTF-8" standalone="yes"?>
<Relationships xmlns="http://schemas.openxmlformats.org/package/2006/relationships"><Relationship Id="rId2" Type="http://schemas.openxmlformats.org/officeDocument/2006/relationships/slide" Target="../slides/slide586.xml"/><Relationship Id="rId1" Type="http://schemas.openxmlformats.org/officeDocument/2006/relationships/notesMaster" Target="../notesMasters/notesMaster1.xml"/></Relationships>
</file>

<file path=ppt/notesSlides/_rels/notesSlide582.xml.rels><?xml version="1.0" encoding="UTF-8" standalone="yes"?>
<Relationships xmlns="http://schemas.openxmlformats.org/package/2006/relationships"><Relationship Id="rId2" Type="http://schemas.openxmlformats.org/officeDocument/2006/relationships/slide" Target="../slides/slide587.xml"/><Relationship Id="rId1" Type="http://schemas.openxmlformats.org/officeDocument/2006/relationships/notesMaster" Target="../notesMasters/notesMaster1.xml"/></Relationships>
</file>

<file path=ppt/notesSlides/_rels/notesSlide583.xml.rels><?xml version="1.0" encoding="UTF-8" standalone="yes"?>
<Relationships xmlns="http://schemas.openxmlformats.org/package/2006/relationships"><Relationship Id="rId2" Type="http://schemas.openxmlformats.org/officeDocument/2006/relationships/slide" Target="../slides/slide588.xml"/><Relationship Id="rId1" Type="http://schemas.openxmlformats.org/officeDocument/2006/relationships/notesMaster" Target="../notesMasters/notesMaster1.xml"/></Relationships>
</file>

<file path=ppt/notesSlides/_rels/notesSlide584.xml.rels><?xml version="1.0" encoding="UTF-8" standalone="yes"?>
<Relationships xmlns="http://schemas.openxmlformats.org/package/2006/relationships"><Relationship Id="rId2" Type="http://schemas.openxmlformats.org/officeDocument/2006/relationships/slide" Target="../slides/slide589.xml"/><Relationship Id="rId1" Type="http://schemas.openxmlformats.org/officeDocument/2006/relationships/notesMaster" Target="../notesMasters/notesMaster1.xml"/></Relationships>
</file>

<file path=ppt/notesSlides/_rels/notesSlide585.xml.rels><?xml version="1.0" encoding="UTF-8" standalone="yes"?>
<Relationships xmlns="http://schemas.openxmlformats.org/package/2006/relationships"><Relationship Id="rId2" Type="http://schemas.openxmlformats.org/officeDocument/2006/relationships/slide" Target="../slides/slide590.xml"/><Relationship Id="rId1" Type="http://schemas.openxmlformats.org/officeDocument/2006/relationships/notesMaster" Target="../notesMasters/notesMaster1.xml"/></Relationships>
</file>

<file path=ppt/notesSlides/_rels/notesSlide586.xml.rels><?xml version="1.0" encoding="UTF-8" standalone="yes"?>
<Relationships xmlns="http://schemas.openxmlformats.org/package/2006/relationships"><Relationship Id="rId2" Type="http://schemas.openxmlformats.org/officeDocument/2006/relationships/slide" Target="../slides/slide591.xml"/><Relationship Id="rId1" Type="http://schemas.openxmlformats.org/officeDocument/2006/relationships/notesMaster" Target="../notesMasters/notesMaster1.xml"/></Relationships>
</file>

<file path=ppt/notesSlides/_rels/notesSlide587.xml.rels><?xml version="1.0" encoding="UTF-8" standalone="yes"?>
<Relationships xmlns="http://schemas.openxmlformats.org/package/2006/relationships"><Relationship Id="rId2" Type="http://schemas.openxmlformats.org/officeDocument/2006/relationships/slide" Target="../slides/slide592.xml"/><Relationship Id="rId1" Type="http://schemas.openxmlformats.org/officeDocument/2006/relationships/notesMaster" Target="../notesMasters/notesMaster1.xml"/></Relationships>
</file>

<file path=ppt/notesSlides/_rels/notesSlide588.xml.rels><?xml version="1.0" encoding="UTF-8" standalone="yes"?>
<Relationships xmlns="http://schemas.openxmlformats.org/package/2006/relationships"><Relationship Id="rId2" Type="http://schemas.openxmlformats.org/officeDocument/2006/relationships/slide" Target="../slides/slide593.xml"/><Relationship Id="rId1" Type="http://schemas.openxmlformats.org/officeDocument/2006/relationships/notesMaster" Target="../notesMasters/notesMaster1.xml"/></Relationships>
</file>

<file path=ppt/notesSlides/_rels/notesSlide589.xml.rels><?xml version="1.0" encoding="UTF-8" standalone="yes"?>
<Relationships xmlns="http://schemas.openxmlformats.org/package/2006/relationships"><Relationship Id="rId2" Type="http://schemas.openxmlformats.org/officeDocument/2006/relationships/slide" Target="../slides/slide59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0.xml.rels><?xml version="1.0" encoding="UTF-8" standalone="yes"?>
<Relationships xmlns="http://schemas.openxmlformats.org/package/2006/relationships"><Relationship Id="rId2" Type="http://schemas.openxmlformats.org/officeDocument/2006/relationships/slide" Target="../slides/slide595.xml"/><Relationship Id="rId1" Type="http://schemas.openxmlformats.org/officeDocument/2006/relationships/notesMaster" Target="../notesMasters/notesMaster1.xml"/></Relationships>
</file>

<file path=ppt/notesSlides/_rels/notesSlide591.xml.rels><?xml version="1.0" encoding="UTF-8" standalone="yes"?>
<Relationships xmlns="http://schemas.openxmlformats.org/package/2006/relationships"><Relationship Id="rId2" Type="http://schemas.openxmlformats.org/officeDocument/2006/relationships/slide" Target="../slides/slide596.xml"/><Relationship Id="rId1" Type="http://schemas.openxmlformats.org/officeDocument/2006/relationships/notesMaster" Target="../notesMasters/notesMaster1.xml"/></Relationships>
</file>

<file path=ppt/notesSlides/_rels/notesSlide592.xml.rels><?xml version="1.0" encoding="UTF-8" standalone="yes"?>
<Relationships xmlns="http://schemas.openxmlformats.org/package/2006/relationships"><Relationship Id="rId2" Type="http://schemas.openxmlformats.org/officeDocument/2006/relationships/slide" Target="../slides/slide597.xml"/><Relationship Id="rId1" Type="http://schemas.openxmlformats.org/officeDocument/2006/relationships/notesMaster" Target="../notesMasters/notesMaster1.xml"/></Relationships>
</file>

<file path=ppt/notesSlides/_rels/notesSlide593.xml.rels><?xml version="1.0" encoding="UTF-8" standalone="yes"?>
<Relationships xmlns="http://schemas.openxmlformats.org/package/2006/relationships"><Relationship Id="rId2" Type="http://schemas.openxmlformats.org/officeDocument/2006/relationships/slide" Target="../slides/slide598.xml"/><Relationship Id="rId1" Type="http://schemas.openxmlformats.org/officeDocument/2006/relationships/notesMaster" Target="../notesMasters/notesMaster1.xml"/></Relationships>
</file>

<file path=ppt/notesSlides/_rels/notesSlide594.xml.rels><?xml version="1.0" encoding="UTF-8" standalone="yes"?>
<Relationships xmlns="http://schemas.openxmlformats.org/package/2006/relationships"><Relationship Id="rId2" Type="http://schemas.openxmlformats.org/officeDocument/2006/relationships/slide" Target="../slides/slide599.xml"/><Relationship Id="rId1" Type="http://schemas.openxmlformats.org/officeDocument/2006/relationships/notesMaster" Target="../notesMasters/notesMaster1.xml"/></Relationships>
</file>

<file path=ppt/notesSlides/_rels/notesSlide595.xml.rels><?xml version="1.0" encoding="UTF-8" standalone="yes"?>
<Relationships xmlns="http://schemas.openxmlformats.org/package/2006/relationships"><Relationship Id="rId2" Type="http://schemas.openxmlformats.org/officeDocument/2006/relationships/slide" Target="../slides/slide600.xml"/><Relationship Id="rId1" Type="http://schemas.openxmlformats.org/officeDocument/2006/relationships/notesMaster" Target="../notesMasters/notesMaster1.xml"/></Relationships>
</file>

<file path=ppt/notesSlides/_rels/notesSlide596.xml.rels><?xml version="1.0" encoding="UTF-8" standalone="yes"?>
<Relationships xmlns="http://schemas.openxmlformats.org/package/2006/relationships"><Relationship Id="rId2" Type="http://schemas.openxmlformats.org/officeDocument/2006/relationships/slide" Target="../slides/slide601.xml"/><Relationship Id="rId1" Type="http://schemas.openxmlformats.org/officeDocument/2006/relationships/notesMaster" Target="../notesMasters/notesMaster1.xml"/></Relationships>
</file>

<file path=ppt/notesSlides/_rels/notesSlide597.xml.rels><?xml version="1.0" encoding="UTF-8" standalone="yes"?>
<Relationships xmlns="http://schemas.openxmlformats.org/package/2006/relationships"><Relationship Id="rId2" Type="http://schemas.openxmlformats.org/officeDocument/2006/relationships/slide" Target="../slides/slide602.xml"/><Relationship Id="rId1" Type="http://schemas.openxmlformats.org/officeDocument/2006/relationships/notesMaster" Target="../notesMasters/notesMaster1.xml"/></Relationships>
</file>

<file path=ppt/notesSlides/_rels/notesSlide598.xml.rels><?xml version="1.0" encoding="UTF-8" standalone="yes"?>
<Relationships xmlns="http://schemas.openxmlformats.org/package/2006/relationships"><Relationship Id="rId2" Type="http://schemas.openxmlformats.org/officeDocument/2006/relationships/slide" Target="../slides/slide603.xml"/><Relationship Id="rId1" Type="http://schemas.openxmlformats.org/officeDocument/2006/relationships/notesMaster" Target="../notesMasters/notesMaster1.xml"/></Relationships>
</file>

<file path=ppt/notesSlides/_rels/notesSlide599.xml.rels><?xml version="1.0" encoding="UTF-8" standalone="yes"?>
<Relationships xmlns="http://schemas.openxmlformats.org/package/2006/relationships"><Relationship Id="rId2" Type="http://schemas.openxmlformats.org/officeDocument/2006/relationships/slide" Target="../slides/slide60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00.xml.rels><?xml version="1.0" encoding="UTF-8" standalone="yes"?>
<Relationships xmlns="http://schemas.openxmlformats.org/package/2006/relationships"><Relationship Id="rId2" Type="http://schemas.openxmlformats.org/officeDocument/2006/relationships/slide" Target="../slides/slide605.xml"/><Relationship Id="rId1" Type="http://schemas.openxmlformats.org/officeDocument/2006/relationships/notesMaster" Target="../notesMasters/notesMaster1.xml"/></Relationships>
</file>

<file path=ppt/notesSlides/_rels/notesSlide601.xml.rels><?xml version="1.0" encoding="UTF-8" standalone="yes"?>
<Relationships xmlns="http://schemas.openxmlformats.org/package/2006/relationships"><Relationship Id="rId2" Type="http://schemas.openxmlformats.org/officeDocument/2006/relationships/slide" Target="../slides/slide606.xml"/><Relationship Id="rId1" Type="http://schemas.openxmlformats.org/officeDocument/2006/relationships/notesMaster" Target="../notesMasters/notesMaster1.xml"/></Relationships>
</file>

<file path=ppt/notesSlides/_rels/notesSlide602.xml.rels><?xml version="1.0" encoding="UTF-8" standalone="yes"?>
<Relationships xmlns="http://schemas.openxmlformats.org/package/2006/relationships"><Relationship Id="rId2" Type="http://schemas.openxmlformats.org/officeDocument/2006/relationships/slide" Target="../slides/slide607.xml"/><Relationship Id="rId1" Type="http://schemas.openxmlformats.org/officeDocument/2006/relationships/notesMaster" Target="../notesMasters/notesMaster1.xml"/></Relationships>
</file>

<file path=ppt/notesSlides/_rels/notesSlide603.xml.rels><?xml version="1.0" encoding="UTF-8" standalone="yes"?>
<Relationships xmlns="http://schemas.openxmlformats.org/package/2006/relationships"><Relationship Id="rId2" Type="http://schemas.openxmlformats.org/officeDocument/2006/relationships/slide" Target="../slides/slide608.xml"/><Relationship Id="rId1" Type="http://schemas.openxmlformats.org/officeDocument/2006/relationships/notesMaster" Target="../notesMasters/notesMaster1.xml"/></Relationships>
</file>

<file path=ppt/notesSlides/_rels/notesSlide604.xml.rels><?xml version="1.0" encoding="UTF-8" standalone="yes"?>
<Relationships xmlns="http://schemas.openxmlformats.org/package/2006/relationships"><Relationship Id="rId2" Type="http://schemas.openxmlformats.org/officeDocument/2006/relationships/slide" Target="../slides/slide609.xml"/><Relationship Id="rId1" Type="http://schemas.openxmlformats.org/officeDocument/2006/relationships/notesMaster" Target="../notesMasters/notesMaster1.xml"/></Relationships>
</file>

<file path=ppt/notesSlides/_rels/notesSlide605.xml.rels><?xml version="1.0" encoding="UTF-8" standalone="yes"?>
<Relationships xmlns="http://schemas.openxmlformats.org/package/2006/relationships"><Relationship Id="rId2" Type="http://schemas.openxmlformats.org/officeDocument/2006/relationships/slide" Target="../slides/slide610.xml"/><Relationship Id="rId1" Type="http://schemas.openxmlformats.org/officeDocument/2006/relationships/notesMaster" Target="../notesMasters/notesMaster1.xml"/></Relationships>
</file>

<file path=ppt/notesSlides/_rels/notesSlide606.xml.rels><?xml version="1.0" encoding="UTF-8" standalone="yes"?>
<Relationships xmlns="http://schemas.openxmlformats.org/package/2006/relationships"><Relationship Id="rId2" Type="http://schemas.openxmlformats.org/officeDocument/2006/relationships/slide" Target="../slides/slide611.xml"/><Relationship Id="rId1" Type="http://schemas.openxmlformats.org/officeDocument/2006/relationships/notesMaster" Target="../notesMasters/notesMaster1.xml"/></Relationships>
</file>

<file path=ppt/notesSlides/_rels/notesSlide607.xml.rels><?xml version="1.0" encoding="UTF-8" standalone="yes"?>
<Relationships xmlns="http://schemas.openxmlformats.org/package/2006/relationships"><Relationship Id="rId2" Type="http://schemas.openxmlformats.org/officeDocument/2006/relationships/slide" Target="../slides/slide612.xml"/><Relationship Id="rId1" Type="http://schemas.openxmlformats.org/officeDocument/2006/relationships/notesMaster" Target="../notesMasters/notesMaster1.xml"/></Relationships>
</file>

<file path=ppt/notesSlides/_rels/notesSlide608.xml.rels><?xml version="1.0" encoding="UTF-8" standalone="yes"?>
<Relationships xmlns="http://schemas.openxmlformats.org/package/2006/relationships"><Relationship Id="rId2" Type="http://schemas.openxmlformats.org/officeDocument/2006/relationships/slide" Target="../slides/slide613.xml"/><Relationship Id="rId1" Type="http://schemas.openxmlformats.org/officeDocument/2006/relationships/notesMaster" Target="../notesMasters/notesMaster1.xml"/></Relationships>
</file>

<file path=ppt/notesSlides/_rels/notesSlide609.xml.rels><?xml version="1.0" encoding="UTF-8" standalone="yes"?>
<Relationships xmlns="http://schemas.openxmlformats.org/package/2006/relationships"><Relationship Id="rId2" Type="http://schemas.openxmlformats.org/officeDocument/2006/relationships/slide" Target="../slides/slide61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0.xml.rels><?xml version="1.0" encoding="UTF-8" standalone="yes"?>
<Relationships xmlns="http://schemas.openxmlformats.org/package/2006/relationships"><Relationship Id="rId2" Type="http://schemas.openxmlformats.org/officeDocument/2006/relationships/slide" Target="../slides/slide615.xml"/><Relationship Id="rId1" Type="http://schemas.openxmlformats.org/officeDocument/2006/relationships/notesMaster" Target="../notesMasters/notesMaster1.xml"/></Relationships>
</file>

<file path=ppt/notesSlides/_rels/notesSlide611.xml.rels><?xml version="1.0" encoding="UTF-8" standalone="yes"?>
<Relationships xmlns="http://schemas.openxmlformats.org/package/2006/relationships"><Relationship Id="rId2" Type="http://schemas.openxmlformats.org/officeDocument/2006/relationships/slide" Target="../slides/slide616.xml"/><Relationship Id="rId1" Type="http://schemas.openxmlformats.org/officeDocument/2006/relationships/notesMaster" Target="../notesMasters/notesMaster1.xml"/></Relationships>
</file>

<file path=ppt/notesSlides/_rels/notesSlide612.xml.rels><?xml version="1.0" encoding="UTF-8" standalone="yes"?>
<Relationships xmlns="http://schemas.openxmlformats.org/package/2006/relationships"><Relationship Id="rId2" Type="http://schemas.openxmlformats.org/officeDocument/2006/relationships/slide" Target="../slides/slide617.xml"/><Relationship Id="rId1" Type="http://schemas.openxmlformats.org/officeDocument/2006/relationships/notesMaster" Target="../notesMasters/notesMaster1.xml"/></Relationships>
</file>

<file path=ppt/notesSlides/_rels/notesSlide613.xml.rels><?xml version="1.0" encoding="UTF-8" standalone="yes"?>
<Relationships xmlns="http://schemas.openxmlformats.org/package/2006/relationships"><Relationship Id="rId2" Type="http://schemas.openxmlformats.org/officeDocument/2006/relationships/slide" Target="../slides/slide618.xml"/><Relationship Id="rId1" Type="http://schemas.openxmlformats.org/officeDocument/2006/relationships/notesMaster" Target="../notesMasters/notesMaster1.xml"/></Relationships>
</file>

<file path=ppt/notesSlides/_rels/notesSlide614.xml.rels><?xml version="1.0" encoding="UTF-8" standalone="yes"?>
<Relationships xmlns="http://schemas.openxmlformats.org/package/2006/relationships"><Relationship Id="rId2" Type="http://schemas.openxmlformats.org/officeDocument/2006/relationships/slide" Target="../slides/slide619.xml"/><Relationship Id="rId1" Type="http://schemas.openxmlformats.org/officeDocument/2006/relationships/notesMaster" Target="../notesMasters/notesMaster1.xml"/></Relationships>
</file>

<file path=ppt/notesSlides/_rels/notesSlide615.xml.rels><?xml version="1.0" encoding="UTF-8" standalone="yes"?>
<Relationships xmlns="http://schemas.openxmlformats.org/package/2006/relationships"><Relationship Id="rId2" Type="http://schemas.openxmlformats.org/officeDocument/2006/relationships/slide" Target="../slides/slide620.xml"/><Relationship Id="rId1" Type="http://schemas.openxmlformats.org/officeDocument/2006/relationships/notesMaster" Target="../notesMasters/notesMaster1.xml"/></Relationships>
</file>

<file path=ppt/notesSlides/_rels/notesSlide616.xml.rels><?xml version="1.0" encoding="UTF-8" standalone="yes"?>
<Relationships xmlns="http://schemas.openxmlformats.org/package/2006/relationships"><Relationship Id="rId2" Type="http://schemas.openxmlformats.org/officeDocument/2006/relationships/slide" Target="../slides/slide621.xml"/><Relationship Id="rId1" Type="http://schemas.openxmlformats.org/officeDocument/2006/relationships/notesMaster" Target="../notesMasters/notesMaster1.xml"/></Relationships>
</file>

<file path=ppt/notesSlides/_rels/notesSlide617.xml.rels><?xml version="1.0" encoding="UTF-8" standalone="yes"?>
<Relationships xmlns="http://schemas.openxmlformats.org/package/2006/relationships"><Relationship Id="rId2" Type="http://schemas.openxmlformats.org/officeDocument/2006/relationships/slide" Target="../slides/slide622.xml"/><Relationship Id="rId1" Type="http://schemas.openxmlformats.org/officeDocument/2006/relationships/notesMaster" Target="../notesMasters/notesMaster1.xml"/></Relationships>
</file>

<file path=ppt/notesSlides/_rels/notesSlide618.xml.rels><?xml version="1.0" encoding="UTF-8" standalone="yes"?>
<Relationships xmlns="http://schemas.openxmlformats.org/package/2006/relationships"><Relationship Id="rId2" Type="http://schemas.openxmlformats.org/officeDocument/2006/relationships/slide" Target="../slides/slide623.xml"/><Relationship Id="rId1" Type="http://schemas.openxmlformats.org/officeDocument/2006/relationships/notesMaster" Target="../notesMasters/notesMaster1.xml"/></Relationships>
</file>

<file path=ppt/notesSlides/_rels/notesSlide619.xml.rels><?xml version="1.0" encoding="UTF-8" standalone="yes"?>
<Relationships xmlns="http://schemas.openxmlformats.org/package/2006/relationships"><Relationship Id="rId2" Type="http://schemas.openxmlformats.org/officeDocument/2006/relationships/slide" Target="../slides/slide62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0.xml.rels><?xml version="1.0" encoding="UTF-8" standalone="yes"?>
<Relationships xmlns="http://schemas.openxmlformats.org/package/2006/relationships"><Relationship Id="rId2" Type="http://schemas.openxmlformats.org/officeDocument/2006/relationships/slide" Target="../slides/slide625.xml"/><Relationship Id="rId1" Type="http://schemas.openxmlformats.org/officeDocument/2006/relationships/notesMaster" Target="../notesMasters/notesMaster1.xml"/></Relationships>
</file>

<file path=ppt/notesSlides/_rels/notesSlide621.xml.rels><?xml version="1.0" encoding="UTF-8" standalone="yes"?>
<Relationships xmlns="http://schemas.openxmlformats.org/package/2006/relationships"><Relationship Id="rId2" Type="http://schemas.openxmlformats.org/officeDocument/2006/relationships/slide" Target="../slides/slide626.xml"/><Relationship Id="rId1" Type="http://schemas.openxmlformats.org/officeDocument/2006/relationships/notesMaster" Target="../notesMasters/notesMaster1.xml"/></Relationships>
</file>

<file path=ppt/notesSlides/_rels/notesSlide622.xml.rels><?xml version="1.0" encoding="UTF-8" standalone="yes"?>
<Relationships xmlns="http://schemas.openxmlformats.org/package/2006/relationships"><Relationship Id="rId2" Type="http://schemas.openxmlformats.org/officeDocument/2006/relationships/slide" Target="../slides/slide627.xml"/><Relationship Id="rId1" Type="http://schemas.openxmlformats.org/officeDocument/2006/relationships/notesMaster" Target="../notesMasters/notesMaster1.xml"/></Relationships>
</file>

<file path=ppt/notesSlides/_rels/notesSlide623.xml.rels><?xml version="1.0" encoding="UTF-8" standalone="yes"?>
<Relationships xmlns="http://schemas.openxmlformats.org/package/2006/relationships"><Relationship Id="rId2" Type="http://schemas.openxmlformats.org/officeDocument/2006/relationships/slide" Target="../slides/slide628.xml"/><Relationship Id="rId1" Type="http://schemas.openxmlformats.org/officeDocument/2006/relationships/notesMaster" Target="../notesMasters/notesMaster1.xml"/></Relationships>
</file>

<file path=ppt/notesSlides/_rels/notesSlide624.xml.rels><?xml version="1.0" encoding="UTF-8" standalone="yes"?>
<Relationships xmlns="http://schemas.openxmlformats.org/package/2006/relationships"><Relationship Id="rId2" Type="http://schemas.openxmlformats.org/officeDocument/2006/relationships/slide" Target="../slides/slide629.xml"/><Relationship Id="rId1" Type="http://schemas.openxmlformats.org/officeDocument/2006/relationships/notesMaster" Target="../notesMasters/notesMaster1.xml"/></Relationships>
</file>

<file path=ppt/notesSlides/_rels/notesSlide625.xml.rels><?xml version="1.0" encoding="UTF-8" standalone="yes"?>
<Relationships xmlns="http://schemas.openxmlformats.org/package/2006/relationships"><Relationship Id="rId2" Type="http://schemas.openxmlformats.org/officeDocument/2006/relationships/slide" Target="../slides/slide630.xml"/><Relationship Id="rId1" Type="http://schemas.openxmlformats.org/officeDocument/2006/relationships/notesMaster" Target="../notesMasters/notesMaster1.xml"/></Relationships>
</file>

<file path=ppt/notesSlides/_rels/notesSlide626.xml.rels><?xml version="1.0" encoding="UTF-8" standalone="yes"?>
<Relationships xmlns="http://schemas.openxmlformats.org/package/2006/relationships"><Relationship Id="rId2" Type="http://schemas.openxmlformats.org/officeDocument/2006/relationships/slide" Target="../slides/slide631.xml"/><Relationship Id="rId1" Type="http://schemas.openxmlformats.org/officeDocument/2006/relationships/notesMaster" Target="../notesMasters/notesMaster1.xml"/></Relationships>
</file>

<file path=ppt/notesSlides/_rels/notesSlide627.xml.rels><?xml version="1.0" encoding="UTF-8" standalone="yes"?>
<Relationships xmlns="http://schemas.openxmlformats.org/package/2006/relationships"><Relationship Id="rId2" Type="http://schemas.openxmlformats.org/officeDocument/2006/relationships/slide" Target="../slides/slide632.xml"/><Relationship Id="rId1" Type="http://schemas.openxmlformats.org/officeDocument/2006/relationships/notesMaster" Target="../notesMasters/notesMaster1.xml"/></Relationships>
</file>

<file path=ppt/notesSlides/_rels/notesSlide628.xml.rels><?xml version="1.0" encoding="UTF-8" standalone="yes"?>
<Relationships xmlns="http://schemas.openxmlformats.org/package/2006/relationships"><Relationship Id="rId2" Type="http://schemas.openxmlformats.org/officeDocument/2006/relationships/slide" Target="../slides/slide633.xml"/><Relationship Id="rId1" Type="http://schemas.openxmlformats.org/officeDocument/2006/relationships/notesMaster" Target="../notesMasters/notesMaster1.xml"/></Relationships>
</file>

<file path=ppt/notesSlides/_rels/notesSlide629.xml.rels><?xml version="1.0" encoding="UTF-8" standalone="yes"?>
<Relationships xmlns="http://schemas.openxmlformats.org/package/2006/relationships"><Relationship Id="rId2" Type="http://schemas.openxmlformats.org/officeDocument/2006/relationships/slide" Target="../slides/slide63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0.xml.rels><?xml version="1.0" encoding="UTF-8" standalone="yes"?>
<Relationships xmlns="http://schemas.openxmlformats.org/package/2006/relationships"><Relationship Id="rId2" Type="http://schemas.openxmlformats.org/officeDocument/2006/relationships/slide" Target="../slides/slide635.xml"/><Relationship Id="rId1" Type="http://schemas.openxmlformats.org/officeDocument/2006/relationships/notesMaster" Target="../notesMasters/notesMaster1.xml"/></Relationships>
</file>

<file path=ppt/notesSlides/_rels/notesSlide631.xml.rels><?xml version="1.0" encoding="UTF-8" standalone="yes"?>
<Relationships xmlns="http://schemas.openxmlformats.org/package/2006/relationships"><Relationship Id="rId2" Type="http://schemas.openxmlformats.org/officeDocument/2006/relationships/slide" Target="../slides/slide636.xml"/><Relationship Id="rId1" Type="http://schemas.openxmlformats.org/officeDocument/2006/relationships/notesMaster" Target="../notesMasters/notesMaster1.xml"/></Relationships>
</file>

<file path=ppt/notesSlides/_rels/notesSlide632.xml.rels><?xml version="1.0" encoding="UTF-8" standalone="yes"?>
<Relationships xmlns="http://schemas.openxmlformats.org/package/2006/relationships"><Relationship Id="rId2" Type="http://schemas.openxmlformats.org/officeDocument/2006/relationships/slide" Target="../slides/slide637.xml"/><Relationship Id="rId1" Type="http://schemas.openxmlformats.org/officeDocument/2006/relationships/notesMaster" Target="../notesMasters/notesMaster1.xml"/></Relationships>
</file>

<file path=ppt/notesSlides/_rels/notesSlide633.xml.rels><?xml version="1.0" encoding="UTF-8" standalone="yes"?>
<Relationships xmlns="http://schemas.openxmlformats.org/package/2006/relationships"><Relationship Id="rId2" Type="http://schemas.openxmlformats.org/officeDocument/2006/relationships/slide" Target="../slides/slide638.xml"/><Relationship Id="rId1" Type="http://schemas.openxmlformats.org/officeDocument/2006/relationships/notesMaster" Target="../notesMasters/notesMaster1.xml"/></Relationships>
</file>

<file path=ppt/notesSlides/_rels/notesSlide634.xml.rels><?xml version="1.0" encoding="UTF-8" standalone="yes"?>
<Relationships xmlns="http://schemas.openxmlformats.org/package/2006/relationships"><Relationship Id="rId2" Type="http://schemas.openxmlformats.org/officeDocument/2006/relationships/slide" Target="../slides/slide639.xml"/><Relationship Id="rId1" Type="http://schemas.openxmlformats.org/officeDocument/2006/relationships/notesMaster" Target="../notesMasters/notesMaster1.xml"/></Relationships>
</file>

<file path=ppt/notesSlides/_rels/notesSlide635.xml.rels><?xml version="1.0" encoding="UTF-8" standalone="yes"?>
<Relationships xmlns="http://schemas.openxmlformats.org/package/2006/relationships"><Relationship Id="rId2" Type="http://schemas.openxmlformats.org/officeDocument/2006/relationships/slide" Target="../slides/slide640.xml"/><Relationship Id="rId1" Type="http://schemas.openxmlformats.org/officeDocument/2006/relationships/notesMaster" Target="../notesMasters/notesMaster1.xml"/></Relationships>
</file>

<file path=ppt/notesSlides/_rels/notesSlide636.xml.rels><?xml version="1.0" encoding="UTF-8" standalone="yes"?>
<Relationships xmlns="http://schemas.openxmlformats.org/package/2006/relationships"><Relationship Id="rId2" Type="http://schemas.openxmlformats.org/officeDocument/2006/relationships/slide" Target="../slides/slide641.xml"/><Relationship Id="rId1" Type="http://schemas.openxmlformats.org/officeDocument/2006/relationships/notesMaster" Target="../notesMasters/notesMaster1.xml"/></Relationships>
</file>

<file path=ppt/notesSlides/_rels/notesSlide637.xml.rels><?xml version="1.0" encoding="UTF-8" standalone="yes"?>
<Relationships xmlns="http://schemas.openxmlformats.org/package/2006/relationships"><Relationship Id="rId2" Type="http://schemas.openxmlformats.org/officeDocument/2006/relationships/slide" Target="../slides/slide642.xml"/><Relationship Id="rId1" Type="http://schemas.openxmlformats.org/officeDocument/2006/relationships/notesMaster" Target="../notesMasters/notesMaster1.xml"/></Relationships>
</file>

<file path=ppt/notesSlides/_rels/notesSlide638.xml.rels><?xml version="1.0" encoding="UTF-8" standalone="yes"?>
<Relationships xmlns="http://schemas.openxmlformats.org/package/2006/relationships"><Relationship Id="rId2" Type="http://schemas.openxmlformats.org/officeDocument/2006/relationships/slide" Target="../slides/slide643.xml"/><Relationship Id="rId1" Type="http://schemas.openxmlformats.org/officeDocument/2006/relationships/notesMaster" Target="../notesMasters/notesMaster1.xml"/></Relationships>
</file>

<file path=ppt/notesSlides/_rels/notesSlide639.xml.rels><?xml version="1.0" encoding="UTF-8" standalone="yes"?>
<Relationships xmlns="http://schemas.openxmlformats.org/package/2006/relationships"><Relationship Id="rId2" Type="http://schemas.openxmlformats.org/officeDocument/2006/relationships/slide" Target="../slides/slide64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0.xml.rels><?xml version="1.0" encoding="UTF-8" standalone="yes"?>
<Relationships xmlns="http://schemas.openxmlformats.org/package/2006/relationships"><Relationship Id="rId2" Type="http://schemas.openxmlformats.org/officeDocument/2006/relationships/slide" Target="../slides/slide645.xml"/><Relationship Id="rId1" Type="http://schemas.openxmlformats.org/officeDocument/2006/relationships/notesMaster" Target="../notesMasters/notesMaster1.xml"/></Relationships>
</file>

<file path=ppt/notesSlides/_rels/notesSlide641.xml.rels><?xml version="1.0" encoding="UTF-8" standalone="yes"?>
<Relationships xmlns="http://schemas.openxmlformats.org/package/2006/relationships"><Relationship Id="rId2" Type="http://schemas.openxmlformats.org/officeDocument/2006/relationships/slide" Target="../slides/slide646.xml"/><Relationship Id="rId1" Type="http://schemas.openxmlformats.org/officeDocument/2006/relationships/notesMaster" Target="../notesMasters/notesMaster1.xml"/></Relationships>
</file>

<file path=ppt/notesSlides/_rels/notesSlide642.xml.rels><?xml version="1.0" encoding="UTF-8" standalone="yes"?>
<Relationships xmlns="http://schemas.openxmlformats.org/package/2006/relationships"><Relationship Id="rId2" Type="http://schemas.openxmlformats.org/officeDocument/2006/relationships/slide" Target="../slides/slide647.xml"/><Relationship Id="rId1" Type="http://schemas.openxmlformats.org/officeDocument/2006/relationships/notesMaster" Target="../notesMasters/notesMaster1.xml"/></Relationships>
</file>

<file path=ppt/notesSlides/_rels/notesSlide643.xml.rels><?xml version="1.0" encoding="UTF-8" standalone="yes"?>
<Relationships xmlns="http://schemas.openxmlformats.org/package/2006/relationships"><Relationship Id="rId2" Type="http://schemas.openxmlformats.org/officeDocument/2006/relationships/slide" Target="../slides/slide648.xml"/><Relationship Id="rId1" Type="http://schemas.openxmlformats.org/officeDocument/2006/relationships/notesMaster" Target="../notesMasters/notesMaster1.xml"/></Relationships>
</file>

<file path=ppt/notesSlides/_rels/notesSlide644.xml.rels><?xml version="1.0" encoding="UTF-8" standalone="yes"?>
<Relationships xmlns="http://schemas.openxmlformats.org/package/2006/relationships"><Relationship Id="rId2" Type="http://schemas.openxmlformats.org/officeDocument/2006/relationships/slide" Target="../slides/slide649.xml"/><Relationship Id="rId1" Type="http://schemas.openxmlformats.org/officeDocument/2006/relationships/notesMaster" Target="../notesMasters/notesMaster1.xml"/></Relationships>
</file>

<file path=ppt/notesSlides/_rels/notesSlide645.xml.rels><?xml version="1.0" encoding="UTF-8" standalone="yes"?>
<Relationships xmlns="http://schemas.openxmlformats.org/package/2006/relationships"><Relationship Id="rId2" Type="http://schemas.openxmlformats.org/officeDocument/2006/relationships/slide" Target="../slides/slide650.xml"/><Relationship Id="rId1" Type="http://schemas.openxmlformats.org/officeDocument/2006/relationships/notesMaster" Target="../notesMasters/notesMaster1.xml"/></Relationships>
</file>

<file path=ppt/notesSlides/_rels/notesSlide646.xml.rels><?xml version="1.0" encoding="UTF-8" standalone="yes"?>
<Relationships xmlns="http://schemas.openxmlformats.org/package/2006/relationships"><Relationship Id="rId2" Type="http://schemas.openxmlformats.org/officeDocument/2006/relationships/slide" Target="../slides/slide651.xml"/><Relationship Id="rId1" Type="http://schemas.openxmlformats.org/officeDocument/2006/relationships/notesMaster" Target="../notesMasters/notesMaster1.xml"/></Relationships>
</file>

<file path=ppt/notesSlides/_rels/notesSlide647.xml.rels><?xml version="1.0" encoding="UTF-8" standalone="yes"?>
<Relationships xmlns="http://schemas.openxmlformats.org/package/2006/relationships"><Relationship Id="rId2" Type="http://schemas.openxmlformats.org/officeDocument/2006/relationships/slide" Target="../slides/slide652.xml"/><Relationship Id="rId1" Type="http://schemas.openxmlformats.org/officeDocument/2006/relationships/notesMaster" Target="../notesMasters/notesMaster1.xml"/></Relationships>
</file>

<file path=ppt/notesSlides/_rels/notesSlide648.xml.rels><?xml version="1.0" encoding="UTF-8" standalone="yes"?>
<Relationships xmlns="http://schemas.openxmlformats.org/package/2006/relationships"><Relationship Id="rId2" Type="http://schemas.openxmlformats.org/officeDocument/2006/relationships/slide" Target="../slides/slide653.xml"/><Relationship Id="rId1" Type="http://schemas.openxmlformats.org/officeDocument/2006/relationships/notesMaster" Target="../notesMasters/notesMaster1.xml"/></Relationships>
</file>

<file path=ppt/notesSlides/_rels/notesSlide649.xml.rels><?xml version="1.0" encoding="UTF-8" standalone="yes"?>
<Relationships xmlns="http://schemas.openxmlformats.org/package/2006/relationships"><Relationship Id="rId2" Type="http://schemas.openxmlformats.org/officeDocument/2006/relationships/slide" Target="../slides/slide65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0.xml.rels><?xml version="1.0" encoding="UTF-8" standalone="yes"?>
<Relationships xmlns="http://schemas.openxmlformats.org/package/2006/relationships"><Relationship Id="rId2" Type="http://schemas.openxmlformats.org/officeDocument/2006/relationships/slide" Target="../slides/slide655.xml"/><Relationship Id="rId1" Type="http://schemas.openxmlformats.org/officeDocument/2006/relationships/notesMaster" Target="../notesMasters/notesMaster1.xml"/></Relationships>
</file>

<file path=ppt/notesSlides/_rels/notesSlide651.xml.rels><?xml version="1.0" encoding="UTF-8" standalone="yes"?>
<Relationships xmlns="http://schemas.openxmlformats.org/package/2006/relationships"><Relationship Id="rId2" Type="http://schemas.openxmlformats.org/officeDocument/2006/relationships/slide" Target="../slides/slide656.xml"/><Relationship Id="rId1" Type="http://schemas.openxmlformats.org/officeDocument/2006/relationships/notesMaster" Target="../notesMasters/notesMaster1.xml"/></Relationships>
</file>

<file path=ppt/notesSlides/_rels/notesSlide652.xml.rels><?xml version="1.0" encoding="UTF-8" standalone="yes"?>
<Relationships xmlns="http://schemas.openxmlformats.org/package/2006/relationships"><Relationship Id="rId2" Type="http://schemas.openxmlformats.org/officeDocument/2006/relationships/slide" Target="../slides/slide657.xml"/><Relationship Id="rId1" Type="http://schemas.openxmlformats.org/officeDocument/2006/relationships/notesMaster" Target="../notesMasters/notesMaster1.xml"/></Relationships>
</file>

<file path=ppt/notesSlides/_rels/notesSlide653.xml.rels><?xml version="1.0" encoding="UTF-8" standalone="yes"?>
<Relationships xmlns="http://schemas.openxmlformats.org/package/2006/relationships"><Relationship Id="rId2" Type="http://schemas.openxmlformats.org/officeDocument/2006/relationships/slide" Target="../slides/slide658.xml"/><Relationship Id="rId1" Type="http://schemas.openxmlformats.org/officeDocument/2006/relationships/notesMaster" Target="../notesMasters/notesMaster1.xml"/></Relationships>
</file>

<file path=ppt/notesSlides/_rels/notesSlide654.xml.rels><?xml version="1.0" encoding="UTF-8" standalone="yes"?>
<Relationships xmlns="http://schemas.openxmlformats.org/package/2006/relationships"><Relationship Id="rId2" Type="http://schemas.openxmlformats.org/officeDocument/2006/relationships/slide" Target="../slides/slide659.xml"/><Relationship Id="rId1" Type="http://schemas.openxmlformats.org/officeDocument/2006/relationships/notesMaster" Target="../notesMasters/notesMaster1.xml"/></Relationships>
</file>

<file path=ppt/notesSlides/_rels/notesSlide655.xml.rels><?xml version="1.0" encoding="UTF-8" standalone="yes"?>
<Relationships xmlns="http://schemas.openxmlformats.org/package/2006/relationships"><Relationship Id="rId2" Type="http://schemas.openxmlformats.org/officeDocument/2006/relationships/slide" Target="../slides/slide660.xml"/><Relationship Id="rId1" Type="http://schemas.openxmlformats.org/officeDocument/2006/relationships/notesMaster" Target="../notesMasters/notesMaster1.xml"/></Relationships>
</file>

<file path=ppt/notesSlides/_rels/notesSlide656.xml.rels><?xml version="1.0" encoding="UTF-8" standalone="yes"?>
<Relationships xmlns="http://schemas.openxmlformats.org/package/2006/relationships"><Relationship Id="rId2" Type="http://schemas.openxmlformats.org/officeDocument/2006/relationships/slide" Target="../slides/slide661.xml"/><Relationship Id="rId1" Type="http://schemas.openxmlformats.org/officeDocument/2006/relationships/notesMaster" Target="../notesMasters/notesMaster1.xml"/></Relationships>
</file>

<file path=ppt/notesSlides/_rels/notesSlide657.xml.rels><?xml version="1.0" encoding="UTF-8" standalone="yes"?>
<Relationships xmlns="http://schemas.openxmlformats.org/package/2006/relationships"><Relationship Id="rId2" Type="http://schemas.openxmlformats.org/officeDocument/2006/relationships/slide" Target="../slides/slide662.xml"/><Relationship Id="rId1" Type="http://schemas.openxmlformats.org/officeDocument/2006/relationships/notesMaster" Target="../notesMasters/notesMaster1.xml"/></Relationships>
</file>

<file path=ppt/notesSlides/_rels/notesSlide658.xml.rels><?xml version="1.0" encoding="UTF-8" standalone="yes"?>
<Relationships xmlns="http://schemas.openxmlformats.org/package/2006/relationships"><Relationship Id="rId2" Type="http://schemas.openxmlformats.org/officeDocument/2006/relationships/slide" Target="../slides/slide663.xml"/><Relationship Id="rId1" Type="http://schemas.openxmlformats.org/officeDocument/2006/relationships/notesMaster" Target="../notesMasters/notesMaster1.xml"/></Relationships>
</file>

<file path=ppt/notesSlides/_rels/notesSlide659.xml.rels><?xml version="1.0" encoding="UTF-8" standalone="yes"?>
<Relationships xmlns="http://schemas.openxmlformats.org/package/2006/relationships"><Relationship Id="rId2" Type="http://schemas.openxmlformats.org/officeDocument/2006/relationships/slide" Target="../slides/slide66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0.xml.rels><?xml version="1.0" encoding="UTF-8" standalone="yes"?>
<Relationships xmlns="http://schemas.openxmlformats.org/package/2006/relationships"><Relationship Id="rId2" Type="http://schemas.openxmlformats.org/officeDocument/2006/relationships/slide" Target="../slides/slide665.xml"/><Relationship Id="rId1" Type="http://schemas.openxmlformats.org/officeDocument/2006/relationships/notesMaster" Target="../notesMasters/notesMaster1.xml"/></Relationships>
</file>

<file path=ppt/notesSlides/_rels/notesSlide661.xml.rels><?xml version="1.0" encoding="UTF-8" standalone="yes"?>
<Relationships xmlns="http://schemas.openxmlformats.org/package/2006/relationships"><Relationship Id="rId2" Type="http://schemas.openxmlformats.org/officeDocument/2006/relationships/slide" Target="../slides/slide666.xml"/><Relationship Id="rId1" Type="http://schemas.openxmlformats.org/officeDocument/2006/relationships/notesMaster" Target="../notesMasters/notesMaster1.xml"/></Relationships>
</file>

<file path=ppt/notesSlides/_rels/notesSlide662.xml.rels><?xml version="1.0" encoding="UTF-8" standalone="yes"?>
<Relationships xmlns="http://schemas.openxmlformats.org/package/2006/relationships"><Relationship Id="rId2" Type="http://schemas.openxmlformats.org/officeDocument/2006/relationships/slide" Target="../slides/slide667.xml"/><Relationship Id="rId1" Type="http://schemas.openxmlformats.org/officeDocument/2006/relationships/notesMaster" Target="../notesMasters/notesMaster1.xml"/></Relationships>
</file>

<file path=ppt/notesSlides/_rels/notesSlide663.xml.rels><?xml version="1.0" encoding="UTF-8" standalone="yes"?>
<Relationships xmlns="http://schemas.openxmlformats.org/package/2006/relationships"><Relationship Id="rId2" Type="http://schemas.openxmlformats.org/officeDocument/2006/relationships/slide" Target="../slides/slide668.xml"/><Relationship Id="rId1" Type="http://schemas.openxmlformats.org/officeDocument/2006/relationships/notesMaster" Target="../notesMasters/notesMaster1.xml"/></Relationships>
</file>

<file path=ppt/notesSlides/_rels/notesSlide664.xml.rels><?xml version="1.0" encoding="UTF-8" standalone="yes"?>
<Relationships xmlns="http://schemas.openxmlformats.org/package/2006/relationships"><Relationship Id="rId2" Type="http://schemas.openxmlformats.org/officeDocument/2006/relationships/slide" Target="../slides/slide669.xml"/><Relationship Id="rId1" Type="http://schemas.openxmlformats.org/officeDocument/2006/relationships/notesMaster" Target="../notesMasters/notesMaster1.xml"/></Relationships>
</file>

<file path=ppt/notesSlides/_rels/notesSlide665.xml.rels><?xml version="1.0" encoding="UTF-8" standalone="yes"?>
<Relationships xmlns="http://schemas.openxmlformats.org/package/2006/relationships"><Relationship Id="rId2" Type="http://schemas.openxmlformats.org/officeDocument/2006/relationships/slide" Target="../slides/slide670.xml"/><Relationship Id="rId1" Type="http://schemas.openxmlformats.org/officeDocument/2006/relationships/notesMaster" Target="../notesMasters/notesMaster1.xml"/></Relationships>
</file>

<file path=ppt/notesSlides/_rels/notesSlide666.xml.rels><?xml version="1.0" encoding="UTF-8" standalone="yes"?>
<Relationships xmlns="http://schemas.openxmlformats.org/package/2006/relationships"><Relationship Id="rId2" Type="http://schemas.openxmlformats.org/officeDocument/2006/relationships/slide" Target="../slides/slide671.xml"/><Relationship Id="rId1" Type="http://schemas.openxmlformats.org/officeDocument/2006/relationships/notesMaster" Target="../notesMasters/notesMaster1.xml"/></Relationships>
</file>

<file path=ppt/notesSlides/_rels/notesSlide667.xml.rels><?xml version="1.0" encoding="UTF-8" standalone="yes"?>
<Relationships xmlns="http://schemas.openxmlformats.org/package/2006/relationships"><Relationship Id="rId2" Type="http://schemas.openxmlformats.org/officeDocument/2006/relationships/slide" Target="../slides/slide672.xml"/><Relationship Id="rId1" Type="http://schemas.openxmlformats.org/officeDocument/2006/relationships/notesMaster" Target="../notesMasters/notesMaster1.xml"/></Relationships>
</file>

<file path=ppt/notesSlides/_rels/notesSlide668.xml.rels><?xml version="1.0" encoding="UTF-8" standalone="yes"?>
<Relationships xmlns="http://schemas.openxmlformats.org/package/2006/relationships"><Relationship Id="rId2" Type="http://schemas.openxmlformats.org/officeDocument/2006/relationships/slide" Target="../slides/slide673.xml"/><Relationship Id="rId1" Type="http://schemas.openxmlformats.org/officeDocument/2006/relationships/notesMaster" Target="../notesMasters/notesMaster1.xml"/></Relationships>
</file>

<file path=ppt/notesSlides/_rels/notesSlide669.xml.rels><?xml version="1.0" encoding="UTF-8" standalone="yes"?>
<Relationships xmlns="http://schemas.openxmlformats.org/package/2006/relationships"><Relationship Id="rId2" Type="http://schemas.openxmlformats.org/officeDocument/2006/relationships/slide" Target="../slides/slide6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0.xml.rels><?xml version="1.0" encoding="UTF-8" standalone="yes"?>
<Relationships xmlns="http://schemas.openxmlformats.org/package/2006/relationships"><Relationship Id="rId2" Type="http://schemas.openxmlformats.org/officeDocument/2006/relationships/slide" Target="../slides/slide675.xml"/><Relationship Id="rId1" Type="http://schemas.openxmlformats.org/officeDocument/2006/relationships/notesMaster" Target="../notesMasters/notesMaster1.xml"/></Relationships>
</file>

<file path=ppt/notesSlides/_rels/notesSlide671.xml.rels><?xml version="1.0" encoding="UTF-8" standalone="yes"?>
<Relationships xmlns="http://schemas.openxmlformats.org/package/2006/relationships"><Relationship Id="rId2" Type="http://schemas.openxmlformats.org/officeDocument/2006/relationships/slide" Target="../slides/slide676.xml"/><Relationship Id="rId1" Type="http://schemas.openxmlformats.org/officeDocument/2006/relationships/notesMaster" Target="../notesMasters/notesMaster1.xml"/></Relationships>
</file>

<file path=ppt/notesSlides/_rels/notesSlide672.xml.rels><?xml version="1.0" encoding="UTF-8" standalone="yes"?>
<Relationships xmlns="http://schemas.openxmlformats.org/package/2006/relationships"><Relationship Id="rId2" Type="http://schemas.openxmlformats.org/officeDocument/2006/relationships/slide" Target="../slides/slide677.xml"/><Relationship Id="rId1" Type="http://schemas.openxmlformats.org/officeDocument/2006/relationships/notesMaster" Target="../notesMasters/notesMaster1.xml"/></Relationships>
</file>

<file path=ppt/notesSlides/_rels/notesSlide673.xml.rels><?xml version="1.0" encoding="UTF-8" standalone="yes"?>
<Relationships xmlns="http://schemas.openxmlformats.org/package/2006/relationships"><Relationship Id="rId2" Type="http://schemas.openxmlformats.org/officeDocument/2006/relationships/slide" Target="../slides/slide678.xml"/><Relationship Id="rId1" Type="http://schemas.openxmlformats.org/officeDocument/2006/relationships/notesMaster" Target="../notesMasters/notesMaster1.xml"/></Relationships>
</file>

<file path=ppt/notesSlides/_rels/notesSlide674.xml.rels><?xml version="1.0" encoding="UTF-8" standalone="yes"?>
<Relationships xmlns="http://schemas.openxmlformats.org/package/2006/relationships"><Relationship Id="rId2" Type="http://schemas.openxmlformats.org/officeDocument/2006/relationships/slide" Target="../slides/slide679.xml"/><Relationship Id="rId1" Type="http://schemas.openxmlformats.org/officeDocument/2006/relationships/notesMaster" Target="../notesMasters/notesMaster1.xml"/></Relationships>
</file>

<file path=ppt/notesSlides/_rels/notesSlide675.xml.rels><?xml version="1.0" encoding="UTF-8" standalone="yes"?>
<Relationships xmlns="http://schemas.openxmlformats.org/package/2006/relationships"><Relationship Id="rId2" Type="http://schemas.openxmlformats.org/officeDocument/2006/relationships/slide" Target="../slides/slide680.xml"/><Relationship Id="rId1" Type="http://schemas.openxmlformats.org/officeDocument/2006/relationships/notesMaster" Target="../notesMasters/notesMaster1.xml"/></Relationships>
</file>

<file path=ppt/notesSlides/_rels/notesSlide676.xml.rels><?xml version="1.0" encoding="UTF-8" standalone="yes"?>
<Relationships xmlns="http://schemas.openxmlformats.org/package/2006/relationships"><Relationship Id="rId2" Type="http://schemas.openxmlformats.org/officeDocument/2006/relationships/slide" Target="../slides/slide681.xml"/><Relationship Id="rId1" Type="http://schemas.openxmlformats.org/officeDocument/2006/relationships/notesMaster" Target="../notesMasters/notesMaster1.xml"/></Relationships>
</file>

<file path=ppt/notesSlides/_rels/notesSlide677.xml.rels><?xml version="1.0" encoding="UTF-8" standalone="yes"?>
<Relationships xmlns="http://schemas.openxmlformats.org/package/2006/relationships"><Relationship Id="rId2" Type="http://schemas.openxmlformats.org/officeDocument/2006/relationships/slide" Target="../slides/slide682.xml"/><Relationship Id="rId1" Type="http://schemas.openxmlformats.org/officeDocument/2006/relationships/notesMaster" Target="../notesMasters/notesMaster1.xml"/></Relationships>
</file>

<file path=ppt/notesSlides/_rels/notesSlide678.xml.rels><?xml version="1.0" encoding="UTF-8" standalone="yes"?>
<Relationships xmlns="http://schemas.openxmlformats.org/package/2006/relationships"><Relationship Id="rId2" Type="http://schemas.openxmlformats.org/officeDocument/2006/relationships/slide" Target="../slides/slide684.xml"/><Relationship Id="rId1" Type="http://schemas.openxmlformats.org/officeDocument/2006/relationships/notesMaster" Target="../notesMasters/notesMaster1.xml"/></Relationships>
</file>

<file path=ppt/notesSlides/_rels/notesSlide679.xml.rels><?xml version="1.0" encoding="UTF-8" standalone="yes"?>
<Relationships xmlns="http://schemas.openxmlformats.org/package/2006/relationships"><Relationship Id="rId2" Type="http://schemas.openxmlformats.org/officeDocument/2006/relationships/slide" Target="../slides/slide68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0.xml.rels><?xml version="1.0" encoding="UTF-8" standalone="yes"?>
<Relationships xmlns="http://schemas.openxmlformats.org/package/2006/relationships"><Relationship Id="rId2" Type="http://schemas.openxmlformats.org/officeDocument/2006/relationships/slide" Target="../slides/slide686.xml"/><Relationship Id="rId1" Type="http://schemas.openxmlformats.org/officeDocument/2006/relationships/notesMaster" Target="../notesMasters/notesMaster1.xml"/></Relationships>
</file>

<file path=ppt/notesSlides/_rels/notesSlide681.xml.rels><?xml version="1.0" encoding="UTF-8" standalone="yes"?>
<Relationships xmlns="http://schemas.openxmlformats.org/package/2006/relationships"><Relationship Id="rId2" Type="http://schemas.openxmlformats.org/officeDocument/2006/relationships/slide" Target="../slides/slide687.xml"/><Relationship Id="rId1" Type="http://schemas.openxmlformats.org/officeDocument/2006/relationships/notesMaster" Target="../notesMasters/notesMaster1.xml"/></Relationships>
</file>

<file path=ppt/notesSlides/_rels/notesSlide682.xml.rels><?xml version="1.0" encoding="UTF-8" standalone="yes"?>
<Relationships xmlns="http://schemas.openxmlformats.org/package/2006/relationships"><Relationship Id="rId2" Type="http://schemas.openxmlformats.org/officeDocument/2006/relationships/slide" Target="../slides/slide688.xml"/><Relationship Id="rId1" Type="http://schemas.openxmlformats.org/officeDocument/2006/relationships/notesMaster" Target="../notesMasters/notesMaster1.xml"/></Relationships>
</file>

<file path=ppt/notesSlides/_rels/notesSlide683.xml.rels><?xml version="1.0" encoding="UTF-8" standalone="yes"?>
<Relationships xmlns="http://schemas.openxmlformats.org/package/2006/relationships"><Relationship Id="rId2" Type="http://schemas.openxmlformats.org/officeDocument/2006/relationships/slide" Target="../slides/slide689.xml"/><Relationship Id="rId1" Type="http://schemas.openxmlformats.org/officeDocument/2006/relationships/notesMaster" Target="../notesMasters/notesMaster1.xml"/></Relationships>
</file>

<file path=ppt/notesSlides/_rels/notesSlide684.xml.rels><?xml version="1.0" encoding="UTF-8" standalone="yes"?>
<Relationships xmlns="http://schemas.openxmlformats.org/package/2006/relationships"><Relationship Id="rId2" Type="http://schemas.openxmlformats.org/officeDocument/2006/relationships/slide" Target="../slides/slide690.xml"/><Relationship Id="rId1" Type="http://schemas.openxmlformats.org/officeDocument/2006/relationships/notesMaster" Target="../notesMasters/notesMaster1.xml"/></Relationships>
</file>

<file path=ppt/notesSlides/_rels/notesSlide685.xml.rels><?xml version="1.0" encoding="UTF-8" standalone="yes"?>
<Relationships xmlns="http://schemas.openxmlformats.org/package/2006/relationships"><Relationship Id="rId2" Type="http://schemas.openxmlformats.org/officeDocument/2006/relationships/slide" Target="../slides/slide691.xml"/><Relationship Id="rId1" Type="http://schemas.openxmlformats.org/officeDocument/2006/relationships/notesMaster" Target="../notesMasters/notesMaster1.xml"/></Relationships>
</file>

<file path=ppt/notesSlides/_rels/notesSlide686.xml.rels><?xml version="1.0" encoding="UTF-8" standalone="yes"?>
<Relationships xmlns="http://schemas.openxmlformats.org/package/2006/relationships"><Relationship Id="rId2" Type="http://schemas.openxmlformats.org/officeDocument/2006/relationships/slide" Target="../slides/slide692.xml"/><Relationship Id="rId1" Type="http://schemas.openxmlformats.org/officeDocument/2006/relationships/notesMaster" Target="../notesMasters/notesMaster1.xml"/></Relationships>
</file>

<file path=ppt/notesSlides/_rels/notesSlide687.xml.rels><?xml version="1.0" encoding="UTF-8" standalone="yes"?>
<Relationships xmlns="http://schemas.openxmlformats.org/package/2006/relationships"><Relationship Id="rId2" Type="http://schemas.openxmlformats.org/officeDocument/2006/relationships/slide" Target="../slides/slide693.xml"/><Relationship Id="rId1" Type="http://schemas.openxmlformats.org/officeDocument/2006/relationships/notesMaster" Target="../notesMasters/notesMaster1.xml"/></Relationships>
</file>

<file path=ppt/notesSlides/_rels/notesSlide688.xml.rels><?xml version="1.0" encoding="UTF-8" standalone="yes"?>
<Relationships xmlns="http://schemas.openxmlformats.org/package/2006/relationships"><Relationship Id="rId2" Type="http://schemas.openxmlformats.org/officeDocument/2006/relationships/slide" Target="../slides/slide694.xml"/><Relationship Id="rId1" Type="http://schemas.openxmlformats.org/officeDocument/2006/relationships/notesMaster" Target="../notesMasters/notesMaster1.xml"/></Relationships>
</file>

<file path=ppt/notesSlides/_rels/notesSlide689.xml.rels><?xml version="1.0" encoding="UTF-8" standalone="yes"?>
<Relationships xmlns="http://schemas.openxmlformats.org/package/2006/relationships"><Relationship Id="rId2" Type="http://schemas.openxmlformats.org/officeDocument/2006/relationships/slide" Target="../slides/slide69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0.xml.rels><?xml version="1.0" encoding="UTF-8" standalone="yes"?>
<Relationships xmlns="http://schemas.openxmlformats.org/package/2006/relationships"><Relationship Id="rId2" Type="http://schemas.openxmlformats.org/officeDocument/2006/relationships/slide" Target="../slides/slide696.xml"/><Relationship Id="rId1" Type="http://schemas.openxmlformats.org/officeDocument/2006/relationships/notesMaster" Target="../notesMasters/notesMaster1.xml"/></Relationships>
</file>

<file path=ppt/notesSlides/_rels/notesSlide691.xml.rels><?xml version="1.0" encoding="UTF-8" standalone="yes"?>
<Relationships xmlns="http://schemas.openxmlformats.org/package/2006/relationships"><Relationship Id="rId2" Type="http://schemas.openxmlformats.org/officeDocument/2006/relationships/slide" Target="../slides/slide697.xml"/><Relationship Id="rId1" Type="http://schemas.openxmlformats.org/officeDocument/2006/relationships/notesMaster" Target="../notesMasters/notesMaster1.xml"/></Relationships>
</file>

<file path=ppt/notesSlides/_rels/notesSlide692.xml.rels><?xml version="1.0" encoding="UTF-8" standalone="yes"?>
<Relationships xmlns="http://schemas.openxmlformats.org/package/2006/relationships"><Relationship Id="rId2" Type="http://schemas.openxmlformats.org/officeDocument/2006/relationships/slide" Target="../slides/slide698.xml"/><Relationship Id="rId1" Type="http://schemas.openxmlformats.org/officeDocument/2006/relationships/notesMaster" Target="../notesMasters/notesMaster1.xml"/></Relationships>
</file>

<file path=ppt/notesSlides/_rels/notesSlide693.xml.rels><?xml version="1.0" encoding="UTF-8" standalone="yes"?>
<Relationships xmlns="http://schemas.openxmlformats.org/package/2006/relationships"><Relationship Id="rId2" Type="http://schemas.openxmlformats.org/officeDocument/2006/relationships/slide" Target="../slides/slide699.xml"/><Relationship Id="rId1" Type="http://schemas.openxmlformats.org/officeDocument/2006/relationships/notesMaster" Target="../notesMasters/notesMaster1.xml"/></Relationships>
</file>

<file path=ppt/notesSlides/_rels/notesSlide694.xml.rels><?xml version="1.0" encoding="UTF-8" standalone="yes"?>
<Relationships xmlns="http://schemas.openxmlformats.org/package/2006/relationships"><Relationship Id="rId2" Type="http://schemas.openxmlformats.org/officeDocument/2006/relationships/slide" Target="../slides/slide700.xml"/><Relationship Id="rId1" Type="http://schemas.openxmlformats.org/officeDocument/2006/relationships/notesMaster" Target="../notesMasters/notesMaster1.xml"/></Relationships>
</file>

<file path=ppt/notesSlides/_rels/notesSlide695.xml.rels><?xml version="1.0" encoding="UTF-8" standalone="yes"?>
<Relationships xmlns="http://schemas.openxmlformats.org/package/2006/relationships"><Relationship Id="rId2" Type="http://schemas.openxmlformats.org/officeDocument/2006/relationships/slide" Target="../slides/slide701.xml"/><Relationship Id="rId1" Type="http://schemas.openxmlformats.org/officeDocument/2006/relationships/notesMaster" Target="../notesMasters/notesMaster1.xml"/></Relationships>
</file>

<file path=ppt/notesSlides/_rels/notesSlide696.xml.rels><?xml version="1.0" encoding="UTF-8" standalone="yes"?>
<Relationships xmlns="http://schemas.openxmlformats.org/package/2006/relationships"><Relationship Id="rId2" Type="http://schemas.openxmlformats.org/officeDocument/2006/relationships/slide" Target="../slides/slide702.xml"/><Relationship Id="rId1" Type="http://schemas.openxmlformats.org/officeDocument/2006/relationships/notesMaster" Target="../notesMasters/notesMaster1.xml"/></Relationships>
</file>

<file path=ppt/notesSlides/_rels/notesSlide697.xml.rels><?xml version="1.0" encoding="UTF-8" standalone="yes"?>
<Relationships xmlns="http://schemas.openxmlformats.org/package/2006/relationships"><Relationship Id="rId2" Type="http://schemas.openxmlformats.org/officeDocument/2006/relationships/slide" Target="../slides/slide703.xml"/><Relationship Id="rId1" Type="http://schemas.openxmlformats.org/officeDocument/2006/relationships/notesMaster" Target="../notesMasters/notesMaster1.xml"/></Relationships>
</file>

<file path=ppt/notesSlides/_rels/notesSlide698.xml.rels><?xml version="1.0" encoding="UTF-8" standalone="yes"?>
<Relationships xmlns="http://schemas.openxmlformats.org/package/2006/relationships"><Relationship Id="rId2" Type="http://schemas.openxmlformats.org/officeDocument/2006/relationships/slide" Target="../slides/slide704.xml"/><Relationship Id="rId1" Type="http://schemas.openxmlformats.org/officeDocument/2006/relationships/notesMaster" Target="../notesMasters/notesMaster1.xml"/></Relationships>
</file>

<file path=ppt/notesSlides/_rels/notesSlide699.xml.rels><?xml version="1.0" encoding="UTF-8" standalone="yes"?>
<Relationships xmlns="http://schemas.openxmlformats.org/package/2006/relationships"><Relationship Id="rId2" Type="http://schemas.openxmlformats.org/officeDocument/2006/relationships/slide" Target="../slides/slide70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00.xml.rels><?xml version="1.0" encoding="UTF-8" standalone="yes"?>
<Relationships xmlns="http://schemas.openxmlformats.org/package/2006/relationships"><Relationship Id="rId2" Type="http://schemas.openxmlformats.org/officeDocument/2006/relationships/slide" Target="../slides/slide706.xml"/><Relationship Id="rId1" Type="http://schemas.openxmlformats.org/officeDocument/2006/relationships/notesMaster" Target="../notesMasters/notesMaster1.xml"/></Relationships>
</file>

<file path=ppt/notesSlides/_rels/notesSlide701.xml.rels><?xml version="1.0" encoding="UTF-8" standalone="yes"?>
<Relationships xmlns="http://schemas.openxmlformats.org/package/2006/relationships"><Relationship Id="rId2" Type="http://schemas.openxmlformats.org/officeDocument/2006/relationships/slide" Target="../slides/slide707.xml"/><Relationship Id="rId1" Type="http://schemas.openxmlformats.org/officeDocument/2006/relationships/notesMaster" Target="../notesMasters/notesMaster1.xml"/></Relationships>
</file>

<file path=ppt/notesSlides/_rels/notesSlide702.xml.rels><?xml version="1.0" encoding="UTF-8" standalone="yes"?>
<Relationships xmlns="http://schemas.openxmlformats.org/package/2006/relationships"><Relationship Id="rId2" Type="http://schemas.openxmlformats.org/officeDocument/2006/relationships/slide" Target="../slides/slide708.xml"/><Relationship Id="rId1" Type="http://schemas.openxmlformats.org/officeDocument/2006/relationships/notesMaster" Target="../notesMasters/notesMaster1.xml"/></Relationships>
</file>

<file path=ppt/notesSlides/_rels/notesSlide703.xml.rels><?xml version="1.0" encoding="UTF-8" standalone="yes"?>
<Relationships xmlns="http://schemas.openxmlformats.org/package/2006/relationships"><Relationship Id="rId2" Type="http://schemas.openxmlformats.org/officeDocument/2006/relationships/slide" Target="../slides/slide709.xml"/><Relationship Id="rId1" Type="http://schemas.openxmlformats.org/officeDocument/2006/relationships/notesMaster" Target="../notesMasters/notesMaster1.xml"/></Relationships>
</file>

<file path=ppt/notesSlides/_rels/notesSlide704.xml.rels><?xml version="1.0" encoding="UTF-8" standalone="yes"?>
<Relationships xmlns="http://schemas.openxmlformats.org/package/2006/relationships"><Relationship Id="rId2" Type="http://schemas.openxmlformats.org/officeDocument/2006/relationships/slide" Target="../slides/slide710.xml"/><Relationship Id="rId1" Type="http://schemas.openxmlformats.org/officeDocument/2006/relationships/notesMaster" Target="../notesMasters/notesMaster1.xml"/></Relationships>
</file>

<file path=ppt/notesSlides/_rels/notesSlide705.xml.rels><?xml version="1.0" encoding="UTF-8" standalone="yes"?>
<Relationships xmlns="http://schemas.openxmlformats.org/package/2006/relationships"><Relationship Id="rId2" Type="http://schemas.openxmlformats.org/officeDocument/2006/relationships/slide" Target="../slides/slide711.xml"/><Relationship Id="rId1" Type="http://schemas.openxmlformats.org/officeDocument/2006/relationships/notesMaster" Target="../notesMasters/notesMaster1.xml"/></Relationships>
</file>

<file path=ppt/notesSlides/_rels/notesSlide706.xml.rels><?xml version="1.0" encoding="UTF-8" standalone="yes"?>
<Relationships xmlns="http://schemas.openxmlformats.org/package/2006/relationships"><Relationship Id="rId2" Type="http://schemas.openxmlformats.org/officeDocument/2006/relationships/slide" Target="../slides/slide712.xml"/><Relationship Id="rId1" Type="http://schemas.openxmlformats.org/officeDocument/2006/relationships/notesMaster" Target="../notesMasters/notesMaster1.xml"/></Relationships>
</file>

<file path=ppt/notesSlides/_rels/notesSlide707.xml.rels><?xml version="1.0" encoding="UTF-8" standalone="yes"?>
<Relationships xmlns="http://schemas.openxmlformats.org/package/2006/relationships"><Relationship Id="rId2" Type="http://schemas.openxmlformats.org/officeDocument/2006/relationships/slide" Target="../slides/slide713.xml"/><Relationship Id="rId1" Type="http://schemas.openxmlformats.org/officeDocument/2006/relationships/notesMaster" Target="../notesMasters/notesMaster1.xml"/></Relationships>
</file>

<file path=ppt/notesSlides/_rels/notesSlide708.xml.rels><?xml version="1.0" encoding="UTF-8" standalone="yes"?>
<Relationships xmlns="http://schemas.openxmlformats.org/package/2006/relationships"><Relationship Id="rId2" Type="http://schemas.openxmlformats.org/officeDocument/2006/relationships/slide" Target="../slides/slide714.xml"/><Relationship Id="rId1" Type="http://schemas.openxmlformats.org/officeDocument/2006/relationships/notesMaster" Target="../notesMasters/notesMaster1.xml"/></Relationships>
</file>

<file path=ppt/notesSlides/_rels/notesSlide709.xml.rels><?xml version="1.0" encoding="UTF-8" standalone="yes"?>
<Relationships xmlns="http://schemas.openxmlformats.org/package/2006/relationships"><Relationship Id="rId2" Type="http://schemas.openxmlformats.org/officeDocument/2006/relationships/slide" Target="../slides/slide71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0.xml.rels><?xml version="1.0" encoding="UTF-8" standalone="yes"?>
<Relationships xmlns="http://schemas.openxmlformats.org/package/2006/relationships"><Relationship Id="rId2" Type="http://schemas.openxmlformats.org/officeDocument/2006/relationships/slide" Target="../slides/slide716.xml"/><Relationship Id="rId1" Type="http://schemas.openxmlformats.org/officeDocument/2006/relationships/notesMaster" Target="../notesMasters/notesMaster1.xml"/></Relationships>
</file>

<file path=ppt/notesSlides/_rels/notesSlide711.xml.rels><?xml version="1.0" encoding="UTF-8" standalone="yes"?>
<Relationships xmlns="http://schemas.openxmlformats.org/package/2006/relationships"><Relationship Id="rId2" Type="http://schemas.openxmlformats.org/officeDocument/2006/relationships/slide" Target="../slides/slide717.xml"/><Relationship Id="rId1" Type="http://schemas.openxmlformats.org/officeDocument/2006/relationships/notesMaster" Target="../notesMasters/notesMaster1.xml"/></Relationships>
</file>

<file path=ppt/notesSlides/_rels/notesSlide712.xml.rels><?xml version="1.0" encoding="UTF-8" standalone="yes"?>
<Relationships xmlns="http://schemas.openxmlformats.org/package/2006/relationships"><Relationship Id="rId2" Type="http://schemas.openxmlformats.org/officeDocument/2006/relationships/slide" Target="../slides/slide718.xml"/><Relationship Id="rId1" Type="http://schemas.openxmlformats.org/officeDocument/2006/relationships/notesMaster" Target="../notesMasters/notesMaster1.xml"/></Relationships>
</file>

<file path=ppt/notesSlides/_rels/notesSlide713.xml.rels><?xml version="1.0" encoding="UTF-8" standalone="yes"?>
<Relationships xmlns="http://schemas.openxmlformats.org/package/2006/relationships"><Relationship Id="rId2" Type="http://schemas.openxmlformats.org/officeDocument/2006/relationships/slide" Target="../slides/slide719.xml"/><Relationship Id="rId1" Type="http://schemas.openxmlformats.org/officeDocument/2006/relationships/notesMaster" Target="../notesMasters/notesMaster1.xml"/></Relationships>
</file>

<file path=ppt/notesSlides/_rels/notesSlide714.xml.rels><?xml version="1.0" encoding="UTF-8" standalone="yes"?>
<Relationships xmlns="http://schemas.openxmlformats.org/package/2006/relationships"><Relationship Id="rId2" Type="http://schemas.openxmlformats.org/officeDocument/2006/relationships/slide" Target="../slides/slide720.xml"/><Relationship Id="rId1" Type="http://schemas.openxmlformats.org/officeDocument/2006/relationships/notesMaster" Target="../notesMasters/notesMaster1.xml"/></Relationships>
</file>

<file path=ppt/notesSlides/_rels/notesSlide715.xml.rels><?xml version="1.0" encoding="UTF-8" standalone="yes"?>
<Relationships xmlns="http://schemas.openxmlformats.org/package/2006/relationships"><Relationship Id="rId2" Type="http://schemas.openxmlformats.org/officeDocument/2006/relationships/slide" Target="../slides/slide721.xml"/><Relationship Id="rId1" Type="http://schemas.openxmlformats.org/officeDocument/2006/relationships/notesMaster" Target="../notesMasters/notesMaster1.xml"/></Relationships>
</file>

<file path=ppt/notesSlides/_rels/notesSlide716.xml.rels><?xml version="1.0" encoding="UTF-8" standalone="yes"?>
<Relationships xmlns="http://schemas.openxmlformats.org/package/2006/relationships"><Relationship Id="rId2" Type="http://schemas.openxmlformats.org/officeDocument/2006/relationships/slide" Target="../slides/slide722.xml"/><Relationship Id="rId1" Type="http://schemas.openxmlformats.org/officeDocument/2006/relationships/notesMaster" Target="../notesMasters/notesMaster1.xml"/></Relationships>
</file>

<file path=ppt/notesSlides/_rels/notesSlide717.xml.rels><?xml version="1.0" encoding="UTF-8" standalone="yes"?>
<Relationships xmlns="http://schemas.openxmlformats.org/package/2006/relationships"><Relationship Id="rId2" Type="http://schemas.openxmlformats.org/officeDocument/2006/relationships/slide" Target="../slides/slide723.xml"/><Relationship Id="rId1" Type="http://schemas.openxmlformats.org/officeDocument/2006/relationships/notesMaster" Target="../notesMasters/notesMaster1.xml"/></Relationships>
</file>

<file path=ppt/notesSlides/_rels/notesSlide718.xml.rels><?xml version="1.0" encoding="UTF-8" standalone="yes"?>
<Relationships xmlns="http://schemas.openxmlformats.org/package/2006/relationships"><Relationship Id="rId2" Type="http://schemas.openxmlformats.org/officeDocument/2006/relationships/slide" Target="../slides/slide724.xml"/><Relationship Id="rId1" Type="http://schemas.openxmlformats.org/officeDocument/2006/relationships/notesMaster" Target="../notesMasters/notesMaster1.xml"/></Relationships>
</file>

<file path=ppt/notesSlides/_rels/notesSlide719.xml.rels><?xml version="1.0" encoding="UTF-8" standalone="yes"?>
<Relationships xmlns="http://schemas.openxmlformats.org/package/2006/relationships"><Relationship Id="rId2" Type="http://schemas.openxmlformats.org/officeDocument/2006/relationships/slide" Target="../slides/slide72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0.xml.rels><?xml version="1.0" encoding="UTF-8" standalone="yes"?>
<Relationships xmlns="http://schemas.openxmlformats.org/package/2006/relationships"><Relationship Id="rId2" Type="http://schemas.openxmlformats.org/officeDocument/2006/relationships/slide" Target="../slides/slide726.xml"/><Relationship Id="rId1" Type="http://schemas.openxmlformats.org/officeDocument/2006/relationships/notesMaster" Target="../notesMasters/notesMaster1.xml"/></Relationships>
</file>

<file path=ppt/notesSlides/_rels/notesSlide721.xml.rels><?xml version="1.0" encoding="UTF-8" standalone="yes"?>
<Relationships xmlns="http://schemas.openxmlformats.org/package/2006/relationships"><Relationship Id="rId2" Type="http://schemas.openxmlformats.org/officeDocument/2006/relationships/slide" Target="../slides/slide727.xml"/><Relationship Id="rId1" Type="http://schemas.openxmlformats.org/officeDocument/2006/relationships/notesMaster" Target="../notesMasters/notesMaster1.xml"/></Relationships>
</file>

<file path=ppt/notesSlides/_rels/notesSlide722.xml.rels><?xml version="1.0" encoding="UTF-8" standalone="yes"?>
<Relationships xmlns="http://schemas.openxmlformats.org/package/2006/relationships"><Relationship Id="rId2" Type="http://schemas.openxmlformats.org/officeDocument/2006/relationships/slide" Target="../slides/slide728.xml"/><Relationship Id="rId1" Type="http://schemas.openxmlformats.org/officeDocument/2006/relationships/notesMaster" Target="../notesMasters/notesMaster1.xml"/></Relationships>
</file>

<file path=ppt/notesSlides/_rels/notesSlide723.xml.rels><?xml version="1.0" encoding="UTF-8" standalone="yes"?>
<Relationships xmlns="http://schemas.openxmlformats.org/package/2006/relationships"><Relationship Id="rId2" Type="http://schemas.openxmlformats.org/officeDocument/2006/relationships/slide" Target="../slides/slide729.xml"/><Relationship Id="rId1" Type="http://schemas.openxmlformats.org/officeDocument/2006/relationships/notesMaster" Target="../notesMasters/notesMaster1.xml"/></Relationships>
</file>

<file path=ppt/notesSlides/_rels/notesSlide724.xml.rels><?xml version="1.0" encoding="UTF-8" standalone="yes"?>
<Relationships xmlns="http://schemas.openxmlformats.org/package/2006/relationships"><Relationship Id="rId2" Type="http://schemas.openxmlformats.org/officeDocument/2006/relationships/slide" Target="../slides/slide730.xml"/><Relationship Id="rId1" Type="http://schemas.openxmlformats.org/officeDocument/2006/relationships/notesMaster" Target="../notesMasters/notesMaster1.xml"/></Relationships>
</file>

<file path=ppt/notesSlides/_rels/notesSlide725.xml.rels><?xml version="1.0" encoding="UTF-8" standalone="yes"?>
<Relationships xmlns="http://schemas.openxmlformats.org/package/2006/relationships"><Relationship Id="rId2" Type="http://schemas.openxmlformats.org/officeDocument/2006/relationships/slide" Target="../slides/slide731.xml"/><Relationship Id="rId1" Type="http://schemas.openxmlformats.org/officeDocument/2006/relationships/notesMaster" Target="../notesMasters/notesMaster1.xml"/></Relationships>
</file>

<file path=ppt/notesSlides/_rels/notesSlide726.xml.rels><?xml version="1.0" encoding="UTF-8" standalone="yes"?>
<Relationships xmlns="http://schemas.openxmlformats.org/package/2006/relationships"><Relationship Id="rId2" Type="http://schemas.openxmlformats.org/officeDocument/2006/relationships/slide" Target="../slides/slide732.xml"/><Relationship Id="rId1" Type="http://schemas.openxmlformats.org/officeDocument/2006/relationships/notesMaster" Target="../notesMasters/notesMaster1.xml"/></Relationships>
</file>

<file path=ppt/notesSlides/_rels/notesSlide727.xml.rels><?xml version="1.0" encoding="UTF-8" standalone="yes"?>
<Relationships xmlns="http://schemas.openxmlformats.org/package/2006/relationships"><Relationship Id="rId2" Type="http://schemas.openxmlformats.org/officeDocument/2006/relationships/slide" Target="../slides/slide733.xml"/><Relationship Id="rId1" Type="http://schemas.openxmlformats.org/officeDocument/2006/relationships/notesMaster" Target="../notesMasters/notesMaster1.xml"/></Relationships>
</file>

<file path=ppt/notesSlides/_rels/notesSlide728.xml.rels><?xml version="1.0" encoding="UTF-8" standalone="yes"?>
<Relationships xmlns="http://schemas.openxmlformats.org/package/2006/relationships"><Relationship Id="rId2" Type="http://schemas.openxmlformats.org/officeDocument/2006/relationships/slide" Target="../slides/slide734.xml"/><Relationship Id="rId1" Type="http://schemas.openxmlformats.org/officeDocument/2006/relationships/notesMaster" Target="../notesMasters/notesMaster1.xml"/></Relationships>
</file>

<file path=ppt/notesSlides/_rels/notesSlide729.xml.rels><?xml version="1.0" encoding="UTF-8" standalone="yes"?>
<Relationships xmlns="http://schemas.openxmlformats.org/package/2006/relationships"><Relationship Id="rId2" Type="http://schemas.openxmlformats.org/officeDocument/2006/relationships/slide" Target="../slides/slide73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0.xml.rels><?xml version="1.0" encoding="UTF-8" standalone="yes"?>
<Relationships xmlns="http://schemas.openxmlformats.org/package/2006/relationships"><Relationship Id="rId2" Type="http://schemas.openxmlformats.org/officeDocument/2006/relationships/slide" Target="../slides/slide736.xml"/><Relationship Id="rId1" Type="http://schemas.openxmlformats.org/officeDocument/2006/relationships/notesMaster" Target="../notesMasters/notesMaster1.xml"/></Relationships>
</file>

<file path=ppt/notesSlides/_rels/notesSlide731.xml.rels><?xml version="1.0" encoding="UTF-8" standalone="yes"?>
<Relationships xmlns="http://schemas.openxmlformats.org/package/2006/relationships"><Relationship Id="rId2" Type="http://schemas.openxmlformats.org/officeDocument/2006/relationships/slide" Target="../slides/slide737.xml"/><Relationship Id="rId1" Type="http://schemas.openxmlformats.org/officeDocument/2006/relationships/notesMaster" Target="../notesMasters/notesMaster1.xml"/></Relationships>
</file>

<file path=ppt/notesSlides/_rels/notesSlide732.xml.rels><?xml version="1.0" encoding="UTF-8" standalone="yes"?>
<Relationships xmlns="http://schemas.openxmlformats.org/package/2006/relationships"><Relationship Id="rId2" Type="http://schemas.openxmlformats.org/officeDocument/2006/relationships/slide" Target="../slides/slide738.xml"/><Relationship Id="rId1" Type="http://schemas.openxmlformats.org/officeDocument/2006/relationships/notesMaster" Target="../notesMasters/notesMaster1.xml"/></Relationships>
</file>

<file path=ppt/notesSlides/_rels/notesSlide733.xml.rels><?xml version="1.0" encoding="UTF-8" standalone="yes"?>
<Relationships xmlns="http://schemas.openxmlformats.org/package/2006/relationships"><Relationship Id="rId2" Type="http://schemas.openxmlformats.org/officeDocument/2006/relationships/slide" Target="../slides/slide739.xml"/><Relationship Id="rId1" Type="http://schemas.openxmlformats.org/officeDocument/2006/relationships/notesMaster" Target="../notesMasters/notesMaster1.xml"/></Relationships>
</file>

<file path=ppt/notesSlides/_rels/notesSlide734.xml.rels><?xml version="1.0" encoding="UTF-8" standalone="yes"?>
<Relationships xmlns="http://schemas.openxmlformats.org/package/2006/relationships"><Relationship Id="rId2" Type="http://schemas.openxmlformats.org/officeDocument/2006/relationships/slide" Target="../slides/slide740.xml"/><Relationship Id="rId1" Type="http://schemas.openxmlformats.org/officeDocument/2006/relationships/notesMaster" Target="../notesMasters/notesMaster1.xml"/></Relationships>
</file>

<file path=ppt/notesSlides/_rels/notesSlide735.xml.rels><?xml version="1.0" encoding="UTF-8" standalone="yes"?>
<Relationships xmlns="http://schemas.openxmlformats.org/package/2006/relationships"><Relationship Id="rId2" Type="http://schemas.openxmlformats.org/officeDocument/2006/relationships/slide" Target="../slides/slide741.xml"/><Relationship Id="rId1" Type="http://schemas.openxmlformats.org/officeDocument/2006/relationships/notesMaster" Target="../notesMasters/notesMaster1.xml"/></Relationships>
</file>

<file path=ppt/notesSlides/_rels/notesSlide736.xml.rels><?xml version="1.0" encoding="UTF-8" standalone="yes"?>
<Relationships xmlns="http://schemas.openxmlformats.org/package/2006/relationships"><Relationship Id="rId2" Type="http://schemas.openxmlformats.org/officeDocument/2006/relationships/slide" Target="../slides/slide742.xml"/><Relationship Id="rId1" Type="http://schemas.openxmlformats.org/officeDocument/2006/relationships/notesMaster" Target="../notesMasters/notesMaster1.xml"/></Relationships>
</file>

<file path=ppt/notesSlides/_rels/notesSlide737.xml.rels><?xml version="1.0" encoding="UTF-8" standalone="yes"?>
<Relationships xmlns="http://schemas.openxmlformats.org/package/2006/relationships"><Relationship Id="rId2" Type="http://schemas.openxmlformats.org/officeDocument/2006/relationships/slide" Target="../slides/slide743.xml"/><Relationship Id="rId1" Type="http://schemas.openxmlformats.org/officeDocument/2006/relationships/notesMaster" Target="../notesMasters/notesMaster1.xml"/></Relationships>
</file>

<file path=ppt/notesSlides/_rels/notesSlide738.xml.rels><?xml version="1.0" encoding="UTF-8" standalone="yes"?>
<Relationships xmlns="http://schemas.openxmlformats.org/package/2006/relationships"><Relationship Id="rId2" Type="http://schemas.openxmlformats.org/officeDocument/2006/relationships/slide" Target="../slides/slide744.xml"/><Relationship Id="rId1" Type="http://schemas.openxmlformats.org/officeDocument/2006/relationships/notesMaster" Target="../notesMasters/notesMaster1.xml"/></Relationships>
</file>

<file path=ppt/notesSlides/_rels/notesSlide739.xml.rels><?xml version="1.0" encoding="UTF-8" standalone="yes"?>
<Relationships xmlns="http://schemas.openxmlformats.org/package/2006/relationships"><Relationship Id="rId2" Type="http://schemas.openxmlformats.org/officeDocument/2006/relationships/slide" Target="../slides/slide74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0.xml.rels><?xml version="1.0" encoding="UTF-8" standalone="yes"?>
<Relationships xmlns="http://schemas.openxmlformats.org/package/2006/relationships"><Relationship Id="rId2" Type="http://schemas.openxmlformats.org/officeDocument/2006/relationships/slide" Target="../slides/slide746.xml"/><Relationship Id="rId1" Type="http://schemas.openxmlformats.org/officeDocument/2006/relationships/notesMaster" Target="../notesMasters/notesMaster1.xml"/></Relationships>
</file>

<file path=ppt/notesSlides/_rels/notesSlide741.xml.rels><?xml version="1.0" encoding="UTF-8" standalone="yes"?>
<Relationships xmlns="http://schemas.openxmlformats.org/package/2006/relationships"><Relationship Id="rId2" Type="http://schemas.openxmlformats.org/officeDocument/2006/relationships/slide" Target="../slides/slide747.xml"/><Relationship Id="rId1" Type="http://schemas.openxmlformats.org/officeDocument/2006/relationships/notesMaster" Target="../notesMasters/notesMaster1.xml"/></Relationships>
</file>

<file path=ppt/notesSlides/_rels/notesSlide742.xml.rels><?xml version="1.0" encoding="UTF-8" standalone="yes"?>
<Relationships xmlns="http://schemas.openxmlformats.org/package/2006/relationships"><Relationship Id="rId2" Type="http://schemas.openxmlformats.org/officeDocument/2006/relationships/slide" Target="../slides/slide748.xml"/><Relationship Id="rId1" Type="http://schemas.openxmlformats.org/officeDocument/2006/relationships/notesMaster" Target="../notesMasters/notesMaster1.xml"/></Relationships>
</file>

<file path=ppt/notesSlides/_rels/notesSlide743.xml.rels><?xml version="1.0" encoding="UTF-8" standalone="yes"?>
<Relationships xmlns="http://schemas.openxmlformats.org/package/2006/relationships"><Relationship Id="rId2" Type="http://schemas.openxmlformats.org/officeDocument/2006/relationships/slide" Target="../slides/slide749.xml"/><Relationship Id="rId1" Type="http://schemas.openxmlformats.org/officeDocument/2006/relationships/notesMaster" Target="../notesMasters/notesMaster1.xml"/></Relationships>
</file>

<file path=ppt/notesSlides/_rels/notesSlide744.xml.rels><?xml version="1.0" encoding="UTF-8" standalone="yes"?>
<Relationships xmlns="http://schemas.openxmlformats.org/package/2006/relationships"><Relationship Id="rId2" Type="http://schemas.openxmlformats.org/officeDocument/2006/relationships/slide" Target="../slides/slide750.xml"/><Relationship Id="rId1" Type="http://schemas.openxmlformats.org/officeDocument/2006/relationships/notesMaster" Target="../notesMasters/notesMaster1.xml"/></Relationships>
</file>

<file path=ppt/notesSlides/_rels/notesSlide745.xml.rels><?xml version="1.0" encoding="UTF-8" standalone="yes"?>
<Relationships xmlns="http://schemas.openxmlformats.org/package/2006/relationships"><Relationship Id="rId2" Type="http://schemas.openxmlformats.org/officeDocument/2006/relationships/slide" Target="../slides/slide751.xml"/><Relationship Id="rId1" Type="http://schemas.openxmlformats.org/officeDocument/2006/relationships/notesMaster" Target="../notesMasters/notesMaster1.xml"/></Relationships>
</file>

<file path=ppt/notesSlides/_rels/notesSlide746.xml.rels><?xml version="1.0" encoding="UTF-8" standalone="yes"?>
<Relationships xmlns="http://schemas.openxmlformats.org/package/2006/relationships"><Relationship Id="rId2" Type="http://schemas.openxmlformats.org/officeDocument/2006/relationships/slide" Target="../slides/slide752.xml"/><Relationship Id="rId1" Type="http://schemas.openxmlformats.org/officeDocument/2006/relationships/notesMaster" Target="../notesMasters/notesMaster1.xml"/></Relationships>
</file>

<file path=ppt/notesSlides/_rels/notesSlide747.xml.rels><?xml version="1.0" encoding="UTF-8" standalone="yes"?>
<Relationships xmlns="http://schemas.openxmlformats.org/package/2006/relationships"><Relationship Id="rId2" Type="http://schemas.openxmlformats.org/officeDocument/2006/relationships/slide" Target="../slides/slide753.xml"/><Relationship Id="rId1" Type="http://schemas.openxmlformats.org/officeDocument/2006/relationships/notesMaster" Target="../notesMasters/notesMaster1.xml"/></Relationships>
</file>

<file path=ppt/notesSlides/_rels/notesSlide748.xml.rels><?xml version="1.0" encoding="UTF-8" standalone="yes"?>
<Relationships xmlns="http://schemas.openxmlformats.org/package/2006/relationships"><Relationship Id="rId2" Type="http://schemas.openxmlformats.org/officeDocument/2006/relationships/slide" Target="../slides/slide754.xml"/><Relationship Id="rId1" Type="http://schemas.openxmlformats.org/officeDocument/2006/relationships/notesMaster" Target="../notesMasters/notesMaster1.xml"/></Relationships>
</file>

<file path=ppt/notesSlides/_rels/notesSlide749.xml.rels><?xml version="1.0" encoding="UTF-8" standalone="yes"?>
<Relationships xmlns="http://schemas.openxmlformats.org/package/2006/relationships"><Relationship Id="rId2" Type="http://schemas.openxmlformats.org/officeDocument/2006/relationships/slide" Target="../slides/slide75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0.xml.rels><?xml version="1.0" encoding="UTF-8" standalone="yes"?>
<Relationships xmlns="http://schemas.openxmlformats.org/package/2006/relationships"><Relationship Id="rId2" Type="http://schemas.openxmlformats.org/officeDocument/2006/relationships/slide" Target="../slides/slide756.xml"/><Relationship Id="rId1" Type="http://schemas.openxmlformats.org/officeDocument/2006/relationships/notesMaster" Target="../notesMasters/notesMaster1.xml"/></Relationships>
</file>

<file path=ppt/notesSlides/_rels/notesSlide751.xml.rels><?xml version="1.0" encoding="UTF-8" standalone="yes"?>
<Relationships xmlns="http://schemas.openxmlformats.org/package/2006/relationships"><Relationship Id="rId2" Type="http://schemas.openxmlformats.org/officeDocument/2006/relationships/slide" Target="../slides/slide757.xml"/><Relationship Id="rId1" Type="http://schemas.openxmlformats.org/officeDocument/2006/relationships/notesMaster" Target="../notesMasters/notesMaster1.xml"/></Relationships>
</file>

<file path=ppt/notesSlides/_rels/notesSlide752.xml.rels><?xml version="1.0" encoding="UTF-8" standalone="yes"?>
<Relationships xmlns="http://schemas.openxmlformats.org/package/2006/relationships"><Relationship Id="rId2" Type="http://schemas.openxmlformats.org/officeDocument/2006/relationships/slide" Target="../slides/slide758.xml"/><Relationship Id="rId1" Type="http://schemas.openxmlformats.org/officeDocument/2006/relationships/notesMaster" Target="../notesMasters/notesMaster1.xml"/></Relationships>
</file>

<file path=ppt/notesSlides/_rels/notesSlide753.xml.rels><?xml version="1.0" encoding="UTF-8" standalone="yes"?>
<Relationships xmlns="http://schemas.openxmlformats.org/package/2006/relationships"><Relationship Id="rId2" Type="http://schemas.openxmlformats.org/officeDocument/2006/relationships/slide" Target="../slides/slide759.xml"/><Relationship Id="rId1" Type="http://schemas.openxmlformats.org/officeDocument/2006/relationships/notesMaster" Target="../notesMasters/notesMaster1.xml"/></Relationships>
</file>

<file path=ppt/notesSlides/_rels/notesSlide754.xml.rels><?xml version="1.0" encoding="UTF-8" standalone="yes"?>
<Relationships xmlns="http://schemas.openxmlformats.org/package/2006/relationships"><Relationship Id="rId2" Type="http://schemas.openxmlformats.org/officeDocument/2006/relationships/slide" Target="../slides/slide760.xml"/><Relationship Id="rId1" Type="http://schemas.openxmlformats.org/officeDocument/2006/relationships/notesMaster" Target="../notesMasters/notesMaster1.xml"/></Relationships>
</file>

<file path=ppt/notesSlides/_rels/notesSlide755.xml.rels><?xml version="1.0" encoding="UTF-8" standalone="yes"?>
<Relationships xmlns="http://schemas.openxmlformats.org/package/2006/relationships"><Relationship Id="rId2" Type="http://schemas.openxmlformats.org/officeDocument/2006/relationships/slide" Target="../slides/slide761.xml"/><Relationship Id="rId1" Type="http://schemas.openxmlformats.org/officeDocument/2006/relationships/notesMaster" Target="../notesMasters/notesMaster1.xml"/></Relationships>
</file>

<file path=ppt/notesSlides/_rels/notesSlide756.xml.rels><?xml version="1.0" encoding="UTF-8" standalone="yes"?>
<Relationships xmlns="http://schemas.openxmlformats.org/package/2006/relationships"><Relationship Id="rId2" Type="http://schemas.openxmlformats.org/officeDocument/2006/relationships/slide" Target="../slides/slide762.xml"/><Relationship Id="rId1" Type="http://schemas.openxmlformats.org/officeDocument/2006/relationships/notesMaster" Target="../notesMasters/notesMaster1.xml"/></Relationships>
</file>

<file path=ppt/notesSlides/_rels/notesSlide757.xml.rels><?xml version="1.0" encoding="UTF-8" standalone="yes"?>
<Relationships xmlns="http://schemas.openxmlformats.org/package/2006/relationships"><Relationship Id="rId2" Type="http://schemas.openxmlformats.org/officeDocument/2006/relationships/slide" Target="../slides/slide763.xml"/><Relationship Id="rId1" Type="http://schemas.openxmlformats.org/officeDocument/2006/relationships/notesMaster" Target="../notesMasters/notesMaster1.xml"/></Relationships>
</file>

<file path=ppt/notesSlides/_rels/notesSlide758.xml.rels><?xml version="1.0" encoding="UTF-8" standalone="yes"?>
<Relationships xmlns="http://schemas.openxmlformats.org/package/2006/relationships"><Relationship Id="rId2" Type="http://schemas.openxmlformats.org/officeDocument/2006/relationships/slide" Target="../slides/slide764.xml"/><Relationship Id="rId1" Type="http://schemas.openxmlformats.org/officeDocument/2006/relationships/notesMaster" Target="../notesMasters/notesMaster1.xml"/></Relationships>
</file>

<file path=ppt/notesSlides/_rels/notesSlide759.xml.rels><?xml version="1.0" encoding="UTF-8" standalone="yes"?>
<Relationships xmlns="http://schemas.openxmlformats.org/package/2006/relationships"><Relationship Id="rId2" Type="http://schemas.openxmlformats.org/officeDocument/2006/relationships/slide" Target="../slides/slide76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0.xml.rels><?xml version="1.0" encoding="UTF-8" standalone="yes"?>
<Relationships xmlns="http://schemas.openxmlformats.org/package/2006/relationships"><Relationship Id="rId2" Type="http://schemas.openxmlformats.org/officeDocument/2006/relationships/slide" Target="../slides/slide766.xml"/><Relationship Id="rId1" Type="http://schemas.openxmlformats.org/officeDocument/2006/relationships/notesMaster" Target="../notesMasters/notesMaster1.xml"/></Relationships>
</file>

<file path=ppt/notesSlides/_rels/notesSlide761.xml.rels><?xml version="1.0" encoding="UTF-8" standalone="yes"?>
<Relationships xmlns="http://schemas.openxmlformats.org/package/2006/relationships"><Relationship Id="rId2" Type="http://schemas.openxmlformats.org/officeDocument/2006/relationships/slide" Target="../slides/slide767.xml"/><Relationship Id="rId1" Type="http://schemas.openxmlformats.org/officeDocument/2006/relationships/notesMaster" Target="../notesMasters/notesMaster1.xml"/></Relationships>
</file>

<file path=ppt/notesSlides/_rels/notesSlide762.xml.rels><?xml version="1.0" encoding="UTF-8" standalone="yes"?>
<Relationships xmlns="http://schemas.openxmlformats.org/package/2006/relationships"><Relationship Id="rId2" Type="http://schemas.openxmlformats.org/officeDocument/2006/relationships/slide" Target="../slides/slide768.xml"/><Relationship Id="rId1" Type="http://schemas.openxmlformats.org/officeDocument/2006/relationships/notesMaster" Target="../notesMasters/notesMaster1.xml"/></Relationships>
</file>

<file path=ppt/notesSlides/_rels/notesSlide763.xml.rels><?xml version="1.0" encoding="UTF-8" standalone="yes"?>
<Relationships xmlns="http://schemas.openxmlformats.org/package/2006/relationships"><Relationship Id="rId2" Type="http://schemas.openxmlformats.org/officeDocument/2006/relationships/slide" Target="../slides/slide769.xml"/><Relationship Id="rId1" Type="http://schemas.openxmlformats.org/officeDocument/2006/relationships/notesMaster" Target="../notesMasters/notesMaster1.xml"/></Relationships>
</file>

<file path=ppt/notesSlides/_rels/notesSlide764.xml.rels><?xml version="1.0" encoding="UTF-8" standalone="yes"?>
<Relationships xmlns="http://schemas.openxmlformats.org/package/2006/relationships"><Relationship Id="rId2" Type="http://schemas.openxmlformats.org/officeDocument/2006/relationships/slide" Target="../slides/slide770.xml"/><Relationship Id="rId1" Type="http://schemas.openxmlformats.org/officeDocument/2006/relationships/notesMaster" Target="../notesMasters/notesMaster1.xml"/></Relationships>
</file>

<file path=ppt/notesSlides/_rels/notesSlide765.xml.rels><?xml version="1.0" encoding="UTF-8" standalone="yes"?>
<Relationships xmlns="http://schemas.openxmlformats.org/package/2006/relationships"><Relationship Id="rId2" Type="http://schemas.openxmlformats.org/officeDocument/2006/relationships/slide" Target="../slides/slide771.xml"/><Relationship Id="rId1" Type="http://schemas.openxmlformats.org/officeDocument/2006/relationships/notesMaster" Target="../notesMasters/notesMaster1.xml"/></Relationships>
</file>

<file path=ppt/notesSlides/_rels/notesSlide766.xml.rels><?xml version="1.0" encoding="UTF-8" standalone="yes"?>
<Relationships xmlns="http://schemas.openxmlformats.org/package/2006/relationships"><Relationship Id="rId2" Type="http://schemas.openxmlformats.org/officeDocument/2006/relationships/slide" Target="../slides/slide772.xml"/><Relationship Id="rId1" Type="http://schemas.openxmlformats.org/officeDocument/2006/relationships/notesMaster" Target="../notesMasters/notesMaster1.xml"/></Relationships>
</file>

<file path=ppt/notesSlides/_rels/notesSlide767.xml.rels><?xml version="1.0" encoding="UTF-8" standalone="yes"?>
<Relationships xmlns="http://schemas.openxmlformats.org/package/2006/relationships"><Relationship Id="rId2" Type="http://schemas.openxmlformats.org/officeDocument/2006/relationships/slide" Target="../slides/slide77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a:t>
            </a:fld>
            <a:endParaRPr lang="en-I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11</a:t>
            </a:fld>
            <a:endParaRPr lang="en-IN"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101</a:t>
            </a:fld>
            <a:endParaRPr lang="en-IN"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102</a:t>
            </a:fld>
            <a:endParaRPr lang="en-IN" dirty="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103</a:t>
            </a:fld>
            <a:endParaRPr lang="en-IN"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104</a:t>
            </a:fld>
            <a:endParaRPr lang="en-IN" dirty="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105</a:t>
            </a:fld>
            <a:endParaRPr lang="en-IN"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106</a:t>
            </a:fld>
            <a:endParaRPr lang="en-IN" dirty="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107</a:t>
            </a:fld>
            <a:endParaRPr lang="en-IN" dirty="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108</a:t>
            </a:fld>
            <a:endParaRPr lang="en-IN" dirty="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109</a:t>
            </a:fld>
            <a:endParaRPr lang="en-IN" dirty="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110</a:t>
            </a:fld>
            <a:endParaRPr lang="en-I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12</a:t>
            </a:fld>
            <a:endParaRPr lang="en-IN" dirty="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111</a:t>
            </a:fld>
            <a:endParaRPr lang="en-IN" dirty="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112</a:t>
            </a:fld>
            <a:endParaRPr lang="en-IN" dirty="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113</a:t>
            </a:fld>
            <a:endParaRPr lang="en-IN" dirty="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114</a:t>
            </a:fld>
            <a:endParaRPr lang="en-IN" dirty="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115</a:t>
            </a:fld>
            <a:endParaRPr lang="en-IN" dirty="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116</a:t>
            </a:fld>
            <a:endParaRPr lang="en-IN" dirty="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117</a:t>
            </a:fld>
            <a:endParaRPr lang="en-IN" dirty="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118</a:t>
            </a:fld>
            <a:endParaRPr lang="en-IN" dirty="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119</a:t>
            </a:fld>
            <a:endParaRPr lang="en-IN" dirty="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120</a:t>
            </a:fld>
            <a:endParaRPr lang="en-I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13</a:t>
            </a:fld>
            <a:endParaRPr lang="en-IN" dirty="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121</a:t>
            </a:fld>
            <a:endParaRPr lang="en-IN" dirty="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122</a:t>
            </a:fld>
            <a:endParaRPr lang="en-IN" dirty="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123</a:t>
            </a:fld>
            <a:endParaRPr lang="en-IN" dirty="0"/>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124</a:t>
            </a:fld>
            <a:endParaRPr lang="en-IN" dirty="0"/>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125</a:t>
            </a:fld>
            <a:endParaRPr lang="en-IN" dirty="0"/>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126</a:t>
            </a:fld>
            <a:endParaRPr lang="en-IN" dirty="0"/>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127</a:t>
            </a:fld>
            <a:endParaRPr lang="en-IN" dirty="0"/>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128</a:t>
            </a:fld>
            <a:endParaRPr lang="en-IN" dirty="0"/>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129</a:t>
            </a:fld>
            <a:endParaRPr lang="en-IN" dirty="0"/>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130</a:t>
            </a:fld>
            <a:endParaRPr lang="en-I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14</a:t>
            </a:fld>
            <a:endParaRPr lang="en-IN" dirty="0"/>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131</a:t>
            </a:fld>
            <a:endParaRPr lang="en-IN" dirty="0"/>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132</a:t>
            </a:fld>
            <a:endParaRPr lang="en-IN" dirty="0"/>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133</a:t>
            </a:fld>
            <a:endParaRPr lang="en-IN" dirty="0"/>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134</a:t>
            </a:fld>
            <a:endParaRPr lang="en-IN" dirty="0"/>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135</a:t>
            </a:fld>
            <a:endParaRPr lang="en-IN" dirty="0"/>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136</a:t>
            </a:fld>
            <a:endParaRPr lang="en-IN" dirty="0"/>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137</a:t>
            </a:fld>
            <a:endParaRPr lang="en-IN" dirty="0"/>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138</a:t>
            </a:fld>
            <a:endParaRPr lang="en-IN" dirty="0"/>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139</a:t>
            </a:fld>
            <a:endParaRPr lang="en-IN" dirty="0"/>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140</a:t>
            </a:fld>
            <a:endParaRPr lang="en-I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15</a:t>
            </a:fld>
            <a:endParaRPr lang="en-IN" dirty="0"/>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141</a:t>
            </a:fld>
            <a:endParaRPr lang="en-IN" dirty="0"/>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142</a:t>
            </a:fld>
            <a:endParaRPr lang="en-IN" dirty="0"/>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143</a:t>
            </a:fld>
            <a:endParaRPr lang="en-IN" dirty="0"/>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144</a:t>
            </a:fld>
            <a:endParaRPr lang="en-IN" dirty="0"/>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145</a:t>
            </a:fld>
            <a:endParaRPr lang="en-IN" dirty="0"/>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146</a:t>
            </a:fld>
            <a:endParaRPr lang="en-IN" dirty="0"/>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148</a:t>
            </a:fld>
            <a:endParaRPr lang="en-IN" dirty="0"/>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149</a:t>
            </a:fld>
            <a:endParaRPr lang="en-IN" dirty="0"/>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150</a:t>
            </a:fld>
            <a:endParaRPr lang="en-IN" dirty="0"/>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151</a:t>
            </a:fld>
            <a:endParaRPr lang="en-I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16</a:t>
            </a:fld>
            <a:endParaRPr lang="en-IN" dirty="0"/>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152</a:t>
            </a:fld>
            <a:endParaRPr lang="en-IN" dirty="0"/>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153</a:t>
            </a:fld>
            <a:endParaRPr lang="en-IN" dirty="0"/>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154</a:t>
            </a:fld>
            <a:endParaRPr lang="en-IN" dirty="0"/>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155</a:t>
            </a:fld>
            <a:endParaRPr lang="en-IN" dirty="0"/>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156</a:t>
            </a:fld>
            <a:endParaRPr lang="en-IN" dirty="0"/>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157</a:t>
            </a:fld>
            <a:endParaRPr lang="en-IN" dirty="0"/>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158</a:t>
            </a:fld>
            <a:endParaRPr lang="en-IN" dirty="0"/>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159</a:t>
            </a:fld>
            <a:endParaRPr lang="en-IN" dirty="0"/>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160</a:t>
            </a:fld>
            <a:endParaRPr lang="en-IN" dirty="0"/>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161</a:t>
            </a:fld>
            <a:endParaRPr lang="en-I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17</a:t>
            </a:fld>
            <a:endParaRPr lang="en-IN" dirty="0"/>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162</a:t>
            </a:fld>
            <a:endParaRPr lang="en-IN" dirty="0"/>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163</a:t>
            </a:fld>
            <a:endParaRPr lang="en-IN" dirty="0"/>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164</a:t>
            </a:fld>
            <a:endParaRPr lang="en-IN" dirty="0"/>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165</a:t>
            </a:fld>
            <a:endParaRPr lang="en-IN" dirty="0"/>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166</a:t>
            </a:fld>
            <a:endParaRPr lang="en-IN" dirty="0"/>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168</a:t>
            </a:fld>
            <a:endParaRPr lang="en-IN" dirty="0"/>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169</a:t>
            </a:fld>
            <a:endParaRPr lang="en-IN" dirty="0"/>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170</a:t>
            </a:fld>
            <a:endParaRPr lang="en-IN" dirty="0"/>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171</a:t>
            </a:fld>
            <a:endParaRPr lang="en-IN" dirty="0"/>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172</a:t>
            </a:fld>
            <a:endParaRPr lang="en-I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18</a:t>
            </a:fld>
            <a:endParaRPr lang="en-IN" dirty="0"/>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173</a:t>
            </a:fld>
            <a:endParaRPr lang="en-IN" dirty="0"/>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174</a:t>
            </a:fld>
            <a:endParaRPr lang="en-IN" dirty="0"/>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175</a:t>
            </a:fld>
            <a:endParaRPr lang="en-IN" dirty="0"/>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176</a:t>
            </a:fld>
            <a:endParaRPr lang="en-IN" dirty="0"/>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177</a:t>
            </a:fld>
            <a:endParaRPr lang="en-IN" dirty="0"/>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178</a:t>
            </a:fld>
            <a:endParaRPr lang="en-IN" dirty="0"/>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179</a:t>
            </a:fld>
            <a:endParaRPr lang="en-IN" dirty="0"/>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180</a:t>
            </a:fld>
            <a:endParaRPr lang="en-IN" dirty="0"/>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181</a:t>
            </a:fld>
            <a:endParaRPr lang="en-IN" dirty="0"/>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182</a:t>
            </a:fld>
            <a:endParaRPr lang="en-I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19</a:t>
            </a:fld>
            <a:endParaRPr lang="en-IN" dirty="0"/>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183</a:t>
            </a:fld>
            <a:endParaRPr lang="en-IN" dirty="0"/>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184</a:t>
            </a:fld>
            <a:endParaRPr lang="en-IN" dirty="0"/>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185</a:t>
            </a:fld>
            <a:endParaRPr lang="en-IN" dirty="0"/>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186</a:t>
            </a:fld>
            <a:endParaRPr lang="en-IN" dirty="0"/>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187</a:t>
            </a:fld>
            <a:endParaRPr lang="en-IN" dirty="0"/>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188</a:t>
            </a:fld>
            <a:endParaRPr lang="en-IN" dirty="0"/>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189</a:t>
            </a:fld>
            <a:endParaRPr lang="en-IN" dirty="0"/>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190</a:t>
            </a:fld>
            <a:endParaRPr lang="en-IN" dirty="0"/>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191</a:t>
            </a:fld>
            <a:endParaRPr lang="en-IN" dirty="0"/>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192</a:t>
            </a:fld>
            <a:endParaRPr lang="en-I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20</a:t>
            </a:fld>
            <a:endParaRPr lang="en-IN" dirty="0"/>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193</a:t>
            </a:fld>
            <a:endParaRPr lang="en-IN" dirty="0"/>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194</a:t>
            </a:fld>
            <a:endParaRPr lang="en-IN" dirty="0"/>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195</a:t>
            </a:fld>
            <a:endParaRPr lang="en-IN" dirty="0"/>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196</a:t>
            </a:fld>
            <a:endParaRPr lang="en-IN" dirty="0"/>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197</a:t>
            </a:fld>
            <a:endParaRPr lang="en-IN" dirty="0"/>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198</a:t>
            </a:fld>
            <a:endParaRPr lang="en-IN" dirty="0"/>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199</a:t>
            </a:fld>
            <a:endParaRPr lang="en-IN" dirty="0"/>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200</a:t>
            </a:fld>
            <a:endParaRPr lang="en-IN" dirty="0"/>
          </a:p>
        </p:txBody>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201</a:t>
            </a:fld>
            <a:endParaRPr lang="en-IN" dirty="0"/>
          </a:p>
        </p:txBody>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202</a:t>
            </a:fld>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a:t>
            </a:fld>
            <a:endParaRPr lang="en-I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21</a:t>
            </a:fld>
            <a:endParaRPr lang="en-IN" dirty="0"/>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203</a:t>
            </a:fld>
            <a:endParaRPr lang="en-IN" dirty="0"/>
          </a:p>
        </p:txBody>
      </p:sp>
    </p:spTree>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204</a:t>
            </a:fld>
            <a:endParaRPr lang="en-IN" dirty="0"/>
          </a:p>
        </p:txBody>
      </p:sp>
    </p:spTree>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205</a:t>
            </a:fld>
            <a:endParaRPr lang="en-IN" dirty="0"/>
          </a:p>
        </p:txBody>
      </p:sp>
    </p:spTree>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206</a:t>
            </a:fld>
            <a:endParaRPr lang="en-IN" dirty="0"/>
          </a:p>
        </p:txBody>
      </p:sp>
    </p:spTree>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207</a:t>
            </a:fld>
            <a:endParaRPr lang="en-IN" dirty="0"/>
          </a:p>
        </p:txBody>
      </p:sp>
    </p:spTree>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208</a:t>
            </a:fld>
            <a:endParaRPr lang="en-IN" dirty="0"/>
          </a:p>
        </p:txBody>
      </p:sp>
    </p:spTree>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209</a:t>
            </a:fld>
            <a:endParaRPr lang="en-IN" dirty="0"/>
          </a:p>
        </p:txBody>
      </p:sp>
    </p:spTree>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210</a:t>
            </a:fld>
            <a:endParaRPr lang="en-IN" dirty="0"/>
          </a:p>
        </p:txBody>
      </p:sp>
    </p:spTree>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211</a:t>
            </a:fld>
            <a:endParaRPr lang="en-IN" dirty="0"/>
          </a:p>
        </p:txBody>
      </p:sp>
    </p:spTree>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212</a:t>
            </a:fld>
            <a:endParaRPr lang="en-I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22</a:t>
            </a:fld>
            <a:endParaRPr lang="en-IN" dirty="0"/>
          </a:p>
        </p:txBody>
      </p:sp>
    </p:spTree>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213</a:t>
            </a:fld>
            <a:endParaRPr lang="en-IN" dirty="0"/>
          </a:p>
        </p:txBody>
      </p:sp>
    </p:spTree>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214</a:t>
            </a:fld>
            <a:endParaRPr lang="en-IN" dirty="0"/>
          </a:p>
        </p:txBody>
      </p:sp>
    </p:spTree>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215</a:t>
            </a:fld>
            <a:endParaRPr lang="en-IN" dirty="0"/>
          </a:p>
        </p:txBody>
      </p:sp>
    </p:spTree>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216</a:t>
            </a:fld>
            <a:endParaRPr lang="en-IN" dirty="0"/>
          </a:p>
        </p:txBody>
      </p:sp>
    </p:spTree>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217</a:t>
            </a:fld>
            <a:endParaRPr lang="en-IN" dirty="0"/>
          </a:p>
        </p:txBody>
      </p:sp>
    </p:spTree>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218</a:t>
            </a:fld>
            <a:endParaRPr lang="en-IN" dirty="0"/>
          </a:p>
        </p:txBody>
      </p:sp>
    </p:spTree>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219</a:t>
            </a:fld>
            <a:endParaRPr lang="en-IN" dirty="0"/>
          </a:p>
        </p:txBody>
      </p:sp>
    </p:spTree>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220</a:t>
            </a:fld>
            <a:endParaRPr lang="en-IN" dirty="0"/>
          </a:p>
        </p:txBody>
      </p:sp>
    </p:spTree>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221</a:t>
            </a:fld>
            <a:endParaRPr lang="en-IN" dirty="0"/>
          </a:p>
        </p:txBody>
      </p:sp>
    </p:spTree>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222</a:t>
            </a:fld>
            <a:endParaRPr lang="en-I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23</a:t>
            </a:fld>
            <a:endParaRPr lang="en-IN" dirty="0"/>
          </a:p>
        </p:txBody>
      </p:sp>
    </p:spTree>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223</a:t>
            </a:fld>
            <a:endParaRPr lang="en-IN" dirty="0"/>
          </a:p>
        </p:txBody>
      </p:sp>
    </p:spTree>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224</a:t>
            </a:fld>
            <a:endParaRPr lang="en-IN" dirty="0"/>
          </a:p>
        </p:txBody>
      </p:sp>
    </p:spTree>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225</a:t>
            </a:fld>
            <a:endParaRPr lang="en-IN" dirty="0"/>
          </a:p>
        </p:txBody>
      </p:sp>
    </p:spTree>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226</a:t>
            </a:fld>
            <a:endParaRPr lang="en-IN" dirty="0"/>
          </a:p>
        </p:txBody>
      </p:sp>
    </p:spTree>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227</a:t>
            </a:fld>
            <a:endParaRPr lang="en-IN" dirty="0"/>
          </a:p>
        </p:txBody>
      </p:sp>
    </p:spTree>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228</a:t>
            </a:fld>
            <a:endParaRPr lang="en-IN" dirty="0"/>
          </a:p>
        </p:txBody>
      </p:sp>
    </p:spTree>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229</a:t>
            </a:fld>
            <a:endParaRPr lang="en-IN" dirty="0"/>
          </a:p>
        </p:txBody>
      </p:sp>
    </p:spTree>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230</a:t>
            </a:fld>
            <a:endParaRPr lang="en-IN" dirty="0"/>
          </a:p>
        </p:txBody>
      </p:sp>
    </p:spTree>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231</a:t>
            </a:fld>
            <a:endParaRPr lang="en-IN" dirty="0"/>
          </a:p>
        </p:txBody>
      </p:sp>
    </p:spTree>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232</a:t>
            </a:fld>
            <a:endParaRPr lang="en-I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24</a:t>
            </a:fld>
            <a:endParaRPr lang="en-IN" dirty="0"/>
          </a:p>
        </p:txBody>
      </p:sp>
    </p:spTree>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233</a:t>
            </a:fld>
            <a:endParaRPr lang="en-IN" dirty="0"/>
          </a:p>
        </p:txBody>
      </p:sp>
    </p:spTree>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234</a:t>
            </a:fld>
            <a:endParaRPr lang="en-IN" dirty="0"/>
          </a:p>
        </p:txBody>
      </p:sp>
    </p:spTree>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235</a:t>
            </a:fld>
            <a:endParaRPr lang="en-IN" dirty="0"/>
          </a:p>
        </p:txBody>
      </p:sp>
    </p:spTree>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236</a:t>
            </a:fld>
            <a:endParaRPr lang="en-IN" dirty="0"/>
          </a:p>
        </p:txBody>
      </p:sp>
    </p:spTree>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237</a:t>
            </a:fld>
            <a:endParaRPr lang="en-IN" dirty="0"/>
          </a:p>
        </p:txBody>
      </p:sp>
    </p:spTree>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238</a:t>
            </a:fld>
            <a:endParaRPr lang="en-IN" dirty="0"/>
          </a:p>
        </p:txBody>
      </p:sp>
    </p:spTree>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239</a:t>
            </a:fld>
            <a:endParaRPr lang="en-IN" dirty="0"/>
          </a:p>
        </p:txBody>
      </p:sp>
    </p:spTree>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240</a:t>
            </a:fld>
            <a:endParaRPr lang="en-IN" dirty="0"/>
          </a:p>
        </p:txBody>
      </p:sp>
    </p:spTree>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241</a:t>
            </a:fld>
            <a:endParaRPr lang="en-IN" dirty="0"/>
          </a:p>
        </p:txBody>
      </p:sp>
    </p:spTree>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242</a:t>
            </a:fld>
            <a:endParaRPr lang="en-I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25</a:t>
            </a:fld>
            <a:endParaRPr lang="en-IN"/>
          </a:p>
        </p:txBody>
      </p:sp>
    </p:spTree>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243</a:t>
            </a:fld>
            <a:endParaRPr lang="en-IN" dirty="0"/>
          </a:p>
        </p:txBody>
      </p:sp>
    </p:spTree>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244</a:t>
            </a:fld>
            <a:endParaRPr lang="en-IN" dirty="0"/>
          </a:p>
        </p:txBody>
      </p:sp>
    </p:spTree>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245</a:t>
            </a:fld>
            <a:endParaRPr lang="en-IN" dirty="0"/>
          </a:p>
        </p:txBody>
      </p:sp>
    </p:spTree>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246</a:t>
            </a:fld>
            <a:endParaRPr lang="en-IN" dirty="0"/>
          </a:p>
        </p:txBody>
      </p:sp>
    </p:spTree>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247</a:t>
            </a:fld>
            <a:endParaRPr lang="en-IN" dirty="0"/>
          </a:p>
        </p:txBody>
      </p:sp>
    </p:spTree>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248</a:t>
            </a:fld>
            <a:endParaRPr lang="en-IN" dirty="0"/>
          </a:p>
        </p:txBody>
      </p:sp>
    </p:spTree>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249</a:t>
            </a:fld>
            <a:endParaRPr lang="en-IN" dirty="0"/>
          </a:p>
        </p:txBody>
      </p:sp>
    </p:spTree>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250</a:t>
            </a:fld>
            <a:endParaRPr lang="en-IN" dirty="0"/>
          </a:p>
        </p:txBody>
      </p:sp>
    </p:spTree>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251</a:t>
            </a:fld>
            <a:endParaRPr lang="en-IN" dirty="0"/>
          </a:p>
        </p:txBody>
      </p:sp>
    </p:spTree>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252</a:t>
            </a:fld>
            <a:endParaRPr lang="en-I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26</a:t>
            </a:fld>
            <a:endParaRPr lang="en-IN"/>
          </a:p>
        </p:txBody>
      </p:sp>
    </p:spTree>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253</a:t>
            </a:fld>
            <a:endParaRPr lang="en-IN" dirty="0"/>
          </a:p>
        </p:txBody>
      </p:sp>
    </p:spTree>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254</a:t>
            </a:fld>
            <a:endParaRPr lang="en-IN" dirty="0"/>
          </a:p>
        </p:txBody>
      </p:sp>
    </p:spTree>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255</a:t>
            </a:fld>
            <a:endParaRPr lang="en-IN" dirty="0"/>
          </a:p>
        </p:txBody>
      </p:sp>
    </p:spTree>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256</a:t>
            </a:fld>
            <a:endParaRPr lang="en-IN" dirty="0"/>
          </a:p>
        </p:txBody>
      </p:sp>
    </p:spTree>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257</a:t>
            </a:fld>
            <a:endParaRPr lang="en-IN" dirty="0"/>
          </a:p>
        </p:txBody>
      </p:sp>
    </p:spTree>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258</a:t>
            </a:fld>
            <a:endParaRPr lang="en-IN" dirty="0"/>
          </a:p>
        </p:txBody>
      </p:sp>
    </p:spTree>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259</a:t>
            </a:fld>
            <a:endParaRPr lang="en-IN" dirty="0"/>
          </a:p>
        </p:txBody>
      </p:sp>
    </p:spTree>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260</a:t>
            </a:fld>
            <a:endParaRPr lang="en-IN" dirty="0"/>
          </a:p>
        </p:txBody>
      </p:sp>
    </p:spTree>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261</a:t>
            </a:fld>
            <a:endParaRPr lang="en-IN" dirty="0"/>
          </a:p>
        </p:txBody>
      </p:sp>
    </p:spTree>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262</a:t>
            </a:fld>
            <a:endParaRPr lang="en-I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27</a:t>
            </a:fld>
            <a:endParaRPr lang="en-IN"/>
          </a:p>
        </p:txBody>
      </p:sp>
    </p:spTree>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263</a:t>
            </a:fld>
            <a:endParaRPr lang="en-IN" dirty="0"/>
          </a:p>
        </p:txBody>
      </p:sp>
    </p:spTree>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264</a:t>
            </a:fld>
            <a:endParaRPr lang="en-IN" dirty="0"/>
          </a:p>
        </p:txBody>
      </p:sp>
    </p:spTree>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265</a:t>
            </a:fld>
            <a:endParaRPr lang="en-IN" dirty="0"/>
          </a:p>
        </p:txBody>
      </p:sp>
    </p:spTree>
  </p:cSld>
  <p:clrMapOvr>
    <a:masterClrMapping/>
  </p:clrMapOvr>
</p:notes>
</file>

<file path=ppt/notesSlides/notesSlide2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266</a:t>
            </a:fld>
            <a:endParaRPr lang="en-IN" dirty="0"/>
          </a:p>
        </p:txBody>
      </p:sp>
    </p:spTree>
  </p:cSld>
  <p:clrMapOvr>
    <a:masterClrMapping/>
  </p:clrMapOvr>
</p:notes>
</file>

<file path=ppt/notesSlides/notesSlide2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267</a:t>
            </a:fld>
            <a:endParaRPr lang="en-IN" dirty="0"/>
          </a:p>
        </p:txBody>
      </p:sp>
    </p:spTree>
  </p:cSld>
  <p:clrMapOvr>
    <a:masterClrMapping/>
  </p:clrMapOvr>
</p:notes>
</file>

<file path=ppt/notesSlides/notesSlide2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268</a:t>
            </a:fld>
            <a:endParaRPr lang="en-IN" dirty="0"/>
          </a:p>
        </p:txBody>
      </p:sp>
    </p:spTree>
  </p:cSld>
  <p:clrMapOvr>
    <a:masterClrMapping/>
  </p:clrMapOvr>
</p:notes>
</file>

<file path=ppt/notesSlides/notesSlide2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269</a:t>
            </a:fld>
            <a:endParaRPr lang="en-IN" dirty="0"/>
          </a:p>
        </p:txBody>
      </p:sp>
    </p:spTree>
  </p:cSld>
  <p:clrMapOvr>
    <a:masterClrMapping/>
  </p:clrMapOvr>
</p:notes>
</file>

<file path=ppt/notesSlides/notesSlide2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270</a:t>
            </a:fld>
            <a:endParaRPr lang="en-IN" dirty="0"/>
          </a:p>
        </p:txBody>
      </p:sp>
    </p:spTree>
  </p:cSld>
  <p:clrMapOvr>
    <a:masterClrMapping/>
  </p:clrMapOvr>
</p:notes>
</file>

<file path=ppt/notesSlides/notesSlide2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271</a:t>
            </a:fld>
            <a:endParaRPr lang="en-IN" dirty="0"/>
          </a:p>
        </p:txBody>
      </p:sp>
    </p:spTree>
  </p:cSld>
  <p:clrMapOvr>
    <a:masterClrMapping/>
  </p:clrMapOvr>
</p:notes>
</file>

<file path=ppt/notesSlides/notesSlide2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272</a:t>
            </a:fld>
            <a:endParaRPr lang="en-I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28</a:t>
            </a:fld>
            <a:endParaRPr lang="en-IN"/>
          </a:p>
        </p:txBody>
      </p:sp>
    </p:spTree>
  </p:cSld>
  <p:clrMapOvr>
    <a:masterClrMapping/>
  </p:clrMapOvr>
</p:notes>
</file>

<file path=ppt/notesSlides/notesSlide2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273</a:t>
            </a:fld>
            <a:endParaRPr lang="en-IN" dirty="0"/>
          </a:p>
        </p:txBody>
      </p:sp>
    </p:spTree>
  </p:cSld>
  <p:clrMapOvr>
    <a:masterClrMapping/>
  </p:clrMapOvr>
</p:notes>
</file>

<file path=ppt/notesSlides/notesSlide2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274</a:t>
            </a:fld>
            <a:endParaRPr lang="en-IN" dirty="0"/>
          </a:p>
        </p:txBody>
      </p:sp>
    </p:spTree>
  </p:cSld>
  <p:clrMapOvr>
    <a:masterClrMapping/>
  </p:clrMapOvr>
</p:notes>
</file>

<file path=ppt/notesSlides/notesSlide2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275</a:t>
            </a:fld>
            <a:endParaRPr lang="en-IN" dirty="0"/>
          </a:p>
        </p:txBody>
      </p:sp>
    </p:spTree>
  </p:cSld>
  <p:clrMapOvr>
    <a:masterClrMapping/>
  </p:clrMapOvr>
</p:notes>
</file>

<file path=ppt/notesSlides/notesSlide2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276</a:t>
            </a:fld>
            <a:endParaRPr lang="en-IN" dirty="0"/>
          </a:p>
        </p:txBody>
      </p:sp>
    </p:spTree>
  </p:cSld>
  <p:clrMapOvr>
    <a:masterClrMapping/>
  </p:clrMapOvr>
</p:notes>
</file>

<file path=ppt/notesSlides/notesSlide2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277</a:t>
            </a:fld>
            <a:endParaRPr lang="en-IN" dirty="0"/>
          </a:p>
        </p:txBody>
      </p:sp>
    </p:spTree>
  </p:cSld>
  <p:clrMapOvr>
    <a:masterClrMapping/>
  </p:clrMapOvr>
</p:notes>
</file>

<file path=ppt/notesSlides/notesSlide2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278</a:t>
            </a:fld>
            <a:endParaRPr lang="en-IN" dirty="0"/>
          </a:p>
        </p:txBody>
      </p:sp>
    </p:spTree>
  </p:cSld>
  <p:clrMapOvr>
    <a:masterClrMapping/>
  </p:clrMapOvr>
</p:notes>
</file>

<file path=ppt/notesSlides/notesSlide2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279</a:t>
            </a:fld>
            <a:endParaRPr lang="en-IN" dirty="0"/>
          </a:p>
        </p:txBody>
      </p:sp>
    </p:spTree>
  </p:cSld>
  <p:clrMapOvr>
    <a:masterClrMapping/>
  </p:clrMapOvr>
</p:notes>
</file>

<file path=ppt/notesSlides/notesSlide2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280</a:t>
            </a:fld>
            <a:endParaRPr lang="en-IN" dirty="0"/>
          </a:p>
        </p:txBody>
      </p:sp>
    </p:spTree>
  </p:cSld>
  <p:clrMapOvr>
    <a:masterClrMapping/>
  </p:clrMapOvr>
</p:notes>
</file>

<file path=ppt/notesSlides/notesSlide2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281</a:t>
            </a:fld>
            <a:endParaRPr lang="en-IN" dirty="0"/>
          </a:p>
        </p:txBody>
      </p:sp>
    </p:spTree>
  </p:cSld>
  <p:clrMapOvr>
    <a:masterClrMapping/>
  </p:clrMapOvr>
</p:notes>
</file>

<file path=ppt/notesSlides/notesSlide2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282</a:t>
            </a:fld>
            <a:endParaRPr lang="en-I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29</a:t>
            </a:fld>
            <a:endParaRPr lang="en-IN"/>
          </a:p>
        </p:txBody>
      </p:sp>
    </p:spTree>
  </p:cSld>
  <p:clrMapOvr>
    <a:masterClrMapping/>
  </p:clrMapOvr>
</p:notes>
</file>

<file path=ppt/notesSlides/notesSlide2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283</a:t>
            </a:fld>
            <a:endParaRPr lang="en-IN" dirty="0"/>
          </a:p>
        </p:txBody>
      </p:sp>
    </p:spTree>
  </p:cSld>
  <p:clrMapOvr>
    <a:masterClrMapping/>
  </p:clrMapOvr>
</p:notes>
</file>

<file path=ppt/notesSlides/notesSlide2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284</a:t>
            </a:fld>
            <a:endParaRPr lang="en-IN" dirty="0"/>
          </a:p>
        </p:txBody>
      </p:sp>
    </p:spTree>
  </p:cSld>
  <p:clrMapOvr>
    <a:masterClrMapping/>
  </p:clrMapOvr>
</p:notes>
</file>

<file path=ppt/notesSlides/notesSlide2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285</a:t>
            </a:fld>
            <a:endParaRPr lang="en-IN" dirty="0"/>
          </a:p>
        </p:txBody>
      </p:sp>
    </p:spTree>
  </p:cSld>
  <p:clrMapOvr>
    <a:masterClrMapping/>
  </p:clrMapOvr>
</p:notes>
</file>

<file path=ppt/notesSlides/notesSlide2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286</a:t>
            </a:fld>
            <a:endParaRPr lang="en-IN" dirty="0"/>
          </a:p>
        </p:txBody>
      </p:sp>
    </p:spTree>
  </p:cSld>
  <p:clrMapOvr>
    <a:masterClrMapping/>
  </p:clrMapOvr>
</p:notes>
</file>

<file path=ppt/notesSlides/notesSlide2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287</a:t>
            </a:fld>
            <a:endParaRPr lang="en-IN" dirty="0"/>
          </a:p>
        </p:txBody>
      </p:sp>
    </p:spTree>
  </p:cSld>
  <p:clrMapOvr>
    <a:masterClrMapping/>
  </p:clrMapOvr>
</p:notes>
</file>

<file path=ppt/notesSlides/notesSlide2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288</a:t>
            </a:fld>
            <a:endParaRPr lang="en-IN" dirty="0"/>
          </a:p>
        </p:txBody>
      </p:sp>
    </p:spTree>
  </p:cSld>
  <p:clrMapOvr>
    <a:masterClrMapping/>
  </p:clrMapOvr>
</p:notes>
</file>

<file path=ppt/notesSlides/notesSlide2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289</a:t>
            </a:fld>
            <a:endParaRPr lang="en-IN" dirty="0"/>
          </a:p>
        </p:txBody>
      </p:sp>
    </p:spTree>
  </p:cSld>
  <p:clrMapOvr>
    <a:masterClrMapping/>
  </p:clrMapOvr>
</p:notes>
</file>

<file path=ppt/notesSlides/notesSlide2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290</a:t>
            </a:fld>
            <a:endParaRPr lang="en-IN" dirty="0"/>
          </a:p>
        </p:txBody>
      </p:sp>
    </p:spTree>
  </p:cSld>
  <p:clrMapOvr>
    <a:masterClrMapping/>
  </p:clrMapOvr>
</p:notes>
</file>

<file path=ppt/notesSlides/notesSlide2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291</a:t>
            </a:fld>
            <a:endParaRPr lang="en-IN" dirty="0"/>
          </a:p>
        </p:txBody>
      </p:sp>
    </p:spTree>
  </p:cSld>
  <p:clrMapOvr>
    <a:masterClrMapping/>
  </p:clrMapOvr>
</p:notes>
</file>

<file path=ppt/notesSlides/notesSlide2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292</a:t>
            </a:fld>
            <a:endParaRPr lang="en-I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30</a:t>
            </a:fld>
            <a:endParaRPr lang="en-IN"/>
          </a:p>
        </p:txBody>
      </p:sp>
    </p:spTree>
  </p:cSld>
  <p:clrMapOvr>
    <a:masterClrMapping/>
  </p:clrMapOvr>
</p:notes>
</file>

<file path=ppt/notesSlides/notesSlide2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293</a:t>
            </a:fld>
            <a:endParaRPr lang="en-IN" dirty="0"/>
          </a:p>
        </p:txBody>
      </p:sp>
    </p:spTree>
  </p:cSld>
  <p:clrMapOvr>
    <a:masterClrMapping/>
  </p:clrMapOvr>
</p:notes>
</file>

<file path=ppt/notesSlides/notesSlide2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294</a:t>
            </a:fld>
            <a:endParaRPr lang="en-IN" dirty="0"/>
          </a:p>
        </p:txBody>
      </p:sp>
    </p:spTree>
  </p:cSld>
  <p:clrMapOvr>
    <a:masterClrMapping/>
  </p:clrMapOvr>
</p:notes>
</file>

<file path=ppt/notesSlides/notesSlide2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295</a:t>
            </a:fld>
            <a:endParaRPr lang="en-IN" dirty="0"/>
          </a:p>
        </p:txBody>
      </p:sp>
    </p:spTree>
  </p:cSld>
  <p:clrMapOvr>
    <a:masterClrMapping/>
  </p:clrMapOvr>
</p:notes>
</file>

<file path=ppt/notesSlides/notesSlide2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296</a:t>
            </a:fld>
            <a:endParaRPr lang="en-IN" dirty="0"/>
          </a:p>
        </p:txBody>
      </p:sp>
    </p:spTree>
  </p:cSld>
  <p:clrMapOvr>
    <a:masterClrMapping/>
  </p:clrMapOvr>
</p:notes>
</file>

<file path=ppt/notesSlides/notesSlide2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297</a:t>
            </a:fld>
            <a:endParaRPr lang="en-IN" dirty="0"/>
          </a:p>
        </p:txBody>
      </p:sp>
    </p:spTree>
  </p:cSld>
  <p:clrMapOvr>
    <a:masterClrMapping/>
  </p:clrMapOvr>
</p:notes>
</file>

<file path=ppt/notesSlides/notesSlide2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298</a:t>
            </a:fld>
            <a:endParaRPr lang="en-IN" dirty="0"/>
          </a:p>
        </p:txBody>
      </p:sp>
    </p:spTree>
  </p:cSld>
  <p:clrMapOvr>
    <a:masterClrMapping/>
  </p:clrMapOvr>
</p:notes>
</file>

<file path=ppt/notesSlides/notesSlide2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299</a:t>
            </a:fld>
            <a:endParaRPr lang="en-IN" dirty="0"/>
          </a:p>
        </p:txBody>
      </p:sp>
    </p:spTree>
  </p:cSld>
  <p:clrMapOvr>
    <a:masterClrMapping/>
  </p:clrMapOvr>
</p:notes>
</file>

<file path=ppt/notesSlides/notesSlide2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300</a:t>
            </a:fld>
            <a:endParaRPr lang="en-IN" dirty="0"/>
          </a:p>
        </p:txBody>
      </p:sp>
    </p:spTree>
  </p:cSld>
  <p:clrMapOvr>
    <a:masterClrMapping/>
  </p:clrMapOvr>
</p:notes>
</file>

<file path=ppt/notesSlides/notesSlide2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301</a:t>
            </a:fld>
            <a:endParaRPr lang="en-IN" dirty="0"/>
          </a:p>
        </p:txBody>
      </p:sp>
    </p:spTree>
  </p:cSld>
  <p:clrMapOvr>
    <a:masterClrMapping/>
  </p:clrMapOvr>
</p:notes>
</file>

<file path=ppt/notesSlides/notesSlide2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302</a:t>
            </a:fld>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a:t>
            </a:fld>
            <a:endParaRPr lang="en-I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31</a:t>
            </a:fld>
            <a:endParaRPr lang="en-IN"/>
          </a:p>
        </p:txBody>
      </p:sp>
    </p:spTree>
  </p:cSld>
  <p:clrMapOvr>
    <a:masterClrMapping/>
  </p:clrMapOvr>
</p:notes>
</file>

<file path=ppt/notesSlides/notesSlide3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303</a:t>
            </a:fld>
            <a:endParaRPr lang="en-IN" dirty="0"/>
          </a:p>
        </p:txBody>
      </p:sp>
    </p:spTree>
  </p:cSld>
  <p:clrMapOvr>
    <a:masterClrMapping/>
  </p:clrMapOvr>
</p:notes>
</file>

<file path=ppt/notesSlides/notesSlide3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304</a:t>
            </a:fld>
            <a:endParaRPr lang="en-IN" dirty="0"/>
          </a:p>
        </p:txBody>
      </p:sp>
    </p:spTree>
  </p:cSld>
  <p:clrMapOvr>
    <a:masterClrMapping/>
  </p:clrMapOvr>
</p:notes>
</file>

<file path=ppt/notesSlides/notesSlide3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305</a:t>
            </a:fld>
            <a:endParaRPr lang="en-IN" dirty="0"/>
          </a:p>
        </p:txBody>
      </p:sp>
    </p:spTree>
  </p:cSld>
  <p:clrMapOvr>
    <a:masterClrMapping/>
  </p:clrMapOvr>
</p:notes>
</file>

<file path=ppt/notesSlides/notesSlide3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306</a:t>
            </a:fld>
            <a:endParaRPr lang="en-IN" dirty="0"/>
          </a:p>
        </p:txBody>
      </p:sp>
    </p:spTree>
  </p:cSld>
  <p:clrMapOvr>
    <a:masterClrMapping/>
  </p:clrMapOvr>
</p:notes>
</file>

<file path=ppt/notesSlides/notesSlide3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307</a:t>
            </a:fld>
            <a:endParaRPr lang="en-IN" dirty="0"/>
          </a:p>
        </p:txBody>
      </p:sp>
    </p:spTree>
  </p:cSld>
  <p:clrMapOvr>
    <a:masterClrMapping/>
  </p:clrMapOvr>
</p:notes>
</file>

<file path=ppt/notesSlides/notesSlide3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308</a:t>
            </a:fld>
            <a:endParaRPr lang="en-IN" dirty="0"/>
          </a:p>
        </p:txBody>
      </p:sp>
    </p:spTree>
  </p:cSld>
  <p:clrMapOvr>
    <a:masterClrMapping/>
  </p:clrMapOvr>
</p:notes>
</file>

<file path=ppt/notesSlides/notesSlide3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309</a:t>
            </a:fld>
            <a:endParaRPr lang="en-IN" dirty="0"/>
          </a:p>
        </p:txBody>
      </p:sp>
    </p:spTree>
  </p:cSld>
  <p:clrMapOvr>
    <a:masterClrMapping/>
  </p:clrMapOvr>
</p:notes>
</file>

<file path=ppt/notesSlides/notesSlide3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310</a:t>
            </a:fld>
            <a:endParaRPr lang="en-IN" dirty="0"/>
          </a:p>
        </p:txBody>
      </p:sp>
    </p:spTree>
  </p:cSld>
  <p:clrMapOvr>
    <a:masterClrMapping/>
  </p:clrMapOvr>
</p:notes>
</file>

<file path=ppt/notesSlides/notesSlide3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311</a:t>
            </a:fld>
            <a:endParaRPr lang="en-IN" dirty="0"/>
          </a:p>
        </p:txBody>
      </p:sp>
    </p:spTree>
  </p:cSld>
  <p:clrMapOvr>
    <a:masterClrMapping/>
  </p:clrMapOvr>
</p:notes>
</file>

<file path=ppt/notesSlides/notesSlide3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312</a:t>
            </a:fld>
            <a:endParaRPr lang="en-I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32</a:t>
            </a:fld>
            <a:endParaRPr lang="en-IN"/>
          </a:p>
        </p:txBody>
      </p:sp>
    </p:spTree>
  </p:cSld>
  <p:clrMapOvr>
    <a:masterClrMapping/>
  </p:clrMapOvr>
</p:notes>
</file>

<file path=ppt/notesSlides/notesSlide3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313</a:t>
            </a:fld>
            <a:endParaRPr lang="en-IN" dirty="0"/>
          </a:p>
        </p:txBody>
      </p:sp>
    </p:spTree>
  </p:cSld>
  <p:clrMapOvr>
    <a:masterClrMapping/>
  </p:clrMapOvr>
</p:notes>
</file>

<file path=ppt/notesSlides/notesSlide3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314</a:t>
            </a:fld>
            <a:endParaRPr lang="en-IN" dirty="0"/>
          </a:p>
        </p:txBody>
      </p:sp>
    </p:spTree>
  </p:cSld>
  <p:clrMapOvr>
    <a:masterClrMapping/>
  </p:clrMapOvr>
</p:notes>
</file>

<file path=ppt/notesSlides/notesSlide3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315</a:t>
            </a:fld>
            <a:endParaRPr lang="en-IN" dirty="0"/>
          </a:p>
        </p:txBody>
      </p:sp>
    </p:spTree>
  </p:cSld>
  <p:clrMapOvr>
    <a:masterClrMapping/>
  </p:clrMapOvr>
</p:notes>
</file>

<file path=ppt/notesSlides/notesSlide3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316</a:t>
            </a:fld>
            <a:endParaRPr lang="en-IN" dirty="0"/>
          </a:p>
        </p:txBody>
      </p:sp>
    </p:spTree>
  </p:cSld>
  <p:clrMapOvr>
    <a:masterClrMapping/>
  </p:clrMapOvr>
</p:notes>
</file>

<file path=ppt/notesSlides/notesSlide3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317</a:t>
            </a:fld>
            <a:endParaRPr lang="en-IN" dirty="0"/>
          </a:p>
        </p:txBody>
      </p:sp>
    </p:spTree>
  </p:cSld>
  <p:clrMapOvr>
    <a:masterClrMapping/>
  </p:clrMapOvr>
</p:notes>
</file>

<file path=ppt/notesSlides/notesSlide3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318</a:t>
            </a:fld>
            <a:endParaRPr lang="en-IN" dirty="0"/>
          </a:p>
        </p:txBody>
      </p:sp>
    </p:spTree>
  </p:cSld>
  <p:clrMapOvr>
    <a:masterClrMapping/>
  </p:clrMapOvr>
</p:notes>
</file>

<file path=ppt/notesSlides/notesSlide3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319</a:t>
            </a:fld>
            <a:endParaRPr lang="en-IN" dirty="0"/>
          </a:p>
        </p:txBody>
      </p:sp>
    </p:spTree>
  </p:cSld>
  <p:clrMapOvr>
    <a:masterClrMapping/>
  </p:clrMapOvr>
</p:notes>
</file>

<file path=ppt/notesSlides/notesSlide3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320</a:t>
            </a:fld>
            <a:endParaRPr lang="en-IN" dirty="0"/>
          </a:p>
        </p:txBody>
      </p:sp>
    </p:spTree>
  </p:cSld>
  <p:clrMapOvr>
    <a:masterClrMapping/>
  </p:clrMapOvr>
</p:notes>
</file>

<file path=ppt/notesSlides/notesSlide3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321</a:t>
            </a:fld>
            <a:endParaRPr lang="en-IN" dirty="0"/>
          </a:p>
        </p:txBody>
      </p:sp>
    </p:spTree>
  </p:cSld>
  <p:clrMapOvr>
    <a:masterClrMapping/>
  </p:clrMapOvr>
</p:notes>
</file>

<file path=ppt/notesSlides/notesSlide3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322</a:t>
            </a:fld>
            <a:endParaRPr lang="en-I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33</a:t>
            </a:fld>
            <a:endParaRPr lang="en-IN"/>
          </a:p>
        </p:txBody>
      </p:sp>
    </p:spTree>
  </p:cSld>
  <p:clrMapOvr>
    <a:masterClrMapping/>
  </p:clrMapOvr>
</p:notes>
</file>

<file path=ppt/notesSlides/notesSlide3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323</a:t>
            </a:fld>
            <a:endParaRPr lang="en-IN" dirty="0"/>
          </a:p>
        </p:txBody>
      </p:sp>
    </p:spTree>
  </p:cSld>
  <p:clrMapOvr>
    <a:masterClrMapping/>
  </p:clrMapOvr>
</p:notes>
</file>

<file path=ppt/notesSlides/notesSlide3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324</a:t>
            </a:fld>
            <a:endParaRPr lang="en-IN" dirty="0"/>
          </a:p>
        </p:txBody>
      </p:sp>
    </p:spTree>
  </p:cSld>
  <p:clrMapOvr>
    <a:masterClrMapping/>
  </p:clrMapOvr>
</p:notes>
</file>

<file path=ppt/notesSlides/notesSlide3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325</a:t>
            </a:fld>
            <a:endParaRPr lang="en-IN" dirty="0"/>
          </a:p>
        </p:txBody>
      </p:sp>
    </p:spTree>
  </p:cSld>
  <p:clrMapOvr>
    <a:masterClrMapping/>
  </p:clrMapOvr>
</p:notes>
</file>

<file path=ppt/notesSlides/notesSlide3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326</a:t>
            </a:fld>
            <a:endParaRPr lang="en-IN" dirty="0"/>
          </a:p>
        </p:txBody>
      </p:sp>
    </p:spTree>
  </p:cSld>
  <p:clrMapOvr>
    <a:masterClrMapping/>
  </p:clrMapOvr>
</p:notes>
</file>

<file path=ppt/notesSlides/notesSlide3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327</a:t>
            </a:fld>
            <a:endParaRPr lang="en-IN" dirty="0"/>
          </a:p>
        </p:txBody>
      </p:sp>
    </p:spTree>
  </p:cSld>
  <p:clrMapOvr>
    <a:masterClrMapping/>
  </p:clrMapOvr>
</p:notes>
</file>

<file path=ppt/notesSlides/notesSlide3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328</a:t>
            </a:fld>
            <a:endParaRPr lang="en-IN" dirty="0"/>
          </a:p>
        </p:txBody>
      </p:sp>
    </p:spTree>
  </p:cSld>
  <p:clrMapOvr>
    <a:masterClrMapping/>
  </p:clrMapOvr>
</p:notes>
</file>

<file path=ppt/notesSlides/notesSlide3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329</a:t>
            </a:fld>
            <a:endParaRPr lang="en-IN" dirty="0"/>
          </a:p>
        </p:txBody>
      </p:sp>
    </p:spTree>
  </p:cSld>
  <p:clrMapOvr>
    <a:masterClrMapping/>
  </p:clrMapOvr>
</p:notes>
</file>

<file path=ppt/notesSlides/notesSlide3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330</a:t>
            </a:fld>
            <a:endParaRPr lang="en-IN" dirty="0"/>
          </a:p>
        </p:txBody>
      </p:sp>
    </p:spTree>
  </p:cSld>
  <p:clrMapOvr>
    <a:masterClrMapping/>
  </p:clrMapOvr>
</p:notes>
</file>

<file path=ppt/notesSlides/notesSlide3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331</a:t>
            </a:fld>
            <a:endParaRPr lang="en-IN" dirty="0"/>
          </a:p>
        </p:txBody>
      </p:sp>
    </p:spTree>
  </p:cSld>
  <p:clrMapOvr>
    <a:masterClrMapping/>
  </p:clrMapOvr>
</p:notes>
</file>

<file path=ppt/notesSlides/notesSlide3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332</a:t>
            </a:fld>
            <a:endParaRPr lang="en-I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34</a:t>
            </a:fld>
            <a:endParaRPr lang="en-IN"/>
          </a:p>
        </p:txBody>
      </p:sp>
    </p:spTree>
  </p:cSld>
  <p:clrMapOvr>
    <a:masterClrMapping/>
  </p:clrMapOvr>
</p:notes>
</file>

<file path=ppt/notesSlides/notesSlide3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333</a:t>
            </a:fld>
            <a:endParaRPr lang="en-IN" dirty="0"/>
          </a:p>
        </p:txBody>
      </p:sp>
    </p:spTree>
  </p:cSld>
  <p:clrMapOvr>
    <a:masterClrMapping/>
  </p:clrMapOvr>
</p:notes>
</file>

<file path=ppt/notesSlides/notesSlide3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334</a:t>
            </a:fld>
            <a:endParaRPr lang="en-IN" dirty="0"/>
          </a:p>
        </p:txBody>
      </p:sp>
    </p:spTree>
  </p:cSld>
  <p:clrMapOvr>
    <a:masterClrMapping/>
  </p:clrMapOvr>
</p:notes>
</file>

<file path=ppt/notesSlides/notesSlide3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335</a:t>
            </a:fld>
            <a:endParaRPr lang="en-IN" dirty="0"/>
          </a:p>
        </p:txBody>
      </p:sp>
    </p:spTree>
  </p:cSld>
  <p:clrMapOvr>
    <a:masterClrMapping/>
  </p:clrMapOvr>
</p:notes>
</file>

<file path=ppt/notesSlides/notesSlide3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336</a:t>
            </a:fld>
            <a:endParaRPr lang="en-IN" dirty="0"/>
          </a:p>
        </p:txBody>
      </p:sp>
    </p:spTree>
  </p:cSld>
  <p:clrMapOvr>
    <a:masterClrMapping/>
  </p:clrMapOvr>
</p:notes>
</file>

<file path=ppt/notesSlides/notesSlide3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337</a:t>
            </a:fld>
            <a:endParaRPr lang="en-IN" dirty="0"/>
          </a:p>
        </p:txBody>
      </p:sp>
    </p:spTree>
  </p:cSld>
  <p:clrMapOvr>
    <a:masterClrMapping/>
  </p:clrMapOvr>
</p:notes>
</file>

<file path=ppt/notesSlides/notesSlide3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338</a:t>
            </a:fld>
            <a:endParaRPr lang="en-IN" dirty="0"/>
          </a:p>
        </p:txBody>
      </p:sp>
    </p:spTree>
  </p:cSld>
  <p:clrMapOvr>
    <a:masterClrMapping/>
  </p:clrMapOvr>
</p:notes>
</file>

<file path=ppt/notesSlides/notesSlide3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339</a:t>
            </a:fld>
            <a:endParaRPr lang="en-IN" dirty="0"/>
          </a:p>
        </p:txBody>
      </p:sp>
    </p:spTree>
  </p:cSld>
  <p:clrMapOvr>
    <a:masterClrMapping/>
  </p:clrMapOvr>
</p:notes>
</file>

<file path=ppt/notesSlides/notesSlide3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340</a:t>
            </a:fld>
            <a:endParaRPr lang="en-IN" dirty="0"/>
          </a:p>
        </p:txBody>
      </p:sp>
    </p:spTree>
  </p:cSld>
  <p:clrMapOvr>
    <a:masterClrMapping/>
  </p:clrMapOvr>
</p:notes>
</file>

<file path=ppt/notesSlides/notesSlide3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341</a:t>
            </a:fld>
            <a:endParaRPr lang="en-IN" dirty="0"/>
          </a:p>
        </p:txBody>
      </p:sp>
    </p:spTree>
  </p:cSld>
  <p:clrMapOvr>
    <a:masterClrMapping/>
  </p:clrMapOvr>
</p:notes>
</file>

<file path=ppt/notesSlides/notesSlide3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342</a:t>
            </a:fld>
            <a:endParaRPr lang="en-I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35</a:t>
            </a:fld>
            <a:endParaRPr lang="en-IN"/>
          </a:p>
        </p:txBody>
      </p:sp>
    </p:spTree>
  </p:cSld>
  <p:clrMapOvr>
    <a:masterClrMapping/>
  </p:clrMapOvr>
</p:notes>
</file>

<file path=ppt/notesSlides/notesSlide3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343</a:t>
            </a:fld>
            <a:endParaRPr lang="en-IN" dirty="0"/>
          </a:p>
        </p:txBody>
      </p:sp>
    </p:spTree>
  </p:cSld>
  <p:clrMapOvr>
    <a:masterClrMapping/>
  </p:clrMapOvr>
</p:notes>
</file>

<file path=ppt/notesSlides/notesSlide3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344</a:t>
            </a:fld>
            <a:endParaRPr lang="en-IN" dirty="0"/>
          </a:p>
        </p:txBody>
      </p:sp>
    </p:spTree>
  </p:cSld>
  <p:clrMapOvr>
    <a:masterClrMapping/>
  </p:clrMapOvr>
</p:notes>
</file>

<file path=ppt/notesSlides/notesSlide3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345</a:t>
            </a:fld>
            <a:endParaRPr lang="en-IN" dirty="0"/>
          </a:p>
        </p:txBody>
      </p:sp>
    </p:spTree>
  </p:cSld>
  <p:clrMapOvr>
    <a:masterClrMapping/>
  </p:clrMapOvr>
</p:notes>
</file>

<file path=ppt/notesSlides/notesSlide3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346</a:t>
            </a:fld>
            <a:endParaRPr lang="en-IN" dirty="0"/>
          </a:p>
        </p:txBody>
      </p:sp>
    </p:spTree>
  </p:cSld>
  <p:clrMapOvr>
    <a:masterClrMapping/>
  </p:clrMapOvr>
</p:notes>
</file>

<file path=ppt/notesSlides/notesSlide3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347</a:t>
            </a:fld>
            <a:endParaRPr lang="en-IN" dirty="0"/>
          </a:p>
        </p:txBody>
      </p:sp>
    </p:spTree>
  </p:cSld>
  <p:clrMapOvr>
    <a:masterClrMapping/>
  </p:clrMapOvr>
</p:notes>
</file>

<file path=ppt/notesSlides/notesSlide3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348</a:t>
            </a:fld>
            <a:endParaRPr lang="en-IN" dirty="0"/>
          </a:p>
        </p:txBody>
      </p:sp>
    </p:spTree>
  </p:cSld>
  <p:clrMapOvr>
    <a:masterClrMapping/>
  </p:clrMapOvr>
</p:notes>
</file>

<file path=ppt/notesSlides/notesSlide3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349</a:t>
            </a:fld>
            <a:endParaRPr lang="en-IN" dirty="0"/>
          </a:p>
        </p:txBody>
      </p:sp>
    </p:spTree>
  </p:cSld>
  <p:clrMapOvr>
    <a:masterClrMapping/>
  </p:clrMapOvr>
</p:notes>
</file>

<file path=ppt/notesSlides/notesSlide3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350</a:t>
            </a:fld>
            <a:endParaRPr lang="en-IN" dirty="0"/>
          </a:p>
        </p:txBody>
      </p:sp>
    </p:spTree>
  </p:cSld>
  <p:clrMapOvr>
    <a:masterClrMapping/>
  </p:clrMapOvr>
</p:notes>
</file>

<file path=ppt/notesSlides/notesSlide3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351</a:t>
            </a:fld>
            <a:endParaRPr lang="en-IN" dirty="0"/>
          </a:p>
        </p:txBody>
      </p:sp>
    </p:spTree>
  </p:cSld>
  <p:clrMapOvr>
    <a:masterClrMapping/>
  </p:clrMapOvr>
</p:notes>
</file>

<file path=ppt/notesSlides/notesSlide3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352</a:t>
            </a:fld>
            <a:endParaRPr lang="en-I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36</a:t>
            </a:fld>
            <a:endParaRPr lang="en-IN"/>
          </a:p>
        </p:txBody>
      </p:sp>
    </p:spTree>
  </p:cSld>
  <p:clrMapOvr>
    <a:masterClrMapping/>
  </p:clrMapOvr>
</p:notes>
</file>

<file path=ppt/notesSlides/notesSlide3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353</a:t>
            </a:fld>
            <a:endParaRPr lang="en-IN" dirty="0"/>
          </a:p>
        </p:txBody>
      </p:sp>
    </p:spTree>
  </p:cSld>
  <p:clrMapOvr>
    <a:masterClrMapping/>
  </p:clrMapOvr>
</p:notes>
</file>

<file path=ppt/notesSlides/notesSlide3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354</a:t>
            </a:fld>
            <a:endParaRPr lang="en-IN" dirty="0"/>
          </a:p>
        </p:txBody>
      </p:sp>
    </p:spTree>
  </p:cSld>
  <p:clrMapOvr>
    <a:masterClrMapping/>
  </p:clrMapOvr>
</p:notes>
</file>

<file path=ppt/notesSlides/notesSlide3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355</a:t>
            </a:fld>
            <a:endParaRPr lang="en-IN" dirty="0"/>
          </a:p>
        </p:txBody>
      </p:sp>
    </p:spTree>
  </p:cSld>
  <p:clrMapOvr>
    <a:masterClrMapping/>
  </p:clrMapOvr>
</p:notes>
</file>

<file path=ppt/notesSlides/notesSlide3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356</a:t>
            </a:fld>
            <a:endParaRPr lang="en-IN" dirty="0"/>
          </a:p>
        </p:txBody>
      </p:sp>
    </p:spTree>
  </p:cSld>
  <p:clrMapOvr>
    <a:masterClrMapping/>
  </p:clrMapOvr>
</p:notes>
</file>

<file path=ppt/notesSlides/notesSlide3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357</a:t>
            </a:fld>
            <a:endParaRPr lang="en-IN" dirty="0"/>
          </a:p>
        </p:txBody>
      </p:sp>
    </p:spTree>
  </p:cSld>
  <p:clrMapOvr>
    <a:masterClrMapping/>
  </p:clrMapOvr>
</p:notes>
</file>

<file path=ppt/notesSlides/notesSlide3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358</a:t>
            </a:fld>
            <a:endParaRPr lang="en-IN" dirty="0"/>
          </a:p>
        </p:txBody>
      </p:sp>
    </p:spTree>
  </p:cSld>
  <p:clrMapOvr>
    <a:masterClrMapping/>
  </p:clrMapOvr>
</p:notes>
</file>

<file path=ppt/notesSlides/notesSlide3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359</a:t>
            </a:fld>
            <a:endParaRPr lang="en-IN" dirty="0"/>
          </a:p>
        </p:txBody>
      </p:sp>
    </p:spTree>
  </p:cSld>
  <p:clrMapOvr>
    <a:masterClrMapping/>
  </p:clrMapOvr>
</p:notes>
</file>

<file path=ppt/notesSlides/notesSlide3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360</a:t>
            </a:fld>
            <a:endParaRPr lang="en-IN" dirty="0"/>
          </a:p>
        </p:txBody>
      </p:sp>
    </p:spTree>
  </p:cSld>
  <p:clrMapOvr>
    <a:masterClrMapping/>
  </p:clrMapOvr>
</p:notes>
</file>

<file path=ppt/notesSlides/notesSlide3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361</a:t>
            </a:fld>
            <a:endParaRPr lang="en-IN" dirty="0"/>
          </a:p>
        </p:txBody>
      </p:sp>
    </p:spTree>
  </p:cSld>
  <p:clrMapOvr>
    <a:masterClrMapping/>
  </p:clrMapOvr>
</p:notes>
</file>

<file path=ppt/notesSlides/notesSlide3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363</a:t>
            </a:fld>
            <a:endParaRPr lang="en-I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37</a:t>
            </a:fld>
            <a:endParaRPr lang="en-IN"/>
          </a:p>
        </p:txBody>
      </p:sp>
    </p:spTree>
  </p:cSld>
  <p:clrMapOvr>
    <a:masterClrMapping/>
  </p:clrMapOvr>
</p:notes>
</file>

<file path=ppt/notesSlides/notesSlide3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364</a:t>
            </a:fld>
            <a:endParaRPr lang="en-IN" dirty="0"/>
          </a:p>
        </p:txBody>
      </p:sp>
    </p:spTree>
  </p:cSld>
  <p:clrMapOvr>
    <a:masterClrMapping/>
  </p:clrMapOvr>
</p:notes>
</file>

<file path=ppt/notesSlides/notesSlide3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365</a:t>
            </a:fld>
            <a:endParaRPr lang="en-IN" dirty="0"/>
          </a:p>
        </p:txBody>
      </p:sp>
    </p:spTree>
  </p:cSld>
  <p:clrMapOvr>
    <a:masterClrMapping/>
  </p:clrMapOvr>
</p:notes>
</file>

<file path=ppt/notesSlides/notesSlide3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366</a:t>
            </a:fld>
            <a:endParaRPr lang="en-IN" dirty="0"/>
          </a:p>
        </p:txBody>
      </p:sp>
    </p:spTree>
  </p:cSld>
  <p:clrMapOvr>
    <a:masterClrMapping/>
  </p:clrMapOvr>
</p:notes>
</file>

<file path=ppt/notesSlides/notesSlide3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367</a:t>
            </a:fld>
            <a:endParaRPr lang="en-IN" dirty="0"/>
          </a:p>
        </p:txBody>
      </p:sp>
    </p:spTree>
  </p:cSld>
  <p:clrMapOvr>
    <a:masterClrMapping/>
  </p:clrMapOvr>
</p:notes>
</file>

<file path=ppt/notesSlides/notesSlide3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368</a:t>
            </a:fld>
            <a:endParaRPr lang="en-IN" dirty="0"/>
          </a:p>
        </p:txBody>
      </p:sp>
    </p:spTree>
  </p:cSld>
  <p:clrMapOvr>
    <a:masterClrMapping/>
  </p:clrMapOvr>
</p:notes>
</file>

<file path=ppt/notesSlides/notesSlide3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369</a:t>
            </a:fld>
            <a:endParaRPr lang="en-IN" dirty="0"/>
          </a:p>
        </p:txBody>
      </p:sp>
    </p:spTree>
  </p:cSld>
  <p:clrMapOvr>
    <a:masterClrMapping/>
  </p:clrMapOvr>
</p:notes>
</file>

<file path=ppt/notesSlides/notesSlide3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370</a:t>
            </a:fld>
            <a:endParaRPr lang="en-IN" dirty="0"/>
          </a:p>
        </p:txBody>
      </p:sp>
    </p:spTree>
  </p:cSld>
  <p:clrMapOvr>
    <a:masterClrMapping/>
  </p:clrMapOvr>
</p:notes>
</file>

<file path=ppt/notesSlides/notesSlide3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371</a:t>
            </a:fld>
            <a:endParaRPr lang="en-IN" dirty="0"/>
          </a:p>
        </p:txBody>
      </p:sp>
    </p:spTree>
  </p:cSld>
  <p:clrMapOvr>
    <a:masterClrMapping/>
  </p:clrMapOvr>
</p:notes>
</file>

<file path=ppt/notesSlides/notesSlide3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372</a:t>
            </a:fld>
            <a:endParaRPr lang="en-IN" dirty="0"/>
          </a:p>
        </p:txBody>
      </p:sp>
    </p:spTree>
  </p:cSld>
  <p:clrMapOvr>
    <a:masterClrMapping/>
  </p:clrMapOvr>
</p:notes>
</file>

<file path=ppt/notesSlides/notesSlide3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373</a:t>
            </a:fld>
            <a:endParaRPr lang="en-I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38</a:t>
            </a:fld>
            <a:endParaRPr lang="en-IN"/>
          </a:p>
        </p:txBody>
      </p:sp>
    </p:spTree>
  </p:cSld>
  <p:clrMapOvr>
    <a:masterClrMapping/>
  </p:clrMapOvr>
</p:notes>
</file>

<file path=ppt/notesSlides/notesSlide3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374</a:t>
            </a:fld>
            <a:endParaRPr lang="en-IN" dirty="0"/>
          </a:p>
        </p:txBody>
      </p:sp>
    </p:spTree>
  </p:cSld>
  <p:clrMapOvr>
    <a:masterClrMapping/>
  </p:clrMapOvr>
</p:notes>
</file>

<file path=ppt/notesSlides/notesSlide3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375</a:t>
            </a:fld>
            <a:endParaRPr lang="en-IN" dirty="0"/>
          </a:p>
        </p:txBody>
      </p:sp>
    </p:spTree>
  </p:cSld>
  <p:clrMapOvr>
    <a:masterClrMapping/>
  </p:clrMapOvr>
</p:notes>
</file>

<file path=ppt/notesSlides/notesSlide3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376</a:t>
            </a:fld>
            <a:endParaRPr lang="en-IN" dirty="0"/>
          </a:p>
        </p:txBody>
      </p:sp>
    </p:spTree>
  </p:cSld>
  <p:clrMapOvr>
    <a:masterClrMapping/>
  </p:clrMapOvr>
</p:notes>
</file>

<file path=ppt/notesSlides/notesSlide3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377</a:t>
            </a:fld>
            <a:endParaRPr lang="en-IN" dirty="0"/>
          </a:p>
        </p:txBody>
      </p:sp>
    </p:spTree>
  </p:cSld>
  <p:clrMapOvr>
    <a:masterClrMapping/>
  </p:clrMapOvr>
</p:notes>
</file>

<file path=ppt/notesSlides/notesSlide3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378</a:t>
            </a:fld>
            <a:endParaRPr lang="en-IN" dirty="0"/>
          </a:p>
        </p:txBody>
      </p:sp>
    </p:spTree>
  </p:cSld>
  <p:clrMapOvr>
    <a:masterClrMapping/>
  </p:clrMapOvr>
</p:notes>
</file>

<file path=ppt/notesSlides/notesSlide3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379</a:t>
            </a:fld>
            <a:endParaRPr lang="en-IN" dirty="0"/>
          </a:p>
        </p:txBody>
      </p:sp>
    </p:spTree>
  </p:cSld>
  <p:clrMapOvr>
    <a:masterClrMapping/>
  </p:clrMapOvr>
</p:notes>
</file>

<file path=ppt/notesSlides/notesSlide3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380</a:t>
            </a:fld>
            <a:endParaRPr lang="en-IN" dirty="0"/>
          </a:p>
        </p:txBody>
      </p:sp>
    </p:spTree>
  </p:cSld>
  <p:clrMapOvr>
    <a:masterClrMapping/>
  </p:clrMapOvr>
</p:notes>
</file>

<file path=ppt/notesSlides/notesSlide3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381</a:t>
            </a:fld>
            <a:endParaRPr lang="en-IN" dirty="0"/>
          </a:p>
        </p:txBody>
      </p:sp>
    </p:spTree>
  </p:cSld>
  <p:clrMapOvr>
    <a:masterClrMapping/>
  </p:clrMapOvr>
</p:notes>
</file>

<file path=ppt/notesSlides/notesSlide3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382</a:t>
            </a:fld>
            <a:endParaRPr lang="en-IN" dirty="0"/>
          </a:p>
        </p:txBody>
      </p:sp>
    </p:spTree>
  </p:cSld>
  <p:clrMapOvr>
    <a:masterClrMapping/>
  </p:clrMapOvr>
</p:notes>
</file>

<file path=ppt/notesSlides/notesSlide3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383</a:t>
            </a:fld>
            <a:endParaRPr lang="en-I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39</a:t>
            </a:fld>
            <a:endParaRPr lang="en-IN"/>
          </a:p>
        </p:txBody>
      </p:sp>
    </p:spTree>
  </p:cSld>
  <p:clrMapOvr>
    <a:masterClrMapping/>
  </p:clrMapOvr>
</p:notes>
</file>

<file path=ppt/notesSlides/notesSlide3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384</a:t>
            </a:fld>
            <a:endParaRPr lang="en-IN" dirty="0"/>
          </a:p>
        </p:txBody>
      </p:sp>
    </p:spTree>
  </p:cSld>
  <p:clrMapOvr>
    <a:masterClrMapping/>
  </p:clrMapOvr>
</p:notes>
</file>

<file path=ppt/notesSlides/notesSlide3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385</a:t>
            </a:fld>
            <a:endParaRPr lang="en-IN" dirty="0"/>
          </a:p>
        </p:txBody>
      </p:sp>
    </p:spTree>
  </p:cSld>
  <p:clrMapOvr>
    <a:masterClrMapping/>
  </p:clrMapOvr>
</p:notes>
</file>

<file path=ppt/notesSlides/notesSlide3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386</a:t>
            </a:fld>
            <a:endParaRPr lang="en-IN" dirty="0"/>
          </a:p>
        </p:txBody>
      </p:sp>
    </p:spTree>
  </p:cSld>
  <p:clrMapOvr>
    <a:masterClrMapping/>
  </p:clrMapOvr>
</p:notes>
</file>

<file path=ppt/notesSlides/notesSlide3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387</a:t>
            </a:fld>
            <a:endParaRPr lang="en-IN" dirty="0"/>
          </a:p>
        </p:txBody>
      </p:sp>
    </p:spTree>
  </p:cSld>
  <p:clrMapOvr>
    <a:masterClrMapping/>
  </p:clrMapOvr>
</p:notes>
</file>

<file path=ppt/notesSlides/notesSlide3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388</a:t>
            </a:fld>
            <a:endParaRPr lang="en-IN" dirty="0"/>
          </a:p>
        </p:txBody>
      </p:sp>
    </p:spTree>
  </p:cSld>
  <p:clrMapOvr>
    <a:masterClrMapping/>
  </p:clrMapOvr>
</p:notes>
</file>

<file path=ppt/notesSlides/notesSlide3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389</a:t>
            </a:fld>
            <a:endParaRPr lang="en-IN" dirty="0"/>
          </a:p>
        </p:txBody>
      </p:sp>
    </p:spTree>
  </p:cSld>
  <p:clrMapOvr>
    <a:masterClrMapping/>
  </p:clrMapOvr>
</p:notes>
</file>

<file path=ppt/notesSlides/notesSlide3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390</a:t>
            </a:fld>
            <a:endParaRPr lang="en-IN" dirty="0"/>
          </a:p>
        </p:txBody>
      </p:sp>
    </p:spTree>
  </p:cSld>
  <p:clrMapOvr>
    <a:masterClrMapping/>
  </p:clrMapOvr>
</p:notes>
</file>

<file path=ppt/notesSlides/notesSlide3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391</a:t>
            </a:fld>
            <a:endParaRPr lang="en-IN" dirty="0"/>
          </a:p>
        </p:txBody>
      </p:sp>
    </p:spTree>
  </p:cSld>
  <p:clrMapOvr>
    <a:masterClrMapping/>
  </p:clrMapOvr>
</p:notes>
</file>

<file path=ppt/notesSlides/notesSlide3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392</a:t>
            </a:fld>
            <a:endParaRPr lang="en-IN" dirty="0"/>
          </a:p>
        </p:txBody>
      </p:sp>
    </p:spTree>
  </p:cSld>
  <p:clrMapOvr>
    <a:masterClrMapping/>
  </p:clrMapOvr>
</p:notes>
</file>

<file path=ppt/notesSlides/notesSlide3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393</a:t>
            </a:fld>
            <a:endParaRPr lang="en-I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40</a:t>
            </a:fld>
            <a:endParaRPr lang="en-IN"/>
          </a:p>
        </p:txBody>
      </p:sp>
    </p:spTree>
  </p:cSld>
  <p:clrMapOvr>
    <a:masterClrMapping/>
  </p:clrMapOvr>
</p:notes>
</file>

<file path=ppt/notesSlides/notesSlide3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394</a:t>
            </a:fld>
            <a:endParaRPr lang="en-IN" dirty="0"/>
          </a:p>
        </p:txBody>
      </p:sp>
    </p:spTree>
  </p:cSld>
  <p:clrMapOvr>
    <a:masterClrMapping/>
  </p:clrMapOvr>
</p:notes>
</file>

<file path=ppt/notesSlides/notesSlide3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395</a:t>
            </a:fld>
            <a:endParaRPr lang="en-IN" dirty="0"/>
          </a:p>
        </p:txBody>
      </p:sp>
    </p:spTree>
  </p:cSld>
  <p:clrMapOvr>
    <a:masterClrMapping/>
  </p:clrMapOvr>
</p:notes>
</file>

<file path=ppt/notesSlides/notesSlide3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396</a:t>
            </a:fld>
            <a:endParaRPr lang="en-IN" dirty="0"/>
          </a:p>
        </p:txBody>
      </p:sp>
    </p:spTree>
  </p:cSld>
  <p:clrMapOvr>
    <a:masterClrMapping/>
  </p:clrMapOvr>
</p:notes>
</file>

<file path=ppt/notesSlides/notesSlide3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397</a:t>
            </a:fld>
            <a:endParaRPr lang="en-IN" dirty="0"/>
          </a:p>
        </p:txBody>
      </p:sp>
    </p:spTree>
  </p:cSld>
  <p:clrMapOvr>
    <a:masterClrMapping/>
  </p:clrMapOvr>
</p:notes>
</file>

<file path=ppt/notesSlides/notesSlide3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398</a:t>
            </a:fld>
            <a:endParaRPr lang="en-IN" dirty="0"/>
          </a:p>
        </p:txBody>
      </p:sp>
    </p:spTree>
  </p:cSld>
  <p:clrMapOvr>
    <a:masterClrMapping/>
  </p:clrMapOvr>
</p:notes>
</file>

<file path=ppt/notesSlides/notesSlide3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399</a:t>
            </a:fld>
            <a:endParaRPr lang="en-IN" dirty="0"/>
          </a:p>
        </p:txBody>
      </p:sp>
    </p:spTree>
  </p:cSld>
  <p:clrMapOvr>
    <a:masterClrMapping/>
  </p:clrMapOvr>
</p:notes>
</file>

<file path=ppt/notesSlides/notesSlide3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400</a:t>
            </a:fld>
            <a:endParaRPr lang="en-IN" dirty="0"/>
          </a:p>
        </p:txBody>
      </p:sp>
    </p:spTree>
  </p:cSld>
  <p:clrMapOvr>
    <a:masterClrMapping/>
  </p:clrMapOvr>
</p:notes>
</file>

<file path=ppt/notesSlides/notesSlide3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401</a:t>
            </a:fld>
            <a:endParaRPr lang="en-IN" dirty="0"/>
          </a:p>
        </p:txBody>
      </p:sp>
    </p:spTree>
  </p:cSld>
  <p:clrMapOvr>
    <a:masterClrMapping/>
  </p:clrMapOvr>
</p:notes>
</file>

<file path=ppt/notesSlides/notesSlide3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402</a:t>
            </a:fld>
            <a:endParaRPr lang="en-IN" dirty="0"/>
          </a:p>
        </p:txBody>
      </p:sp>
    </p:spTree>
  </p:cSld>
  <p:clrMapOvr>
    <a:masterClrMapping/>
  </p:clrMapOvr>
</p:notes>
</file>

<file path=ppt/notesSlides/notesSlide3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403</a:t>
            </a:fld>
            <a:endParaRPr lang="en-I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a:t>
            </a:fld>
            <a:endParaRPr lang="en-I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41</a:t>
            </a:fld>
            <a:endParaRPr lang="en-IN"/>
          </a:p>
        </p:txBody>
      </p:sp>
    </p:spTree>
  </p:cSld>
  <p:clrMapOvr>
    <a:masterClrMapping/>
  </p:clrMapOvr>
</p:notes>
</file>

<file path=ppt/notesSlides/notesSlide4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404</a:t>
            </a:fld>
            <a:endParaRPr lang="en-IN" dirty="0"/>
          </a:p>
        </p:txBody>
      </p:sp>
    </p:spTree>
  </p:cSld>
  <p:clrMapOvr>
    <a:masterClrMapping/>
  </p:clrMapOvr>
</p:notes>
</file>

<file path=ppt/notesSlides/notesSlide4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405</a:t>
            </a:fld>
            <a:endParaRPr lang="en-IN" dirty="0"/>
          </a:p>
        </p:txBody>
      </p:sp>
    </p:spTree>
  </p:cSld>
  <p:clrMapOvr>
    <a:masterClrMapping/>
  </p:clrMapOvr>
</p:notes>
</file>

<file path=ppt/notesSlides/notesSlide4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406</a:t>
            </a:fld>
            <a:endParaRPr lang="en-IN" dirty="0"/>
          </a:p>
        </p:txBody>
      </p:sp>
    </p:spTree>
  </p:cSld>
  <p:clrMapOvr>
    <a:masterClrMapping/>
  </p:clrMapOvr>
</p:notes>
</file>

<file path=ppt/notesSlides/notesSlide4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407</a:t>
            </a:fld>
            <a:endParaRPr lang="en-IN" dirty="0"/>
          </a:p>
        </p:txBody>
      </p:sp>
    </p:spTree>
  </p:cSld>
  <p:clrMapOvr>
    <a:masterClrMapping/>
  </p:clrMapOvr>
</p:notes>
</file>

<file path=ppt/notesSlides/notesSlide4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408</a:t>
            </a:fld>
            <a:endParaRPr lang="en-IN" dirty="0"/>
          </a:p>
        </p:txBody>
      </p:sp>
    </p:spTree>
  </p:cSld>
  <p:clrMapOvr>
    <a:masterClrMapping/>
  </p:clrMapOvr>
</p:notes>
</file>

<file path=ppt/notesSlides/notesSlide4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409</a:t>
            </a:fld>
            <a:endParaRPr lang="en-IN" dirty="0"/>
          </a:p>
        </p:txBody>
      </p:sp>
    </p:spTree>
  </p:cSld>
  <p:clrMapOvr>
    <a:masterClrMapping/>
  </p:clrMapOvr>
</p:notes>
</file>

<file path=ppt/notesSlides/notesSlide4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410</a:t>
            </a:fld>
            <a:endParaRPr lang="en-IN" dirty="0"/>
          </a:p>
        </p:txBody>
      </p:sp>
    </p:spTree>
  </p:cSld>
  <p:clrMapOvr>
    <a:masterClrMapping/>
  </p:clrMapOvr>
</p:notes>
</file>

<file path=ppt/notesSlides/notesSlide4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411</a:t>
            </a:fld>
            <a:endParaRPr lang="en-IN" dirty="0"/>
          </a:p>
        </p:txBody>
      </p:sp>
    </p:spTree>
  </p:cSld>
  <p:clrMapOvr>
    <a:masterClrMapping/>
  </p:clrMapOvr>
</p:notes>
</file>

<file path=ppt/notesSlides/notesSlide4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412</a:t>
            </a:fld>
            <a:endParaRPr lang="en-IN" dirty="0"/>
          </a:p>
        </p:txBody>
      </p:sp>
    </p:spTree>
  </p:cSld>
  <p:clrMapOvr>
    <a:masterClrMapping/>
  </p:clrMapOvr>
</p:notes>
</file>

<file path=ppt/notesSlides/notesSlide4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413</a:t>
            </a:fld>
            <a:endParaRPr lang="en-I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42</a:t>
            </a:fld>
            <a:endParaRPr lang="en-IN"/>
          </a:p>
        </p:txBody>
      </p:sp>
    </p:spTree>
  </p:cSld>
  <p:clrMapOvr>
    <a:masterClrMapping/>
  </p:clrMapOvr>
</p:notes>
</file>

<file path=ppt/notesSlides/notesSlide4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414</a:t>
            </a:fld>
            <a:endParaRPr lang="en-IN" dirty="0"/>
          </a:p>
        </p:txBody>
      </p:sp>
    </p:spTree>
  </p:cSld>
  <p:clrMapOvr>
    <a:masterClrMapping/>
  </p:clrMapOvr>
</p:notes>
</file>

<file path=ppt/notesSlides/notesSlide4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415</a:t>
            </a:fld>
            <a:endParaRPr lang="en-IN" dirty="0"/>
          </a:p>
        </p:txBody>
      </p:sp>
    </p:spTree>
  </p:cSld>
  <p:clrMapOvr>
    <a:masterClrMapping/>
  </p:clrMapOvr>
</p:notes>
</file>

<file path=ppt/notesSlides/notesSlide4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416</a:t>
            </a:fld>
            <a:endParaRPr lang="en-IN" dirty="0"/>
          </a:p>
        </p:txBody>
      </p:sp>
    </p:spTree>
  </p:cSld>
  <p:clrMapOvr>
    <a:masterClrMapping/>
  </p:clrMapOvr>
</p:notes>
</file>

<file path=ppt/notesSlides/notesSlide4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417</a:t>
            </a:fld>
            <a:endParaRPr lang="en-IN" dirty="0"/>
          </a:p>
        </p:txBody>
      </p:sp>
    </p:spTree>
  </p:cSld>
  <p:clrMapOvr>
    <a:masterClrMapping/>
  </p:clrMapOvr>
</p:notes>
</file>

<file path=ppt/notesSlides/notesSlide4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418</a:t>
            </a:fld>
            <a:endParaRPr lang="en-IN" dirty="0"/>
          </a:p>
        </p:txBody>
      </p:sp>
    </p:spTree>
  </p:cSld>
  <p:clrMapOvr>
    <a:masterClrMapping/>
  </p:clrMapOvr>
</p:notes>
</file>

<file path=ppt/notesSlides/notesSlide4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419</a:t>
            </a:fld>
            <a:endParaRPr lang="en-IN" dirty="0"/>
          </a:p>
        </p:txBody>
      </p:sp>
    </p:spTree>
  </p:cSld>
  <p:clrMapOvr>
    <a:masterClrMapping/>
  </p:clrMapOvr>
</p:notes>
</file>

<file path=ppt/notesSlides/notesSlide4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420</a:t>
            </a:fld>
            <a:endParaRPr lang="en-IN" dirty="0"/>
          </a:p>
        </p:txBody>
      </p:sp>
    </p:spTree>
  </p:cSld>
  <p:clrMapOvr>
    <a:masterClrMapping/>
  </p:clrMapOvr>
</p:notes>
</file>

<file path=ppt/notesSlides/notesSlide4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421</a:t>
            </a:fld>
            <a:endParaRPr lang="en-IN" dirty="0"/>
          </a:p>
        </p:txBody>
      </p:sp>
    </p:spTree>
  </p:cSld>
  <p:clrMapOvr>
    <a:masterClrMapping/>
  </p:clrMapOvr>
</p:notes>
</file>

<file path=ppt/notesSlides/notesSlide4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422</a:t>
            </a:fld>
            <a:endParaRPr lang="en-IN" dirty="0"/>
          </a:p>
        </p:txBody>
      </p:sp>
    </p:spTree>
  </p:cSld>
  <p:clrMapOvr>
    <a:masterClrMapping/>
  </p:clrMapOvr>
</p:notes>
</file>

<file path=ppt/notesSlides/notesSlide4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423</a:t>
            </a:fld>
            <a:endParaRPr lang="en-I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43</a:t>
            </a:fld>
            <a:endParaRPr lang="en-IN"/>
          </a:p>
        </p:txBody>
      </p:sp>
    </p:spTree>
  </p:cSld>
  <p:clrMapOvr>
    <a:masterClrMapping/>
  </p:clrMapOvr>
</p:notes>
</file>

<file path=ppt/notesSlides/notesSlide4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424</a:t>
            </a:fld>
            <a:endParaRPr lang="en-IN" dirty="0"/>
          </a:p>
        </p:txBody>
      </p:sp>
    </p:spTree>
  </p:cSld>
  <p:clrMapOvr>
    <a:masterClrMapping/>
  </p:clrMapOvr>
</p:notes>
</file>

<file path=ppt/notesSlides/notesSlide4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425</a:t>
            </a:fld>
            <a:endParaRPr lang="en-IN" dirty="0"/>
          </a:p>
        </p:txBody>
      </p:sp>
    </p:spTree>
  </p:cSld>
  <p:clrMapOvr>
    <a:masterClrMapping/>
  </p:clrMapOvr>
</p:notes>
</file>

<file path=ppt/notesSlides/notesSlide4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426</a:t>
            </a:fld>
            <a:endParaRPr lang="en-IN" dirty="0"/>
          </a:p>
        </p:txBody>
      </p:sp>
    </p:spTree>
  </p:cSld>
  <p:clrMapOvr>
    <a:masterClrMapping/>
  </p:clrMapOvr>
</p:notes>
</file>

<file path=ppt/notesSlides/notesSlide4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427</a:t>
            </a:fld>
            <a:endParaRPr lang="en-IN" dirty="0"/>
          </a:p>
        </p:txBody>
      </p:sp>
    </p:spTree>
  </p:cSld>
  <p:clrMapOvr>
    <a:masterClrMapping/>
  </p:clrMapOvr>
</p:notes>
</file>

<file path=ppt/notesSlides/notesSlide4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428</a:t>
            </a:fld>
            <a:endParaRPr lang="en-IN" dirty="0"/>
          </a:p>
        </p:txBody>
      </p:sp>
    </p:spTree>
  </p:cSld>
  <p:clrMapOvr>
    <a:masterClrMapping/>
  </p:clrMapOvr>
</p:notes>
</file>

<file path=ppt/notesSlides/notesSlide4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429</a:t>
            </a:fld>
            <a:endParaRPr lang="en-IN" dirty="0"/>
          </a:p>
        </p:txBody>
      </p:sp>
    </p:spTree>
  </p:cSld>
  <p:clrMapOvr>
    <a:masterClrMapping/>
  </p:clrMapOvr>
</p:notes>
</file>

<file path=ppt/notesSlides/notesSlide4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430</a:t>
            </a:fld>
            <a:endParaRPr lang="en-IN" dirty="0"/>
          </a:p>
        </p:txBody>
      </p:sp>
    </p:spTree>
  </p:cSld>
  <p:clrMapOvr>
    <a:masterClrMapping/>
  </p:clrMapOvr>
</p:notes>
</file>

<file path=ppt/notesSlides/notesSlide4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431</a:t>
            </a:fld>
            <a:endParaRPr lang="en-IN" dirty="0"/>
          </a:p>
        </p:txBody>
      </p:sp>
    </p:spTree>
  </p:cSld>
  <p:clrMapOvr>
    <a:masterClrMapping/>
  </p:clrMapOvr>
</p:notes>
</file>

<file path=ppt/notesSlides/notesSlide4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432</a:t>
            </a:fld>
            <a:endParaRPr lang="en-IN" dirty="0"/>
          </a:p>
        </p:txBody>
      </p:sp>
    </p:spTree>
  </p:cSld>
  <p:clrMapOvr>
    <a:masterClrMapping/>
  </p:clrMapOvr>
</p:notes>
</file>

<file path=ppt/notesSlides/notesSlide4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433</a:t>
            </a:fld>
            <a:endParaRPr lang="en-I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44</a:t>
            </a:fld>
            <a:endParaRPr lang="en-IN"/>
          </a:p>
        </p:txBody>
      </p:sp>
    </p:spTree>
  </p:cSld>
  <p:clrMapOvr>
    <a:masterClrMapping/>
  </p:clrMapOvr>
</p:notes>
</file>

<file path=ppt/notesSlides/notesSlide4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434</a:t>
            </a:fld>
            <a:endParaRPr lang="en-IN" dirty="0"/>
          </a:p>
        </p:txBody>
      </p:sp>
    </p:spTree>
  </p:cSld>
  <p:clrMapOvr>
    <a:masterClrMapping/>
  </p:clrMapOvr>
</p:notes>
</file>

<file path=ppt/notesSlides/notesSlide4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435</a:t>
            </a:fld>
            <a:endParaRPr lang="en-IN" dirty="0"/>
          </a:p>
        </p:txBody>
      </p:sp>
    </p:spTree>
  </p:cSld>
  <p:clrMapOvr>
    <a:masterClrMapping/>
  </p:clrMapOvr>
</p:notes>
</file>

<file path=ppt/notesSlides/notesSlide4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436</a:t>
            </a:fld>
            <a:endParaRPr lang="en-IN" dirty="0"/>
          </a:p>
        </p:txBody>
      </p:sp>
    </p:spTree>
  </p:cSld>
  <p:clrMapOvr>
    <a:masterClrMapping/>
  </p:clrMapOvr>
</p:notes>
</file>

<file path=ppt/notesSlides/notesSlide4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437</a:t>
            </a:fld>
            <a:endParaRPr lang="en-IN" dirty="0"/>
          </a:p>
        </p:txBody>
      </p:sp>
    </p:spTree>
  </p:cSld>
  <p:clrMapOvr>
    <a:masterClrMapping/>
  </p:clrMapOvr>
</p:notes>
</file>

<file path=ppt/notesSlides/notesSlide4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438</a:t>
            </a:fld>
            <a:endParaRPr lang="en-IN" dirty="0"/>
          </a:p>
        </p:txBody>
      </p:sp>
    </p:spTree>
  </p:cSld>
  <p:clrMapOvr>
    <a:masterClrMapping/>
  </p:clrMapOvr>
</p:notes>
</file>

<file path=ppt/notesSlides/notesSlide4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439</a:t>
            </a:fld>
            <a:endParaRPr lang="en-IN" dirty="0"/>
          </a:p>
        </p:txBody>
      </p:sp>
    </p:spTree>
  </p:cSld>
  <p:clrMapOvr>
    <a:masterClrMapping/>
  </p:clrMapOvr>
</p:notes>
</file>

<file path=ppt/notesSlides/notesSlide4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440</a:t>
            </a:fld>
            <a:endParaRPr lang="en-IN" dirty="0"/>
          </a:p>
        </p:txBody>
      </p:sp>
    </p:spTree>
  </p:cSld>
  <p:clrMapOvr>
    <a:masterClrMapping/>
  </p:clrMapOvr>
</p:notes>
</file>

<file path=ppt/notesSlides/notesSlide4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441</a:t>
            </a:fld>
            <a:endParaRPr lang="en-IN" dirty="0"/>
          </a:p>
        </p:txBody>
      </p:sp>
    </p:spTree>
  </p:cSld>
  <p:clrMapOvr>
    <a:masterClrMapping/>
  </p:clrMapOvr>
</p:notes>
</file>

<file path=ppt/notesSlides/notesSlide4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442</a:t>
            </a:fld>
            <a:endParaRPr lang="en-IN" dirty="0"/>
          </a:p>
        </p:txBody>
      </p:sp>
    </p:spTree>
  </p:cSld>
  <p:clrMapOvr>
    <a:masterClrMapping/>
  </p:clrMapOvr>
</p:notes>
</file>

<file path=ppt/notesSlides/notesSlide4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443</a:t>
            </a:fld>
            <a:endParaRPr lang="en-I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45</a:t>
            </a:fld>
            <a:endParaRPr lang="en-IN"/>
          </a:p>
        </p:txBody>
      </p:sp>
    </p:spTree>
  </p:cSld>
  <p:clrMapOvr>
    <a:masterClrMapping/>
  </p:clrMapOvr>
</p:notes>
</file>

<file path=ppt/notesSlides/notesSlide4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444</a:t>
            </a:fld>
            <a:endParaRPr lang="en-IN" dirty="0"/>
          </a:p>
        </p:txBody>
      </p:sp>
    </p:spTree>
  </p:cSld>
  <p:clrMapOvr>
    <a:masterClrMapping/>
  </p:clrMapOvr>
</p:notes>
</file>

<file path=ppt/notesSlides/notesSlide4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445</a:t>
            </a:fld>
            <a:endParaRPr lang="en-IN" dirty="0"/>
          </a:p>
        </p:txBody>
      </p:sp>
    </p:spTree>
  </p:cSld>
  <p:clrMapOvr>
    <a:masterClrMapping/>
  </p:clrMapOvr>
</p:notes>
</file>

<file path=ppt/notesSlides/notesSlide4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446</a:t>
            </a:fld>
            <a:endParaRPr lang="en-IN" dirty="0"/>
          </a:p>
        </p:txBody>
      </p:sp>
    </p:spTree>
  </p:cSld>
  <p:clrMapOvr>
    <a:masterClrMapping/>
  </p:clrMapOvr>
</p:notes>
</file>

<file path=ppt/notesSlides/notesSlide4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447</a:t>
            </a:fld>
            <a:endParaRPr lang="en-IN" dirty="0"/>
          </a:p>
        </p:txBody>
      </p:sp>
    </p:spTree>
  </p:cSld>
  <p:clrMapOvr>
    <a:masterClrMapping/>
  </p:clrMapOvr>
</p:notes>
</file>

<file path=ppt/notesSlides/notesSlide4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448</a:t>
            </a:fld>
            <a:endParaRPr lang="en-IN" dirty="0"/>
          </a:p>
        </p:txBody>
      </p:sp>
    </p:spTree>
  </p:cSld>
  <p:clrMapOvr>
    <a:masterClrMapping/>
  </p:clrMapOvr>
</p:notes>
</file>

<file path=ppt/notesSlides/notesSlide4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449</a:t>
            </a:fld>
            <a:endParaRPr lang="en-IN" dirty="0"/>
          </a:p>
        </p:txBody>
      </p:sp>
    </p:spTree>
  </p:cSld>
  <p:clrMapOvr>
    <a:masterClrMapping/>
  </p:clrMapOvr>
</p:notes>
</file>

<file path=ppt/notesSlides/notesSlide4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450</a:t>
            </a:fld>
            <a:endParaRPr lang="en-IN" dirty="0"/>
          </a:p>
        </p:txBody>
      </p:sp>
    </p:spTree>
  </p:cSld>
  <p:clrMapOvr>
    <a:masterClrMapping/>
  </p:clrMapOvr>
</p:notes>
</file>

<file path=ppt/notesSlides/notesSlide4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451</a:t>
            </a:fld>
            <a:endParaRPr lang="en-IN" dirty="0"/>
          </a:p>
        </p:txBody>
      </p:sp>
    </p:spTree>
  </p:cSld>
  <p:clrMapOvr>
    <a:masterClrMapping/>
  </p:clrMapOvr>
</p:notes>
</file>

<file path=ppt/notesSlides/notesSlide4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452</a:t>
            </a:fld>
            <a:endParaRPr lang="en-IN" dirty="0"/>
          </a:p>
        </p:txBody>
      </p:sp>
    </p:spTree>
  </p:cSld>
  <p:clrMapOvr>
    <a:masterClrMapping/>
  </p:clrMapOvr>
</p:notes>
</file>

<file path=ppt/notesSlides/notesSlide4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453</a:t>
            </a:fld>
            <a:endParaRPr lang="en-IN"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46</a:t>
            </a:fld>
            <a:endParaRPr lang="en-IN"/>
          </a:p>
        </p:txBody>
      </p:sp>
    </p:spTree>
  </p:cSld>
  <p:clrMapOvr>
    <a:masterClrMapping/>
  </p:clrMapOvr>
</p:notes>
</file>

<file path=ppt/notesSlides/notesSlide4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454</a:t>
            </a:fld>
            <a:endParaRPr lang="en-IN" dirty="0"/>
          </a:p>
        </p:txBody>
      </p:sp>
    </p:spTree>
  </p:cSld>
  <p:clrMapOvr>
    <a:masterClrMapping/>
  </p:clrMapOvr>
</p:notes>
</file>

<file path=ppt/notesSlides/notesSlide4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455</a:t>
            </a:fld>
            <a:endParaRPr lang="en-IN" dirty="0"/>
          </a:p>
        </p:txBody>
      </p:sp>
    </p:spTree>
  </p:cSld>
  <p:clrMapOvr>
    <a:masterClrMapping/>
  </p:clrMapOvr>
</p:notes>
</file>

<file path=ppt/notesSlides/notesSlide4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456</a:t>
            </a:fld>
            <a:endParaRPr lang="en-IN" dirty="0"/>
          </a:p>
        </p:txBody>
      </p:sp>
    </p:spTree>
  </p:cSld>
  <p:clrMapOvr>
    <a:masterClrMapping/>
  </p:clrMapOvr>
</p:notes>
</file>

<file path=ppt/notesSlides/notesSlide4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457</a:t>
            </a:fld>
            <a:endParaRPr lang="en-IN" dirty="0"/>
          </a:p>
        </p:txBody>
      </p:sp>
    </p:spTree>
  </p:cSld>
  <p:clrMapOvr>
    <a:masterClrMapping/>
  </p:clrMapOvr>
</p:notes>
</file>

<file path=ppt/notesSlides/notesSlide4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458</a:t>
            </a:fld>
            <a:endParaRPr lang="en-IN" dirty="0"/>
          </a:p>
        </p:txBody>
      </p:sp>
    </p:spTree>
  </p:cSld>
  <p:clrMapOvr>
    <a:masterClrMapping/>
  </p:clrMapOvr>
</p:notes>
</file>

<file path=ppt/notesSlides/notesSlide4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459</a:t>
            </a:fld>
            <a:endParaRPr lang="en-IN" dirty="0"/>
          </a:p>
        </p:txBody>
      </p:sp>
    </p:spTree>
  </p:cSld>
  <p:clrMapOvr>
    <a:masterClrMapping/>
  </p:clrMapOvr>
</p:notes>
</file>

<file path=ppt/notesSlides/notesSlide4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460</a:t>
            </a:fld>
            <a:endParaRPr lang="en-IN" dirty="0"/>
          </a:p>
        </p:txBody>
      </p:sp>
    </p:spTree>
  </p:cSld>
  <p:clrMapOvr>
    <a:masterClrMapping/>
  </p:clrMapOvr>
</p:notes>
</file>

<file path=ppt/notesSlides/notesSlide4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461</a:t>
            </a:fld>
            <a:endParaRPr lang="en-IN" dirty="0"/>
          </a:p>
        </p:txBody>
      </p:sp>
    </p:spTree>
  </p:cSld>
  <p:clrMapOvr>
    <a:masterClrMapping/>
  </p:clrMapOvr>
</p:notes>
</file>

<file path=ppt/notesSlides/notesSlide4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462</a:t>
            </a:fld>
            <a:endParaRPr lang="en-IN" dirty="0"/>
          </a:p>
        </p:txBody>
      </p:sp>
    </p:spTree>
  </p:cSld>
  <p:clrMapOvr>
    <a:masterClrMapping/>
  </p:clrMapOvr>
</p:notes>
</file>

<file path=ppt/notesSlides/notesSlide4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463</a:t>
            </a:fld>
            <a:endParaRPr lang="en-I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47</a:t>
            </a:fld>
            <a:endParaRPr lang="en-IN"/>
          </a:p>
        </p:txBody>
      </p:sp>
    </p:spTree>
  </p:cSld>
  <p:clrMapOvr>
    <a:masterClrMapping/>
  </p:clrMapOvr>
</p:notes>
</file>

<file path=ppt/notesSlides/notesSlide4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464</a:t>
            </a:fld>
            <a:endParaRPr lang="en-IN" dirty="0"/>
          </a:p>
        </p:txBody>
      </p:sp>
    </p:spTree>
  </p:cSld>
  <p:clrMapOvr>
    <a:masterClrMapping/>
  </p:clrMapOvr>
</p:notes>
</file>

<file path=ppt/notesSlides/notesSlide4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465</a:t>
            </a:fld>
            <a:endParaRPr lang="en-IN" dirty="0"/>
          </a:p>
        </p:txBody>
      </p:sp>
    </p:spTree>
  </p:cSld>
  <p:clrMapOvr>
    <a:masterClrMapping/>
  </p:clrMapOvr>
</p:notes>
</file>

<file path=ppt/notesSlides/notesSlide4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466</a:t>
            </a:fld>
            <a:endParaRPr lang="en-IN" dirty="0"/>
          </a:p>
        </p:txBody>
      </p:sp>
    </p:spTree>
  </p:cSld>
  <p:clrMapOvr>
    <a:masterClrMapping/>
  </p:clrMapOvr>
</p:notes>
</file>

<file path=ppt/notesSlides/notesSlide4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467</a:t>
            </a:fld>
            <a:endParaRPr lang="en-IN" dirty="0"/>
          </a:p>
        </p:txBody>
      </p:sp>
    </p:spTree>
  </p:cSld>
  <p:clrMapOvr>
    <a:masterClrMapping/>
  </p:clrMapOvr>
</p:notes>
</file>

<file path=ppt/notesSlides/notesSlide4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468</a:t>
            </a:fld>
            <a:endParaRPr lang="en-IN" dirty="0"/>
          </a:p>
        </p:txBody>
      </p:sp>
    </p:spTree>
  </p:cSld>
  <p:clrMapOvr>
    <a:masterClrMapping/>
  </p:clrMapOvr>
</p:notes>
</file>

<file path=ppt/notesSlides/notesSlide4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469</a:t>
            </a:fld>
            <a:endParaRPr lang="en-IN" dirty="0"/>
          </a:p>
        </p:txBody>
      </p:sp>
    </p:spTree>
  </p:cSld>
  <p:clrMapOvr>
    <a:masterClrMapping/>
  </p:clrMapOvr>
</p:notes>
</file>

<file path=ppt/notesSlides/notesSlide4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470</a:t>
            </a:fld>
            <a:endParaRPr lang="en-IN" dirty="0"/>
          </a:p>
        </p:txBody>
      </p:sp>
    </p:spTree>
  </p:cSld>
  <p:clrMapOvr>
    <a:masterClrMapping/>
  </p:clrMapOvr>
</p:notes>
</file>

<file path=ppt/notesSlides/notesSlide4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471</a:t>
            </a:fld>
            <a:endParaRPr lang="en-IN" dirty="0"/>
          </a:p>
        </p:txBody>
      </p:sp>
    </p:spTree>
  </p:cSld>
  <p:clrMapOvr>
    <a:masterClrMapping/>
  </p:clrMapOvr>
</p:notes>
</file>

<file path=ppt/notesSlides/notesSlide4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472</a:t>
            </a:fld>
            <a:endParaRPr lang="en-IN" dirty="0"/>
          </a:p>
        </p:txBody>
      </p:sp>
    </p:spTree>
  </p:cSld>
  <p:clrMapOvr>
    <a:masterClrMapping/>
  </p:clrMapOvr>
</p:notes>
</file>

<file path=ppt/notesSlides/notesSlide4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473</a:t>
            </a:fld>
            <a:endParaRPr lang="en-IN"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48</a:t>
            </a:fld>
            <a:endParaRPr lang="en-IN"/>
          </a:p>
        </p:txBody>
      </p:sp>
    </p:spTree>
  </p:cSld>
  <p:clrMapOvr>
    <a:masterClrMapping/>
  </p:clrMapOvr>
</p:notes>
</file>

<file path=ppt/notesSlides/notesSlide4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474</a:t>
            </a:fld>
            <a:endParaRPr lang="en-IN" dirty="0"/>
          </a:p>
        </p:txBody>
      </p:sp>
    </p:spTree>
  </p:cSld>
  <p:clrMapOvr>
    <a:masterClrMapping/>
  </p:clrMapOvr>
</p:notes>
</file>

<file path=ppt/notesSlides/notesSlide4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475</a:t>
            </a:fld>
            <a:endParaRPr lang="en-IN" dirty="0"/>
          </a:p>
        </p:txBody>
      </p:sp>
    </p:spTree>
  </p:cSld>
  <p:clrMapOvr>
    <a:masterClrMapping/>
  </p:clrMapOvr>
</p:notes>
</file>

<file path=ppt/notesSlides/notesSlide4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476</a:t>
            </a:fld>
            <a:endParaRPr lang="en-IN" dirty="0"/>
          </a:p>
        </p:txBody>
      </p:sp>
    </p:spTree>
  </p:cSld>
  <p:clrMapOvr>
    <a:masterClrMapping/>
  </p:clrMapOvr>
</p:notes>
</file>

<file path=ppt/notesSlides/notesSlide4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477</a:t>
            </a:fld>
            <a:endParaRPr lang="en-IN" dirty="0"/>
          </a:p>
        </p:txBody>
      </p:sp>
    </p:spTree>
  </p:cSld>
  <p:clrMapOvr>
    <a:masterClrMapping/>
  </p:clrMapOvr>
</p:notes>
</file>

<file path=ppt/notesSlides/notesSlide4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478</a:t>
            </a:fld>
            <a:endParaRPr lang="en-IN" dirty="0"/>
          </a:p>
        </p:txBody>
      </p:sp>
    </p:spTree>
  </p:cSld>
  <p:clrMapOvr>
    <a:masterClrMapping/>
  </p:clrMapOvr>
</p:notes>
</file>

<file path=ppt/notesSlides/notesSlide4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479</a:t>
            </a:fld>
            <a:endParaRPr lang="en-IN" dirty="0"/>
          </a:p>
        </p:txBody>
      </p:sp>
    </p:spTree>
  </p:cSld>
  <p:clrMapOvr>
    <a:masterClrMapping/>
  </p:clrMapOvr>
</p:notes>
</file>

<file path=ppt/notesSlides/notesSlide4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480</a:t>
            </a:fld>
            <a:endParaRPr lang="en-IN" dirty="0"/>
          </a:p>
        </p:txBody>
      </p:sp>
    </p:spTree>
  </p:cSld>
  <p:clrMapOvr>
    <a:masterClrMapping/>
  </p:clrMapOvr>
</p:notes>
</file>

<file path=ppt/notesSlides/notesSlide4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481</a:t>
            </a:fld>
            <a:endParaRPr lang="en-IN" dirty="0"/>
          </a:p>
        </p:txBody>
      </p:sp>
    </p:spTree>
  </p:cSld>
  <p:clrMapOvr>
    <a:masterClrMapping/>
  </p:clrMapOvr>
</p:notes>
</file>

<file path=ppt/notesSlides/notesSlide4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482</a:t>
            </a:fld>
            <a:endParaRPr lang="en-IN" dirty="0"/>
          </a:p>
        </p:txBody>
      </p:sp>
    </p:spTree>
  </p:cSld>
  <p:clrMapOvr>
    <a:masterClrMapping/>
  </p:clrMapOvr>
</p:notes>
</file>

<file path=ppt/notesSlides/notesSlide4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483</a:t>
            </a:fld>
            <a:endParaRPr lang="en-IN"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49</a:t>
            </a:fld>
            <a:endParaRPr lang="en-IN"/>
          </a:p>
        </p:txBody>
      </p:sp>
    </p:spTree>
  </p:cSld>
  <p:clrMapOvr>
    <a:masterClrMapping/>
  </p:clrMapOvr>
</p:notes>
</file>

<file path=ppt/notesSlides/notesSlide4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484</a:t>
            </a:fld>
            <a:endParaRPr lang="en-IN" dirty="0"/>
          </a:p>
        </p:txBody>
      </p:sp>
    </p:spTree>
  </p:cSld>
  <p:clrMapOvr>
    <a:masterClrMapping/>
  </p:clrMapOvr>
</p:notes>
</file>

<file path=ppt/notesSlides/notesSlide4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485</a:t>
            </a:fld>
            <a:endParaRPr lang="en-IN" dirty="0"/>
          </a:p>
        </p:txBody>
      </p:sp>
    </p:spTree>
  </p:cSld>
  <p:clrMapOvr>
    <a:masterClrMapping/>
  </p:clrMapOvr>
</p:notes>
</file>

<file path=ppt/notesSlides/notesSlide4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486</a:t>
            </a:fld>
            <a:endParaRPr lang="en-IN" dirty="0"/>
          </a:p>
        </p:txBody>
      </p:sp>
    </p:spTree>
  </p:cSld>
  <p:clrMapOvr>
    <a:masterClrMapping/>
  </p:clrMapOvr>
</p:notes>
</file>

<file path=ppt/notesSlides/notesSlide4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487</a:t>
            </a:fld>
            <a:endParaRPr lang="en-IN" dirty="0"/>
          </a:p>
        </p:txBody>
      </p:sp>
    </p:spTree>
  </p:cSld>
  <p:clrMapOvr>
    <a:masterClrMapping/>
  </p:clrMapOvr>
</p:notes>
</file>

<file path=ppt/notesSlides/notesSlide4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488</a:t>
            </a:fld>
            <a:endParaRPr lang="en-IN" dirty="0"/>
          </a:p>
        </p:txBody>
      </p:sp>
    </p:spTree>
  </p:cSld>
  <p:clrMapOvr>
    <a:masterClrMapping/>
  </p:clrMapOvr>
</p:notes>
</file>

<file path=ppt/notesSlides/notesSlide4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489</a:t>
            </a:fld>
            <a:endParaRPr lang="en-IN" dirty="0"/>
          </a:p>
        </p:txBody>
      </p:sp>
    </p:spTree>
  </p:cSld>
  <p:clrMapOvr>
    <a:masterClrMapping/>
  </p:clrMapOvr>
</p:notes>
</file>

<file path=ppt/notesSlides/notesSlide4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490</a:t>
            </a:fld>
            <a:endParaRPr lang="en-IN" dirty="0"/>
          </a:p>
        </p:txBody>
      </p:sp>
    </p:spTree>
  </p:cSld>
  <p:clrMapOvr>
    <a:masterClrMapping/>
  </p:clrMapOvr>
</p:notes>
</file>

<file path=ppt/notesSlides/notesSlide4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491</a:t>
            </a:fld>
            <a:endParaRPr lang="en-IN" dirty="0"/>
          </a:p>
        </p:txBody>
      </p:sp>
    </p:spTree>
  </p:cSld>
  <p:clrMapOvr>
    <a:masterClrMapping/>
  </p:clrMapOvr>
</p:notes>
</file>

<file path=ppt/notesSlides/notesSlide4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492</a:t>
            </a:fld>
            <a:endParaRPr lang="en-IN" dirty="0"/>
          </a:p>
        </p:txBody>
      </p:sp>
    </p:spTree>
  </p:cSld>
  <p:clrMapOvr>
    <a:masterClrMapping/>
  </p:clrMapOvr>
</p:notes>
</file>

<file path=ppt/notesSlides/notesSlide4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493</a:t>
            </a:fld>
            <a:endParaRPr lang="en-IN"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50</a:t>
            </a:fld>
            <a:endParaRPr lang="en-IN"/>
          </a:p>
        </p:txBody>
      </p:sp>
    </p:spTree>
  </p:cSld>
  <p:clrMapOvr>
    <a:masterClrMapping/>
  </p:clrMapOvr>
</p:notes>
</file>

<file path=ppt/notesSlides/notesSlide4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494</a:t>
            </a:fld>
            <a:endParaRPr lang="en-IN" dirty="0"/>
          </a:p>
        </p:txBody>
      </p:sp>
    </p:spTree>
  </p:cSld>
  <p:clrMapOvr>
    <a:masterClrMapping/>
  </p:clrMapOvr>
</p:notes>
</file>

<file path=ppt/notesSlides/notesSlide4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495</a:t>
            </a:fld>
            <a:endParaRPr lang="en-IN" dirty="0"/>
          </a:p>
        </p:txBody>
      </p:sp>
    </p:spTree>
  </p:cSld>
  <p:clrMapOvr>
    <a:masterClrMapping/>
  </p:clrMapOvr>
</p:notes>
</file>

<file path=ppt/notesSlides/notesSlide4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496</a:t>
            </a:fld>
            <a:endParaRPr lang="en-IN" dirty="0"/>
          </a:p>
        </p:txBody>
      </p:sp>
    </p:spTree>
  </p:cSld>
  <p:clrMapOvr>
    <a:masterClrMapping/>
  </p:clrMapOvr>
</p:notes>
</file>

<file path=ppt/notesSlides/notesSlide4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497</a:t>
            </a:fld>
            <a:endParaRPr lang="en-IN" dirty="0"/>
          </a:p>
        </p:txBody>
      </p:sp>
    </p:spTree>
  </p:cSld>
  <p:clrMapOvr>
    <a:masterClrMapping/>
  </p:clrMapOvr>
</p:notes>
</file>

<file path=ppt/notesSlides/notesSlide4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498</a:t>
            </a:fld>
            <a:endParaRPr lang="en-IN" dirty="0"/>
          </a:p>
        </p:txBody>
      </p:sp>
    </p:spTree>
  </p:cSld>
  <p:clrMapOvr>
    <a:masterClrMapping/>
  </p:clrMapOvr>
</p:notes>
</file>

<file path=ppt/notesSlides/notesSlide4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499</a:t>
            </a:fld>
            <a:endParaRPr lang="en-IN" dirty="0"/>
          </a:p>
        </p:txBody>
      </p:sp>
    </p:spTree>
  </p:cSld>
  <p:clrMapOvr>
    <a:masterClrMapping/>
  </p:clrMapOvr>
</p:notes>
</file>

<file path=ppt/notesSlides/notesSlide4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500</a:t>
            </a:fld>
            <a:endParaRPr lang="en-IN" dirty="0"/>
          </a:p>
        </p:txBody>
      </p:sp>
    </p:spTree>
  </p:cSld>
  <p:clrMapOvr>
    <a:masterClrMapping/>
  </p:clrMapOvr>
</p:notes>
</file>

<file path=ppt/notesSlides/notesSlide4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501</a:t>
            </a:fld>
            <a:endParaRPr lang="en-IN" dirty="0"/>
          </a:p>
        </p:txBody>
      </p:sp>
    </p:spTree>
  </p:cSld>
  <p:clrMapOvr>
    <a:masterClrMapping/>
  </p:clrMapOvr>
</p:notes>
</file>

<file path=ppt/notesSlides/notesSlide4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502</a:t>
            </a:fld>
            <a:endParaRPr lang="en-IN" dirty="0"/>
          </a:p>
        </p:txBody>
      </p:sp>
    </p:spTree>
  </p:cSld>
  <p:clrMapOvr>
    <a:masterClrMapping/>
  </p:clrMapOvr>
</p:notes>
</file>

<file path=ppt/notesSlides/notesSlide4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503</a:t>
            </a:fld>
            <a:endParaRPr lang="en-I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a:t>
            </a:fld>
            <a:endParaRPr lang="en-IN"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51</a:t>
            </a:fld>
            <a:endParaRPr lang="en-IN"/>
          </a:p>
        </p:txBody>
      </p:sp>
    </p:spTree>
  </p:cSld>
  <p:clrMapOvr>
    <a:masterClrMapping/>
  </p:clrMapOvr>
</p:notes>
</file>

<file path=ppt/notesSlides/notesSlide5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504</a:t>
            </a:fld>
            <a:endParaRPr lang="en-IN" dirty="0"/>
          </a:p>
        </p:txBody>
      </p:sp>
    </p:spTree>
  </p:cSld>
  <p:clrMapOvr>
    <a:masterClrMapping/>
  </p:clrMapOvr>
</p:notes>
</file>

<file path=ppt/notesSlides/notesSlide5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505</a:t>
            </a:fld>
            <a:endParaRPr lang="en-IN" dirty="0"/>
          </a:p>
        </p:txBody>
      </p:sp>
    </p:spTree>
  </p:cSld>
  <p:clrMapOvr>
    <a:masterClrMapping/>
  </p:clrMapOvr>
</p:notes>
</file>

<file path=ppt/notesSlides/notesSlide5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506</a:t>
            </a:fld>
            <a:endParaRPr lang="en-IN" dirty="0"/>
          </a:p>
        </p:txBody>
      </p:sp>
    </p:spTree>
  </p:cSld>
  <p:clrMapOvr>
    <a:masterClrMapping/>
  </p:clrMapOvr>
</p:notes>
</file>

<file path=ppt/notesSlides/notesSlide5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507</a:t>
            </a:fld>
            <a:endParaRPr lang="en-IN" dirty="0"/>
          </a:p>
        </p:txBody>
      </p:sp>
    </p:spTree>
  </p:cSld>
  <p:clrMapOvr>
    <a:masterClrMapping/>
  </p:clrMapOvr>
</p:notes>
</file>

<file path=ppt/notesSlides/notesSlide5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508</a:t>
            </a:fld>
            <a:endParaRPr lang="en-IN" dirty="0"/>
          </a:p>
        </p:txBody>
      </p:sp>
    </p:spTree>
  </p:cSld>
  <p:clrMapOvr>
    <a:masterClrMapping/>
  </p:clrMapOvr>
</p:notes>
</file>

<file path=ppt/notesSlides/notesSlide5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509</a:t>
            </a:fld>
            <a:endParaRPr lang="en-IN" dirty="0"/>
          </a:p>
        </p:txBody>
      </p:sp>
    </p:spTree>
  </p:cSld>
  <p:clrMapOvr>
    <a:masterClrMapping/>
  </p:clrMapOvr>
</p:notes>
</file>

<file path=ppt/notesSlides/notesSlide5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510</a:t>
            </a:fld>
            <a:endParaRPr lang="en-IN" dirty="0"/>
          </a:p>
        </p:txBody>
      </p:sp>
    </p:spTree>
  </p:cSld>
  <p:clrMapOvr>
    <a:masterClrMapping/>
  </p:clrMapOvr>
</p:notes>
</file>

<file path=ppt/notesSlides/notesSlide5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511</a:t>
            </a:fld>
            <a:endParaRPr lang="en-IN" dirty="0"/>
          </a:p>
        </p:txBody>
      </p:sp>
    </p:spTree>
  </p:cSld>
  <p:clrMapOvr>
    <a:masterClrMapping/>
  </p:clrMapOvr>
</p:notes>
</file>

<file path=ppt/notesSlides/notesSlide5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512</a:t>
            </a:fld>
            <a:endParaRPr lang="en-IN" dirty="0"/>
          </a:p>
        </p:txBody>
      </p:sp>
    </p:spTree>
  </p:cSld>
  <p:clrMapOvr>
    <a:masterClrMapping/>
  </p:clrMapOvr>
</p:notes>
</file>

<file path=ppt/notesSlides/notesSlide5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513</a:t>
            </a:fld>
            <a:endParaRPr lang="en-IN"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52</a:t>
            </a:fld>
            <a:endParaRPr lang="en-IN"/>
          </a:p>
        </p:txBody>
      </p:sp>
    </p:spTree>
  </p:cSld>
  <p:clrMapOvr>
    <a:masterClrMapping/>
  </p:clrMapOvr>
</p:notes>
</file>

<file path=ppt/notesSlides/notesSlide5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514</a:t>
            </a:fld>
            <a:endParaRPr lang="en-IN" dirty="0"/>
          </a:p>
        </p:txBody>
      </p:sp>
    </p:spTree>
  </p:cSld>
  <p:clrMapOvr>
    <a:masterClrMapping/>
  </p:clrMapOvr>
</p:notes>
</file>

<file path=ppt/notesSlides/notesSlide5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515</a:t>
            </a:fld>
            <a:endParaRPr lang="en-IN" dirty="0"/>
          </a:p>
        </p:txBody>
      </p:sp>
    </p:spTree>
  </p:cSld>
  <p:clrMapOvr>
    <a:masterClrMapping/>
  </p:clrMapOvr>
</p:notes>
</file>

<file path=ppt/notesSlides/notesSlide5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516</a:t>
            </a:fld>
            <a:endParaRPr lang="en-IN" dirty="0"/>
          </a:p>
        </p:txBody>
      </p:sp>
    </p:spTree>
  </p:cSld>
  <p:clrMapOvr>
    <a:masterClrMapping/>
  </p:clrMapOvr>
</p:notes>
</file>

<file path=ppt/notesSlides/notesSlide5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517</a:t>
            </a:fld>
            <a:endParaRPr lang="en-IN" dirty="0"/>
          </a:p>
        </p:txBody>
      </p:sp>
    </p:spTree>
  </p:cSld>
  <p:clrMapOvr>
    <a:masterClrMapping/>
  </p:clrMapOvr>
</p:notes>
</file>

<file path=ppt/notesSlides/notesSlide5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518</a:t>
            </a:fld>
            <a:endParaRPr lang="en-IN" dirty="0"/>
          </a:p>
        </p:txBody>
      </p:sp>
    </p:spTree>
  </p:cSld>
  <p:clrMapOvr>
    <a:masterClrMapping/>
  </p:clrMapOvr>
</p:notes>
</file>

<file path=ppt/notesSlides/notesSlide5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519</a:t>
            </a:fld>
            <a:endParaRPr lang="en-IN" dirty="0"/>
          </a:p>
        </p:txBody>
      </p:sp>
    </p:spTree>
  </p:cSld>
  <p:clrMapOvr>
    <a:masterClrMapping/>
  </p:clrMapOvr>
</p:notes>
</file>

<file path=ppt/notesSlides/notesSlide5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520</a:t>
            </a:fld>
            <a:endParaRPr lang="en-IN" dirty="0"/>
          </a:p>
        </p:txBody>
      </p:sp>
    </p:spTree>
  </p:cSld>
  <p:clrMapOvr>
    <a:masterClrMapping/>
  </p:clrMapOvr>
</p:notes>
</file>

<file path=ppt/notesSlides/notesSlide5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521</a:t>
            </a:fld>
            <a:endParaRPr lang="en-IN" dirty="0"/>
          </a:p>
        </p:txBody>
      </p:sp>
    </p:spTree>
  </p:cSld>
  <p:clrMapOvr>
    <a:masterClrMapping/>
  </p:clrMapOvr>
</p:notes>
</file>

<file path=ppt/notesSlides/notesSlide5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522</a:t>
            </a:fld>
            <a:endParaRPr lang="en-IN" dirty="0"/>
          </a:p>
        </p:txBody>
      </p:sp>
    </p:spTree>
  </p:cSld>
  <p:clrMapOvr>
    <a:masterClrMapping/>
  </p:clrMapOvr>
</p:notes>
</file>

<file path=ppt/notesSlides/notesSlide5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523</a:t>
            </a:fld>
            <a:endParaRPr lang="en-IN"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53</a:t>
            </a:fld>
            <a:endParaRPr lang="en-IN"/>
          </a:p>
        </p:txBody>
      </p:sp>
    </p:spTree>
  </p:cSld>
  <p:clrMapOvr>
    <a:masterClrMapping/>
  </p:clrMapOvr>
</p:notes>
</file>

<file path=ppt/notesSlides/notesSlide5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524</a:t>
            </a:fld>
            <a:endParaRPr lang="en-IN" dirty="0"/>
          </a:p>
        </p:txBody>
      </p:sp>
    </p:spTree>
  </p:cSld>
  <p:clrMapOvr>
    <a:masterClrMapping/>
  </p:clrMapOvr>
</p:notes>
</file>

<file path=ppt/notesSlides/notesSlide5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525</a:t>
            </a:fld>
            <a:endParaRPr lang="en-IN" dirty="0"/>
          </a:p>
        </p:txBody>
      </p:sp>
    </p:spTree>
  </p:cSld>
  <p:clrMapOvr>
    <a:masterClrMapping/>
  </p:clrMapOvr>
</p:notes>
</file>

<file path=ppt/notesSlides/notesSlide5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526</a:t>
            </a:fld>
            <a:endParaRPr lang="en-IN" dirty="0"/>
          </a:p>
        </p:txBody>
      </p:sp>
    </p:spTree>
  </p:cSld>
  <p:clrMapOvr>
    <a:masterClrMapping/>
  </p:clrMapOvr>
</p:notes>
</file>

<file path=ppt/notesSlides/notesSlide5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527</a:t>
            </a:fld>
            <a:endParaRPr lang="en-IN" dirty="0"/>
          </a:p>
        </p:txBody>
      </p:sp>
    </p:spTree>
  </p:cSld>
  <p:clrMapOvr>
    <a:masterClrMapping/>
  </p:clrMapOvr>
</p:notes>
</file>

<file path=ppt/notesSlides/notesSlide5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528</a:t>
            </a:fld>
            <a:endParaRPr lang="en-IN" dirty="0"/>
          </a:p>
        </p:txBody>
      </p:sp>
    </p:spTree>
  </p:cSld>
  <p:clrMapOvr>
    <a:masterClrMapping/>
  </p:clrMapOvr>
</p:notes>
</file>

<file path=ppt/notesSlides/notesSlide5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529</a:t>
            </a:fld>
            <a:endParaRPr lang="en-IN" dirty="0"/>
          </a:p>
        </p:txBody>
      </p:sp>
    </p:spTree>
  </p:cSld>
  <p:clrMapOvr>
    <a:masterClrMapping/>
  </p:clrMapOvr>
</p:notes>
</file>

<file path=ppt/notesSlides/notesSlide5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530</a:t>
            </a:fld>
            <a:endParaRPr lang="en-IN" dirty="0"/>
          </a:p>
        </p:txBody>
      </p:sp>
    </p:spTree>
  </p:cSld>
  <p:clrMapOvr>
    <a:masterClrMapping/>
  </p:clrMapOvr>
</p:notes>
</file>

<file path=ppt/notesSlides/notesSlide5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531</a:t>
            </a:fld>
            <a:endParaRPr lang="en-IN" dirty="0"/>
          </a:p>
        </p:txBody>
      </p:sp>
    </p:spTree>
  </p:cSld>
  <p:clrMapOvr>
    <a:masterClrMapping/>
  </p:clrMapOvr>
</p:notes>
</file>

<file path=ppt/notesSlides/notesSlide5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532</a:t>
            </a:fld>
            <a:endParaRPr lang="en-IN" dirty="0"/>
          </a:p>
        </p:txBody>
      </p:sp>
    </p:spTree>
  </p:cSld>
  <p:clrMapOvr>
    <a:masterClrMapping/>
  </p:clrMapOvr>
</p:notes>
</file>

<file path=ppt/notesSlides/notesSlide5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533</a:t>
            </a:fld>
            <a:endParaRPr lang="en-IN"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54</a:t>
            </a:fld>
            <a:endParaRPr lang="en-IN"/>
          </a:p>
        </p:txBody>
      </p:sp>
    </p:spTree>
  </p:cSld>
  <p:clrMapOvr>
    <a:masterClrMapping/>
  </p:clrMapOvr>
</p:notes>
</file>

<file path=ppt/notesSlides/notesSlide5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534</a:t>
            </a:fld>
            <a:endParaRPr lang="en-IN" dirty="0"/>
          </a:p>
        </p:txBody>
      </p:sp>
    </p:spTree>
  </p:cSld>
  <p:clrMapOvr>
    <a:masterClrMapping/>
  </p:clrMapOvr>
</p:notes>
</file>

<file path=ppt/notesSlides/notesSlide5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535</a:t>
            </a:fld>
            <a:endParaRPr lang="en-IN" dirty="0"/>
          </a:p>
        </p:txBody>
      </p:sp>
    </p:spTree>
  </p:cSld>
  <p:clrMapOvr>
    <a:masterClrMapping/>
  </p:clrMapOvr>
</p:notes>
</file>

<file path=ppt/notesSlides/notesSlide5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536</a:t>
            </a:fld>
            <a:endParaRPr lang="en-IN" dirty="0"/>
          </a:p>
        </p:txBody>
      </p:sp>
    </p:spTree>
  </p:cSld>
  <p:clrMapOvr>
    <a:masterClrMapping/>
  </p:clrMapOvr>
</p:notes>
</file>

<file path=ppt/notesSlides/notesSlide5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537</a:t>
            </a:fld>
            <a:endParaRPr lang="en-IN" dirty="0"/>
          </a:p>
        </p:txBody>
      </p:sp>
    </p:spTree>
  </p:cSld>
  <p:clrMapOvr>
    <a:masterClrMapping/>
  </p:clrMapOvr>
</p:notes>
</file>

<file path=ppt/notesSlides/notesSlide5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538</a:t>
            </a:fld>
            <a:endParaRPr lang="en-IN" dirty="0"/>
          </a:p>
        </p:txBody>
      </p:sp>
    </p:spTree>
  </p:cSld>
  <p:clrMapOvr>
    <a:masterClrMapping/>
  </p:clrMapOvr>
</p:notes>
</file>

<file path=ppt/notesSlides/notesSlide5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539</a:t>
            </a:fld>
            <a:endParaRPr lang="en-IN" dirty="0"/>
          </a:p>
        </p:txBody>
      </p:sp>
    </p:spTree>
  </p:cSld>
  <p:clrMapOvr>
    <a:masterClrMapping/>
  </p:clrMapOvr>
</p:notes>
</file>

<file path=ppt/notesSlides/notesSlide5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540</a:t>
            </a:fld>
            <a:endParaRPr lang="en-IN" dirty="0"/>
          </a:p>
        </p:txBody>
      </p:sp>
    </p:spTree>
  </p:cSld>
  <p:clrMapOvr>
    <a:masterClrMapping/>
  </p:clrMapOvr>
</p:notes>
</file>

<file path=ppt/notesSlides/notesSlide5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541</a:t>
            </a:fld>
            <a:endParaRPr lang="en-IN" dirty="0"/>
          </a:p>
        </p:txBody>
      </p:sp>
    </p:spTree>
  </p:cSld>
  <p:clrMapOvr>
    <a:masterClrMapping/>
  </p:clrMapOvr>
</p:notes>
</file>

<file path=ppt/notesSlides/notesSlide5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542</a:t>
            </a:fld>
            <a:endParaRPr lang="en-IN" dirty="0"/>
          </a:p>
        </p:txBody>
      </p:sp>
    </p:spTree>
  </p:cSld>
  <p:clrMapOvr>
    <a:masterClrMapping/>
  </p:clrMapOvr>
</p:notes>
</file>

<file path=ppt/notesSlides/notesSlide5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543</a:t>
            </a:fld>
            <a:endParaRPr lang="en-IN"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55</a:t>
            </a:fld>
            <a:endParaRPr lang="en-IN"/>
          </a:p>
        </p:txBody>
      </p:sp>
    </p:spTree>
  </p:cSld>
  <p:clrMapOvr>
    <a:masterClrMapping/>
  </p:clrMapOvr>
</p:notes>
</file>

<file path=ppt/notesSlides/notesSlide5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544</a:t>
            </a:fld>
            <a:endParaRPr lang="en-IN" dirty="0"/>
          </a:p>
        </p:txBody>
      </p:sp>
    </p:spTree>
  </p:cSld>
  <p:clrMapOvr>
    <a:masterClrMapping/>
  </p:clrMapOvr>
</p:notes>
</file>

<file path=ppt/notesSlides/notesSlide5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545</a:t>
            </a:fld>
            <a:endParaRPr lang="en-IN" dirty="0"/>
          </a:p>
        </p:txBody>
      </p:sp>
    </p:spTree>
  </p:cSld>
  <p:clrMapOvr>
    <a:masterClrMapping/>
  </p:clrMapOvr>
</p:notes>
</file>

<file path=ppt/notesSlides/notesSlide5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546</a:t>
            </a:fld>
            <a:endParaRPr lang="en-IN" dirty="0"/>
          </a:p>
        </p:txBody>
      </p:sp>
    </p:spTree>
  </p:cSld>
  <p:clrMapOvr>
    <a:masterClrMapping/>
  </p:clrMapOvr>
</p:notes>
</file>

<file path=ppt/notesSlides/notesSlide5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547</a:t>
            </a:fld>
            <a:endParaRPr lang="en-IN" dirty="0"/>
          </a:p>
        </p:txBody>
      </p:sp>
    </p:spTree>
  </p:cSld>
  <p:clrMapOvr>
    <a:masterClrMapping/>
  </p:clrMapOvr>
</p:notes>
</file>

<file path=ppt/notesSlides/notesSlide5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548</a:t>
            </a:fld>
            <a:endParaRPr lang="en-IN" dirty="0"/>
          </a:p>
        </p:txBody>
      </p:sp>
    </p:spTree>
  </p:cSld>
  <p:clrMapOvr>
    <a:masterClrMapping/>
  </p:clrMapOvr>
</p:notes>
</file>

<file path=ppt/notesSlides/notesSlide5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549</a:t>
            </a:fld>
            <a:endParaRPr lang="en-IN" dirty="0"/>
          </a:p>
        </p:txBody>
      </p:sp>
    </p:spTree>
  </p:cSld>
  <p:clrMapOvr>
    <a:masterClrMapping/>
  </p:clrMapOvr>
</p:notes>
</file>

<file path=ppt/notesSlides/notesSlide5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550</a:t>
            </a:fld>
            <a:endParaRPr lang="en-IN" dirty="0"/>
          </a:p>
        </p:txBody>
      </p:sp>
    </p:spTree>
  </p:cSld>
  <p:clrMapOvr>
    <a:masterClrMapping/>
  </p:clrMapOvr>
</p:notes>
</file>

<file path=ppt/notesSlides/notesSlide5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551</a:t>
            </a:fld>
            <a:endParaRPr lang="en-IN" dirty="0"/>
          </a:p>
        </p:txBody>
      </p:sp>
    </p:spTree>
  </p:cSld>
  <p:clrMapOvr>
    <a:masterClrMapping/>
  </p:clrMapOvr>
</p:notes>
</file>

<file path=ppt/notesSlides/notesSlide5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552</a:t>
            </a:fld>
            <a:endParaRPr lang="en-IN" dirty="0"/>
          </a:p>
        </p:txBody>
      </p:sp>
    </p:spTree>
  </p:cSld>
  <p:clrMapOvr>
    <a:masterClrMapping/>
  </p:clrMapOvr>
</p:notes>
</file>

<file path=ppt/notesSlides/notesSlide5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553</a:t>
            </a:fld>
            <a:endParaRPr lang="en-IN"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56</a:t>
            </a:fld>
            <a:endParaRPr lang="en-IN"/>
          </a:p>
        </p:txBody>
      </p:sp>
    </p:spTree>
  </p:cSld>
  <p:clrMapOvr>
    <a:masterClrMapping/>
  </p:clrMapOvr>
</p:notes>
</file>

<file path=ppt/notesSlides/notesSlide5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554</a:t>
            </a:fld>
            <a:endParaRPr lang="en-IN" dirty="0"/>
          </a:p>
        </p:txBody>
      </p:sp>
    </p:spTree>
  </p:cSld>
  <p:clrMapOvr>
    <a:masterClrMapping/>
  </p:clrMapOvr>
</p:notes>
</file>

<file path=ppt/notesSlides/notesSlide5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555</a:t>
            </a:fld>
            <a:endParaRPr lang="en-IN" dirty="0"/>
          </a:p>
        </p:txBody>
      </p:sp>
    </p:spTree>
  </p:cSld>
  <p:clrMapOvr>
    <a:masterClrMapping/>
  </p:clrMapOvr>
</p:notes>
</file>

<file path=ppt/notesSlides/notesSlide5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556</a:t>
            </a:fld>
            <a:endParaRPr lang="en-IN" dirty="0"/>
          </a:p>
        </p:txBody>
      </p:sp>
    </p:spTree>
  </p:cSld>
  <p:clrMapOvr>
    <a:masterClrMapping/>
  </p:clrMapOvr>
</p:notes>
</file>

<file path=ppt/notesSlides/notesSlide5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557</a:t>
            </a:fld>
            <a:endParaRPr lang="en-IN" dirty="0"/>
          </a:p>
        </p:txBody>
      </p:sp>
    </p:spTree>
  </p:cSld>
  <p:clrMapOvr>
    <a:masterClrMapping/>
  </p:clrMapOvr>
</p:notes>
</file>

<file path=ppt/notesSlides/notesSlide5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558</a:t>
            </a:fld>
            <a:endParaRPr lang="en-IN" dirty="0"/>
          </a:p>
        </p:txBody>
      </p:sp>
    </p:spTree>
  </p:cSld>
  <p:clrMapOvr>
    <a:masterClrMapping/>
  </p:clrMapOvr>
</p:notes>
</file>

<file path=ppt/notesSlides/notesSlide5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559</a:t>
            </a:fld>
            <a:endParaRPr lang="en-IN" dirty="0"/>
          </a:p>
        </p:txBody>
      </p:sp>
    </p:spTree>
  </p:cSld>
  <p:clrMapOvr>
    <a:masterClrMapping/>
  </p:clrMapOvr>
</p:notes>
</file>

<file path=ppt/notesSlides/notesSlide5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560</a:t>
            </a:fld>
            <a:endParaRPr lang="en-IN" dirty="0"/>
          </a:p>
        </p:txBody>
      </p:sp>
    </p:spTree>
  </p:cSld>
  <p:clrMapOvr>
    <a:masterClrMapping/>
  </p:clrMapOvr>
</p:notes>
</file>

<file path=ppt/notesSlides/notesSlide5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561</a:t>
            </a:fld>
            <a:endParaRPr lang="en-IN" dirty="0"/>
          </a:p>
        </p:txBody>
      </p:sp>
    </p:spTree>
  </p:cSld>
  <p:clrMapOvr>
    <a:masterClrMapping/>
  </p:clrMapOvr>
</p:notes>
</file>

<file path=ppt/notesSlides/notesSlide5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562</a:t>
            </a:fld>
            <a:endParaRPr lang="en-IN" dirty="0"/>
          </a:p>
        </p:txBody>
      </p:sp>
    </p:spTree>
  </p:cSld>
  <p:clrMapOvr>
    <a:masterClrMapping/>
  </p:clrMapOvr>
</p:notes>
</file>

<file path=ppt/notesSlides/notesSlide5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563</a:t>
            </a:fld>
            <a:endParaRPr lang="en-IN"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57</a:t>
            </a:fld>
            <a:endParaRPr lang="en-IN"/>
          </a:p>
        </p:txBody>
      </p:sp>
    </p:spTree>
  </p:cSld>
  <p:clrMapOvr>
    <a:masterClrMapping/>
  </p:clrMapOvr>
</p:notes>
</file>

<file path=ppt/notesSlides/notesSlide5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564</a:t>
            </a:fld>
            <a:endParaRPr lang="en-IN" dirty="0"/>
          </a:p>
        </p:txBody>
      </p:sp>
    </p:spTree>
  </p:cSld>
  <p:clrMapOvr>
    <a:masterClrMapping/>
  </p:clrMapOvr>
</p:notes>
</file>

<file path=ppt/notesSlides/notesSlide5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565</a:t>
            </a:fld>
            <a:endParaRPr lang="en-IN" dirty="0"/>
          </a:p>
        </p:txBody>
      </p:sp>
    </p:spTree>
  </p:cSld>
  <p:clrMapOvr>
    <a:masterClrMapping/>
  </p:clrMapOvr>
</p:notes>
</file>

<file path=ppt/notesSlides/notesSlide5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566</a:t>
            </a:fld>
            <a:endParaRPr lang="en-IN" dirty="0"/>
          </a:p>
        </p:txBody>
      </p:sp>
    </p:spTree>
  </p:cSld>
  <p:clrMapOvr>
    <a:masterClrMapping/>
  </p:clrMapOvr>
</p:notes>
</file>

<file path=ppt/notesSlides/notesSlide5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567</a:t>
            </a:fld>
            <a:endParaRPr lang="en-IN" dirty="0"/>
          </a:p>
        </p:txBody>
      </p:sp>
    </p:spTree>
  </p:cSld>
  <p:clrMapOvr>
    <a:masterClrMapping/>
  </p:clrMapOvr>
</p:notes>
</file>

<file path=ppt/notesSlides/notesSlide5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568</a:t>
            </a:fld>
            <a:endParaRPr lang="en-IN" dirty="0"/>
          </a:p>
        </p:txBody>
      </p:sp>
    </p:spTree>
  </p:cSld>
  <p:clrMapOvr>
    <a:masterClrMapping/>
  </p:clrMapOvr>
</p:notes>
</file>

<file path=ppt/notesSlides/notesSlide5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569</a:t>
            </a:fld>
            <a:endParaRPr lang="en-IN" dirty="0"/>
          </a:p>
        </p:txBody>
      </p:sp>
    </p:spTree>
  </p:cSld>
  <p:clrMapOvr>
    <a:masterClrMapping/>
  </p:clrMapOvr>
</p:notes>
</file>

<file path=ppt/notesSlides/notesSlide5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570</a:t>
            </a:fld>
            <a:endParaRPr lang="en-IN" dirty="0"/>
          </a:p>
        </p:txBody>
      </p:sp>
    </p:spTree>
  </p:cSld>
  <p:clrMapOvr>
    <a:masterClrMapping/>
  </p:clrMapOvr>
</p:notes>
</file>

<file path=ppt/notesSlides/notesSlide5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572</a:t>
            </a:fld>
            <a:endParaRPr lang="en-IN" dirty="0"/>
          </a:p>
        </p:txBody>
      </p:sp>
    </p:spTree>
  </p:cSld>
  <p:clrMapOvr>
    <a:masterClrMapping/>
  </p:clrMapOvr>
</p:notes>
</file>

<file path=ppt/notesSlides/notesSlide5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573</a:t>
            </a:fld>
            <a:endParaRPr lang="en-IN" dirty="0"/>
          </a:p>
        </p:txBody>
      </p:sp>
    </p:spTree>
  </p:cSld>
  <p:clrMapOvr>
    <a:masterClrMapping/>
  </p:clrMapOvr>
</p:notes>
</file>

<file path=ppt/notesSlides/notesSlide5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574</a:t>
            </a:fld>
            <a:endParaRPr lang="en-IN"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58</a:t>
            </a:fld>
            <a:endParaRPr lang="en-IN"/>
          </a:p>
        </p:txBody>
      </p:sp>
    </p:spTree>
  </p:cSld>
  <p:clrMapOvr>
    <a:masterClrMapping/>
  </p:clrMapOvr>
</p:notes>
</file>

<file path=ppt/notesSlides/notesSlide5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575</a:t>
            </a:fld>
            <a:endParaRPr lang="en-IN" dirty="0"/>
          </a:p>
        </p:txBody>
      </p:sp>
    </p:spTree>
  </p:cSld>
  <p:clrMapOvr>
    <a:masterClrMapping/>
  </p:clrMapOvr>
</p:notes>
</file>

<file path=ppt/notesSlides/notesSlide5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576</a:t>
            </a:fld>
            <a:endParaRPr lang="en-IN" dirty="0"/>
          </a:p>
        </p:txBody>
      </p:sp>
    </p:spTree>
  </p:cSld>
  <p:clrMapOvr>
    <a:masterClrMapping/>
  </p:clrMapOvr>
</p:notes>
</file>

<file path=ppt/notesSlides/notesSlide5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577</a:t>
            </a:fld>
            <a:endParaRPr lang="en-IN" dirty="0"/>
          </a:p>
        </p:txBody>
      </p:sp>
    </p:spTree>
  </p:cSld>
  <p:clrMapOvr>
    <a:masterClrMapping/>
  </p:clrMapOvr>
</p:notes>
</file>

<file path=ppt/notesSlides/notesSlide5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578</a:t>
            </a:fld>
            <a:endParaRPr lang="en-IN" dirty="0"/>
          </a:p>
        </p:txBody>
      </p:sp>
    </p:spTree>
  </p:cSld>
  <p:clrMapOvr>
    <a:masterClrMapping/>
  </p:clrMapOvr>
</p:notes>
</file>

<file path=ppt/notesSlides/notesSlide5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579</a:t>
            </a:fld>
            <a:endParaRPr lang="en-IN" dirty="0"/>
          </a:p>
        </p:txBody>
      </p:sp>
    </p:spTree>
  </p:cSld>
  <p:clrMapOvr>
    <a:masterClrMapping/>
  </p:clrMapOvr>
</p:notes>
</file>

<file path=ppt/notesSlides/notesSlide5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580</a:t>
            </a:fld>
            <a:endParaRPr lang="en-IN" dirty="0"/>
          </a:p>
        </p:txBody>
      </p:sp>
    </p:spTree>
  </p:cSld>
  <p:clrMapOvr>
    <a:masterClrMapping/>
  </p:clrMapOvr>
</p:notes>
</file>

<file path=ppt/notesSlides/notesSlide5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581</a:t>
            </a:fld>
            <a:endParaRPr lang="en-IN" dirty="0"/>
          </a:p>
        </p:txBody>
      </p:sp>
    </p:spTree>
  </p:cSld>
  <p:clrMapOvr>
    <a:masterClrMapping/>
  </p:clrMapOvr>
</p:notes>
</file>

<file path=ppt/notesSlides/notesSlide5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582</a:t>
            </a:fld>
            <a:endParaRPr lang="en-IN" dirty="0"/>
          </a:p>
        </p:txBody>
      </p:sp>
    </p:spTree>
  </p:cSld>
  <p:clrMapOvr>
    <a:masterClrMapping/>
  </p:clrMapOvr>
</p:notes>
</file>

<file path=ppt/notesSlides/notesSlide5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583</a:t>
            </a:fld>
            <a:endParaRPr lang="en-IN" dirty="0"/>
          </a:p>
        </p:txBody>
      </p:sp>
    </p:spTree>
  </p:cSld>
  <p:clrMapOvr>
    <a:masterClrMapping/>
  </p:clrMapOvr>
</p:notes>
</file>

<file path=ppt/notesSlides/notesSlide5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584</a:t>
            </a:fld>
            <a:endParaRPr lang="en-IN"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59</a:t>
            </a:fld>
            <a:endParaRPr lang="en-IN"/>
          </a:p>
        </p:txBody>
      </p:sp>
    </p:spTree>
  </p:cSld>
  <p:clrMapOvr>
    <a:masterClrMapping/>
  </p:clrMapOvr>
</p:notes>
</file>

<file path=ppt/notesSlides/notesSlide5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585</a:t>
            </a:fld>
            <a:endParaRPr lang="en-IN" dirty="0"/>
          </a:p>
        </p:txBody>
      </p:sp>
    </p:spTree>
  </p:cSld>
  <p:clrMapOvr>
    <a:masterClrMapping/>
  </p:clrMapOvr>
</p:notes>
</file>

<file path=ppt/notesSlides/notesSlide5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586</a:t>
            </a:fld>
            <a:endParaRPr lang="en-IN" dirty="0"/>
          </a:p>
        </p:txBody>
      </p:sp>
    </p:spTree>
  </p:cSld>
  <p:clrMapOvr>
    <a:masterClrMapping/>
  </p:clrMapOvr>
</p:notes>
</file>

<file path=ppt/notesSlides/notesSlide5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587</a:t>
            </a:fld>
            <a:endParaRPr lang="en-IN" dirty="0"/>
          </a:p>
        </p:txBody>
      </p:sp>
    </p:spTree>
  </p:cSld>
  <p:clrMapOvr>
    <a:masterClrMapping/>
  </p:clrMapOvr>
</p:notes>
</file>

<file path=ppt/notesSlides/notesSlide5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588</a:t>
            </a:fld>
            <a:endParaRPr lang="en-IN" dirty="0"/>
          </a:p>
        </p:txBody>
      </p:sp>
    </p:spTree>
  </p:cSld>
  <p:clrMapOvr>
    <a:masterClrMapping/>
  </p:clrMapOvr>
</p:notes>
</file>

<file path=ppt/notesSlides/notesSlide5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589</a:t>
            </a:fld>
            <a:endParaRPr lang="en-IN" dirty="0"/>
          </a:p>
        </p:txBody>
      </p:sp>
    </p:spTree>
  </p:cSld>
  <p:clrMapOvr>
    <a:masterClrMapping/>
  </p:clrMapOvr>
</p:notes>
</file>

<file path=ppt/notesSlides/notesSlide5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590</a:t>
            </a:fld>
            <a:endParaRPr lang="en-IN" dirty="0"/>
          </a:p>
        </p:txBody>
      </p:sp>
    </p:spTree>
  </p:cSld>
  <p:clrMapOvr>
    <a:masterClrMapping/>
  </p:clrMapOvr>
</p:notes>
</file>

<file path=ppt/notesSlides/notesSlide5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591</a:t>
            </a:fld>
            <a:endParaRPr lang="en-IN" dirty="0"/>
          </a:p>
        </p:txBody>
      </p:sp>
    </p:spTree>
  </p:cSld>
  <p:clrMapOvr>
    <a:masterClrMapping/>
  </p:clrMapOvr>
</p:notes>
</file>

<file path=ppt/notesSlides/notesSlide5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592</a:t>
            </a:fld>
            <a:endParaRPr lang="en-IN" dirty="0"/>
          </a:p>
        </p:txBody>
      </p:sp>
    </p:spTree>
  </p:cSld>
  <p:clrMapOvr>
    <a:masterClrMapping/>
  </p:clrMapOvr>
</p:notes>
</file>

<file path=ppt/notesSlides/notesSlide5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593</a:t>
            </a:fld>
            <a:endParaRPr lang="en-IN" dirty="0"/>
          </a:p>
        </p:txBody>
      </p:sp>
    </p:spTree>
  </p:cSld>
  <p:clrMapOvr>
    <a:masterClrMapping/>
  </p:clrMapOvr>
</p:notes>
</file>

<file path=ppt/notesSlides/notesSlide5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594</a:t>
            </a:fld>
            <a:endParaRPr lang="en-IN"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60</a:t>
            </a:fld>
            <a:endParaRPr lang="en-IN"/>
          </a:p>
        </p:txBody>
      </p:sp>
    </p:spTree>
  </p:cSld>
  <p:clrMapOvr>
    <a:masterClrMapping/>
  </p:clrMapOvr>
</p:notes>
</file>

<file path=ppt/notesSlides/notesSlide5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595</a:t>
            </a:fld>
            <a:endParaRPr lang="en-IN" dirty="0"/>
          </a:p>
        </p:txBody>
      </p:sp>
    </p:spTree>
  </p:cSld>
  <p:clrMapOvr>
    <a:masterClrMapping/>
  </p:clrMapOvr>
</p:notes>
</file>

<file path=ppt/notesSlides/notesSlide5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596</a:t>
            </a:fld>
            <a:endParaRPr lang="en-IN" dirty="0"/>
          </a:p>
        </p:txBody>
      </p:sp>
    </p:spTree>
  </p:cSld>
  <p:clrMapOvr>
    <a:masterClrMapping/>
  </p:clrMapOvr>
</p:notes>
</file>

<file path=ppt/notesSlides/notesSlide5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597</a:t>
            </a:fld>
            <a:endParaRPr lang="en-IN" dirty="0"/>
          </a:p>
        </p:txBody>
      </p:sp>
    </p:spTree>
  </p:cSld>
  <p:clrMapOvr>
    <a:masterClrMapping/>
  </p:clrMapOvr>
</p:notes>
</file>

<file path=ppt/notesSlides/notesSlide5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598</a:t>
            </a:fld>
            <a:endParaRPr lang="en-IN" dirty="0"/>
          </a:p>
        </p:txBody>
      </p:sp>
    </p:spTree>
  </p:cSld>
  <p:clrMapOvr>
    <a:masterClrMapping/>
  </p:clrMapOvr>
</p:notes>
</file>

<file path=ppt/notesSlides/notesSlide5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599</a:t>
            </a:fld>
            <a:endParaRPr lang="en-IN" dirty="0"/>
          </a:p>
        </p:txBody>
      </p:sp>
    </p:spTree>
  </p:cSld>
  <p:clrMapOvr>
    <a:masterClrMapping/>
  </p:clrMapOvr>
</p:notes>
</file>

<file path=ppt/notesSlides/notesSlide5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600</a:t>
            </a:fld>
            <a:endParaRPr lang="en-IN" dirty="0"/>
          </a:p>
        </p:txBody>
      </p:sp>
    </p:spTree>
  </p:cSld>
  <p:clrMapOvr>
    <a:masterClrMapping/>
  </p:clrMapOvr>
</p:notes>
</file>

<file path=ppt/notesSlides/notesSlide5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601</a:t>
            </a:fld>
            <a:endParaRPr lang="en-IN" dirty="0"/>
          </a:p>
        </p:txBody>
      </p:sp>
    </p:spTree>
  </p:cSld>
  <p:clrMapOvr>
    <a:masterClrMapping/>
  </p:clrMapOvr>
</p:notes>
</file>

<file path=ppt/notesSlides/notesSlide5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602</a:t>
            </a:fld>
            <a:endParaRPr lang="en-IN" dirty="0"/>
          </a:p>
        </p:txBody>
      </p:sp>
    </p:spTree>
  </p:cSld>
  <p:clrMapOvr>
    <a:masterClrMapping/>
  </p:clrMapOvr>
</p:notes>
</file>

<file path=ppt/notesSlides/notesSlide5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603</a:t>
            </a:fld>
            <a:endParaRPr lang="en-IN" dirty="0"/>
          </a:p>
        </p:txBody>
      </p:sp>
    </p:spTree>
  </p:cSld>
  <p:clrMapOvr>
    <a:masterClrMapping/>
  </p:clrMapOvr>
</p:notes>
</file>

<file path=ppt/notesSlides/notesSlide5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604</a:t>
            </a:fld>
            <a:endParaRPr lang="en-I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a:t>
            </a:fld>
            <a:endParaRPr lang="en-IN"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61</a:t>
            </a:fld>
            <a:endParaRPr lang="en-IN"/>
          </a:p>
        </p:txBody>
      </p:sp>
    </p:spTree>
  </p:cSld>
  <p:clrMapOvr>
    <a:masterClrMapping/>
  </p:clrMapOvr>
</p:notes>
</file>

<file path=ppt/notesSlides/notesSlide6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605</a:t>
            </a:fld>
            <a:endParaRPr lang="en-IN" dirty="0"/>
          </a:p>
        </p:txBody>
      </p:sp>
    </p:spTree>
  </p:cSld>
  <p:clrMapOvr>
    <a:masterClrMapping/>
  </p:clrMapOvr>
</p:notes>
</file>

<file path=ppt/notesSlides/notesSlide6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606</a:t>
            </a:fld>
            <a:endParaRPr lang="en-IN" dirty="0"/>
          </a:p>
        </p:txBody>
      </p:sp>
    </p:spTree>
  </p:cSld>
  <p:clrMapOvr>
    <a:masterClrMapping/>
  </p:clrMapOvr>
</p:notes>
</file>

<file path=ppt/notesSlides/notesSlide6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607</a:t>
            </a:fld>
            <a:endParaRPr lang="en-IN" dirty="0"/>
          </a:p>
        </p:txBody>
      </p:sp>
    </p:spTree>
  </p:cSld>
  <p:clrMapOvr>
    <a:masterClrMapping/>
  </p:clrMapOvr>
</p:notes>
</file>

<file path=ppt/notesSlides/notesSlide6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608</a:t>
            </a:fld>
            <a:endParaRPr lang="en-IN" dirty="0"/>
          </a:p>
        </p:txBody>
      </p:sp>
    </p:spTree>
  </p:cSld>
  <p:clrMapOvr>
    <a:masterClrMapping/>
  </p:clrMapOvr>
</p:notes>
</file>

<file path=ppt/notesSlides/notesSlide6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609</a:t>
            </a:fld>
            <a:endParaRPr lang="en-IN" dirty="0"/>
          </a:p>
        </p:txBody>
      </p:sp>
    </p:spTree>
  </p:cSld>
  <p:clrMapOvr>
    <a:masterClrMapping/>
  </p:clrMapOvr>
</p:notes>
</file>

<file path=ppt/notesSlides/notesSlide6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610</a:t>
            </a:fld>
            <a:endParaRPr lang="en-IN" dirty="0"/>
          </a:p>
        </p:txBody>
      </p:sp>
    </p:spTree>
  </p:cSld>
  <p:clrMapOvr>
    <a:masterClrMapping/>
  </p:clrMapOvr>
</p:notes>
</file>

<file path=ppt/notesSlides/notesSlide6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611</a:t>
            </a:fld>
            <a:endParaRPr lang="en-IN" dirty="0"/>
          </a:p>
        </p:txBody>
      </p:sp>
    </p:spTree>
  </p:cSld>
  <p:clrMapOvr>
    <a:masterClrMapping/>
  </p:clrMapOvr>
</p:notes>
</file>

<file path=ppt/notesSlides/notesSlide6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612</a:t>
            </a:fld>
            <a:endParaRPr lang="en-IN" dirty="0"/>
          </a:p>
        </p:txBody>
      </p:sp>
    </p:spTree>
  </p:cSld>
  <p:clrMapOvr>
    <a:masterClrMapping/>
  </p:clrMapOvr>
</p:notes>
</file>

<file path=ppt/notesSlides/notesSlide6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613</a:t>
            </a:fld>
            <a:endParaRPr lang="en-IN" dirty="0"/>
          </a:p>
        </p:txBody>
      </p:sp>
    </p:spTree>
  </p:cSld>
  <p:clrMapOvr>
    <a:masterClrMapping/>
  </p:clrMapOvr>
</p:notes>
</file>

<file path=ppt/notesSlides/notesSlide6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614</a:t>
            </a:fld>
            <a:endParaRPr lang="en-IN"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62</a:t>
            </a:fld>
            <a:endParaRPr lang="en-IN"/>
          </a:p>
        </p:txBody>
      </p:sp>
    </p:spTree>
  </p:cSld>
  <p:clrMapOvr>
    <a:masterClrMapping/>
  </p:clrMapOvr>
</p:notes>
</file>

<file path=ppt/notesSlides/notesSlide6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615</a:t>
            </a:fld>
            <a:endParaRPr lang="en-IN" dirty="0"/>
          </a:p>
        </p:txBody>
      </p:sp>
    </p:spTree>
  </p:cSld>
  <p:clrMapOvr>
    <a:masterClrMapping/>
  </p:clrMapOvr>
</p:notes>
</file>

<file path=ppt/notesSlides/notesSlide6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616</a:t>
            </a:fld>
            <a:endParaRPr lang="en-IN" dirty="0"/>
          </a:p>
        </p:txBody>
      </p:sp>
    </p:spTree>
  </p:cSld>
  <p:clrMapOvr>
    <a:masterClrMapping/>
  </p:clrMapOvr>
</p:notes>
</file>

<file path=ppt/notesSlides/notesSlide6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617</a:t>
            </a:fld>
            <a:endParaRPr lang="en-IN" dirty="0"/>
          </a:p>
        </p:txBody>
      </p:sp>
    </p:spTree>
  </p:cSld>
  <p:clrMapOvr>
    <a:masterClrMapping/>
  </p:clrMapOvr>
</p:notes>
</file>

<file path=ppt/notesSlides/notesSlide6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618</a:t>
            </a:fld>
            <a:endParaRPr lang="en-IN" dirty="0"/>
          </a:p>
        </p:txBody>
      </p:sp>
    </p:spTree>
  </p:cSld>
  <p:clrMapOvr>
    <a:masterClrMapping/>
  </p:clrMapOvr>
</p:notes>
</file>

<file path=ppt/notesSlides/notesSlide6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619</a:t>
            </a:fld>
            <a:endParaRPr lang="en-IN" dirty="0"/>
          </a:p>
        </p:txBody>
      </p:sp>
    </p:spTree>
  </p:cSld>
  <p:clrMapOvr>
    <a:masterClrMapping/>
  </p:clrMapOvr>
</p:notes>
</file>

<file path=ppt/notesSlides/notesSlide6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620</a:t>
            </a:fld>
            <a:endParaRPr lang="en-IN" dirty="0"/>
          </a:p>
        </p:txBody>
      </p:sp>
    </p:spTree>
  </p:cSld>
  <p:clrMapOvr>
    <a:masterClrMapping/>
  </p:clrMapOvr>
</p:notes>
</file>

<file path=ppt/notesSlides/notesSlide6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621</a:t>
            </a:fld>
            <a:endParaRPr lang="en-IN" dirty="0"/>
          </a:p>
        </p:txBody>
      </p:sp>
    </p:spTree>
  </p:cSld>
  <p:clrMapOvr>
    <a:masterClrMapping/>
  </p:clrMapOvr>
</p:notes>
</file>

<file path=ppt/notesSlides/notesSlide6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622</a:t>
            </a:fld>
            <a:endParaRPr lang="en-IN" dirty="0"/>
          </a:p>
        </p:txBody>
      </p:sp>
    </p:spTree>
  </p:cSld>
  <p:clrMapOvr>
    <a:masterClrMapping/>
  </p:clrMapOvr>
</p:notes>
</file>

<file path=ppt/notesSlides/notesSlide6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623</a:t>
            </a:fld>
            <a:endParaRPr lang="en-IN" dirty="0"/>
          </a:p>
        </p:txBody>
      </p:sp>
    </p:spTree>
  </p:cSld>
  <p:clrMapOvr>
    <a:masterClrMapping/>
  </p:clrMapOvr>
</p:notes>
</file>

<file path=ppt/notesSlides/notesSlide6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624</a:t>
            </a:fld>
            <a:endParaRPr lang="en-IN"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63</a:t>
            </a:fld>
            <a:endParaRPr lang="en-IN"/>
          </a:p>
        </p:txBody>
      </p:sp>
    </p:spTree>
  </p:cSld>
  <p:clrMapOvr>
    <a:masterClrMapping/>
  </p:clrMapOvr>
</p:notes>
</file>

<file path=ppt/notesSlides/notesSlide6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625</a:t>
            </a:fld>
            <a:endParaRPr lang="en-IN" dirty="0"/>
          </a:p>
        </p:txBody>
      </p:sp>
    </p:spTree>
  </p:cSld>
  <p:clrMapOvr>
    <a:masterClrMapping/>
  </p:clrMapOvr>
</p:notes>
</file>

<file path=ppt/notesSlides/notesSlide6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626</a:t>
            </a:fld>
            <a:endParaRPr lang="en-IN" dirty="0"/>
          </a:p>
        </p:txBody>
      </p:sp>
    </p:spTree>
  </p:cSld>
  <p:clrMapOvr>
    <a:masterClrMapping/>
  </p:clrMapOvr>
</p:notes>
</file>

<file path=ppt/notesSlides/notesSlide6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627</a:t>
            </a:fld>
            <a:endParaRPr lang="en-IN" dirty="0"/>
          </a:p>
        </p:txBody>
      </p:sp>
    </p:spTree>
  </p:cSld>
  <p:clrMapOvr>
    <a:masterClrMapping/>
  </p:clrMapOvr>
</p:notes>
</file>

<file path=ppt/notesSlides/notesSlide6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628</a:t>
            </a:fld>
            <a:endParaRPr lang="en-IN" dirty="0"/>
          </a:p>
        </p:txBody>
      </p:sp>
    </p:spTree>
  </p:cSld>
  <p:clrMapOvr>
    <a:masterClrMapping/>
  </p:clrMapOvr>
</p:notes>
</file>

<file path=ppt/notesSlides/notesSlide6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629</a:t>
            </a:fld>
            <a:endParaRPr lang="en-IN" dirty="0"/>
          </a:p>
        </p:txBody>
      </p:sp>
    </p:spTree>
  </p:cSld>
  <p:clrMapOvr>
    <a:masterClrMapping/>
  </p:clrMapOvr>
</p:notes>
</file>

<file path=ppt/notesSlides/notesSlide6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630</a:t>
            </a:fld>
            <a:endParaRPr lang="en-IN" dirty="0"/>
          </a:p>
        </p:txBody>
      </p:sp>
    </p:spTree>
  </p:cSld>
  <p:clrMapOvr>
    <a:masterClrMapping/>
  </p:clrMapOvr>
</p:notes>
</file>

<file path=ppt/notesSlides/notesSlide6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631</a:t>
            </a:fld>
            <a:endParaRPr lang="en-IN" dirty="0"/>
          </a:p>
        </p:txBody>
      </p:sp>
    </p:spTree>
  </p:cSld>
  <p:clrMapOvr>
    <a:masterClrMapping/>
  </p:clrMapOvr>
</p:notes>
</file>

<file path=ppt/notesSlides/notesSlide6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632</a:t>
            </a:fld>
            <a:endParaRPr lang="en-IN" dirty="0"/>
          </a:p>
        </p:txBody>
      </p:sp>
    </p:spTree>
  </p:cSld>
  <p:clrMapOvr>
    <a:masterClrMapping/>
  </p:clrMapOvr>
</p:notes>
</file>

<file path=ppt/notesSlides/notesSlide6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633</a:t>
            </a:fld>
            <a:endParaRPr lang="en-IN" dirty="0"/>
          </a:p>
        </p:txBody>
      </p:sp>
    </p:spTree>
  </p:cSld>
  <p:clrMapOvr>
    <a:masterClrMapping/>
  </p:clrMapOvr>
</p:notes>
</file>

<file path=ppt/notesSlides/notesSlide6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634</a:t>
            </a:fld>
            <a:endParaRPr lang="en-IN"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64</a:t>
            </a:fld>
            <a:endParaRPr lang="en-IN"/>
          </a:p>
        </p:txBody>
      </p:sp>
    </p:spTree>
  </p:cSld>
  <p:clrMapOvr>
    <a:masterClrMapping/>
  </p:clrMapOvr>
</p:notes>
</file>

<file path=ppt/notesSlides/notesSlide6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635</a:t>
            </a:fld>
            <a:endParaRPr lang="en-IN" dirty="0"/>
          </a:p>
        </p:txBody>
      </p:sp>
    </p:spTree>
  </p:cSld>
  <p:clrMapOvr>
    <a:masterClrMapping/>
  </p:clrMapOvr>
</p:notes>
</file>

<file path=ppt/notesSlides/notesSlide6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636</a:t>
            </a:fld>
            <a:endParaRPr lang="en-IN" dirty="0"/>
          </a:p>
        </p:txBody>
      </p:sp>
    </p:spTree>
  </p:cSld>
  <p:clrMapOvr>
    <a:masterClrMapping/>
  </p:clrMapOvr>
</p:notes>
</file>

<file path=ppt/notesSlides/notesSlide6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637</a:t>
            </a:fld>
            <a:endParaRPr lang="en-IN" dirty="0"/>
          </a:p>
        </p:txBody>
      </p:sp>
    </p:spTree>
  </p:cSld>
  <p:clrMapOvr>
    <a:masterClrMapping/>
  </p:clrMapOvr>
</p:notes>
</file>

<file path=ppt/notesSlides/notesSlide6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638</a:t>
            </a:fld>
            <a:endParaRPr lang="en-IN" dirty="0"/>
          </a:p>
        </p:txBody>
      </p:sp>
    </p:spTree>
  </p:cSld>
  <p:clrMapOvr>
    <a:masterClrMapping/>
  </p:clrMapOvr>
</p:notes>
</file>

<file path=ppt/notesSlides/notesSlide6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639</a:t>
            </a:fld>
            <a:endParaRPr lang="en-IN" dirty="0"/>
          </a:p>
        </p:txBody>
      </p:sp>
    </p:spTree>
  </p:cSld>
  <p:clrMapOvr>
    <a:masterClrMapping/>
  </p:clrMapOvr>
</p:notes>
</file>

<file path=ppt/notesSlides/notesSlide6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640</a:t>
            </a:fld>
            <a:endParaRPr lang="en-IN" dirty="0"/>
          </a:p>
        </p:txBody>
      </p:sp>
    </p:spTree>
  </p:cSld>
  <p:clrMapOvr>
    <a:masterClrMapping/>
  </p:clrMapOvr>
</p:notes>
</file>

<file path=ppt/notesSlides/notesSlide6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641</a:t>
            </a:fld>
            <a:endParaRPr lang="en-IN" dirty="0"/>
          </a:p>
        </p:txBody>
      </p:sp>
    </p:spTree>
  </p:cSld>
  <p:clrMapOvr>
    <a:masterClrMapping/>
  </p:clrMapOvr>
</p:notes>
</file>

<file path=ppt/notesSlides/notesSlide6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642</a:t>
            </a:fld>
            <a:endParaRPr lang="en-IN" dirty="0"/>
          </a:p>
        </p:txBody>
      </p:sp>
    </p:spTree>
  </p:cSld>
  <p:clrMapOvr>
    <a:masterClrMapping/>
  </p:clrMapOvr>
</p:notes>
</file>

<file path=ppt/notesSlides/notesSlide6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643</a:t>
            </a:fld>
            <a:endParaRPr lang="en-IN" dirty="0"/>
          </a:p>
        </p:txBody>
      </p:sp>
    </p:spTree>
  </p:cSld>
  <p:clrMapOvr>
    <a:masterClrMapping/>
  </p:clrMapOvr>
</p:notes>
</file>

<file path=ppt/notesSlides/notesSlide6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644</a:t>
            </a:fld>
            <a:endParaRPr lang="en-IN"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65</a:t>
            </a:fld>
            <a:endParaRPr lang="en-IN"/>
          </a:p>
        </p:txBody>
      </p:sp>
    </p:spTree>
  </p:cSld>
  <p:clrMapOvr>
    <a:masterClrMapping/>
  </p:clrMapOvr>
</p:notes>
</file>

<file path=ppt/notesSlides/notesSlide6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645</a:t>
            </a:fld>
            <a:endParaRPr lang="en-IN" dirty="0"/>
          </a:p>
        </p:txBody>
      </p:sp>
    </p:spTree>
  </p:cSld>
  <p:clrMapOvr>
    <a:masterClrMapping/>
  </p:clrMapOvr>
</p:notes>
</file>

<file path=ppt/notesSlides/notesSlide6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646</a:t>
            </a:fld>
            <a:endParaRPr lang="en-IN" dirty="0"/>
          </a:p>
        </p:txBody>
      </p:sp>
    </p:spTree>
  </p:cSld>
  <p:clrMapOvr>
    <a:masterClrMapping/>
  </p:clrMapOvr>
</p:notes>
</file>

<file path=ppt/notesSlides/notesSlide6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647</a:t>
            </a:fld>
            <a:endParaRPr lang="en-IN" dirty="0"/>
          </a:p>
        </p:txBody>
      </p:sp>
    </p:spTree>
  </p:cSld>
  <p:clrMapOvr>
    <a:masterClrMapping/>
  </p:clrMapOvr>
</p:notes>
</file>

<file path=ppt/notesSlides/notesSlide6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648</a:t>
            </a:fld>
            <a:endParaRPr lang="en-IN" dirty="0"/>
          </a:p>
        </p:txBody>
      </p:sp>
    </p:spTree>
  </p:cSld>
  <p:clrMapOvr>
    <a:masterClrMapping/>
  </p:clrMapOvr>
</p:notes>
</file>

<file path=ppt/notesSlides/notesSlide6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649</a:t>
            </a:fld>
            <a:endParaRPr lang="en-IN" dirty="0"/>
          </a:p>
        </p:txBody>
      </p:sp>
    </p:spTree>
  </p:cSld>
  <p:clrMapOvr>
    <a:masterClrMapping/>
  </p:clrMapOvr>
</p:notes>
</file>

<file path=ppt/notesSlides/notesSlide6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650</a:t>
            </a:fld>
            <a:endParaRPr lang="en-IN" dirty="0"/>
          </a:p>
        </p:txBody>
      </p:sp>
    </p:spTree>
  </p:cSld>
  <p:clrMapOvr>
    <a:masterClrMapping/>
  </p:clrMapOvr>
</p:notes>
</file>

<file path=ppt/notesSlides/notesSlide6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651</a:t>
            </a:fld>
            <a:endParaRPr lang="en-IN" dirty="0"/>
          </a:p>
        </p:txBody>
      </p:sp>
    </p:spTree>
  </p:cSld>
  <p:clrMapOvr>
    <a:masterClrMapping/>
  </p:clrMapOvr>
</p:notes>
</file>

<file path=ppt/notesSlides/notesSlide6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652</a:t>
            </a:fld>
            <a:endParaRPr lang="en-IN" dirty="0"/>
          </a:p>
        </p:txBody>
      </p:sp>
    </p:spTree>
  </p:cSld>
  <p:clrMapOvr>
    <a:masterClrMapping/>
  </p:clrMapOvr>
</p:notes>
</file>

<file path=ppt/notesSlides/notesSlide6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653</a:t>
            </a:fld>
            <a:endParaRPr lang="en-IN" dirty="0"/>
          </a:p>
        </p:txBody>
      </p:sp>
    </p:spTree>
  </p:cSld>
  <p:clrMapOvr>
    <a:masterClrMapping/>
  </p:clrMapOvr>
</p:notes>
</file>

<file path=ppt/notesSlides/notesSlide6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654</a:t>
            </a:fld>
            <a:endParaRPr lang="en-IN"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66</a:t>
            </a:fld>
            <a:endParaRPr lang="en-IN"/>
          </a:p>
        </p:txBody>
      </p:sp>
    </p:spTree>
  </p:cSld>
  <p:clrMapOvr>
    <a:masterClrMapping/>
  </p:clrMapOvr>
</p:notes>
</file>

<file path=ppt/notesSlides/notesSlide6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655</a:t>
            </a:fld>
            <a:endParaRPr lang="en-IN" dirty="0"/>
          </a:p>
        </p:txBody>
      </p:sp>
    </p:spTree>
  </p:cSld>
  <p:clrMapOvr>
    <a:masterClrMapping/>
  </p:clrMapOvr>
</p:notes>
</file>

<file path=ppt/notesSlides/notesSlide6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656</a:t>
            </a:fld>
            <a:endParaRPr lang="en-IN" dirty="0"/>
          </a:p>
        </p:txBody>
      </p:sp>
    </p:spTree>
  </p:cSld>
  <p:clrMapOvr>
    <a:masterClrMapping/>
  </p:clrMapOvr>
</p:notes>
</file>

<file path=ppt/notesSlides/notesSlide6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657</a:t>
            </a:fld>
            <a:endParaRPr lang="en-IN" dirty="0"/>
          </a:p>
        </p:txBody>
      </p:sp>
    </p:spTree>
  </p:cSld>
  <p:clrMapOvr>
    <a:masterClrMapping/>
  </p:clrMapOvr>
</p:notes>
</file>

<file path=ppt/notesSlides/notesSlide6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658</a:t>
            </a:fld>
            <a:endParaRPr lang="en-IN" dirty="0"/>
          </a:p>
        </p:txBody>
      </p:sp>
    </p:spTree>
  </p:cSld>
  <p:clrMapOvr>
    <a:masterClrMapping/>
  </p:clrMapOvr>
</p:notes>
</file>

<file path=ppt/notesSlides/notesSlide6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659</a:t>
            </a:fld>
            <a:endParaRPr lang="en-IN" dirty="0"/>
          </a:p>
        </p:txBody>
      </p:sp>
    </p:spTree>
  </p:cSld>
  <p:clrMapOvr>
    <a:masterClrMapping/>
  </p:clrMapOvr>
</p:notes>
</file>

<file path=ppt/notesSlides/notesSlide6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660</a:t>
            </a:fld>
            <a:endParaRPr lang="en-IN" dirty="0"/>
          </a:p>
        </p:txBody>
      </p:sp>
    </p:spTree>
  </p:cSld>
  <p:clrMapOvr>
    <a:masterClrMapping/>
  </p:clrMapOvr>
</p:notes>
</file>

<file path=ppt/notesSlides/notesSlide6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661</a:t>
            </a:fld>
            <a:endParaRPr lang="en-IN" dirty="0"/>
          </a:p>
        </p:txBody>
      </p:sp>
    </p:spTree>
  </p:cSld>
  <p:clrMapOvr>
    <a:masterClrMapping/>
  </p:clrMapOvr>
</p:notes>
</file>

<file path=ppt/notesSlides/notesSlide6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662</a:t>
            </a:fld>
            <a:endParaRPr lang="en-IN" dirty="0"/>
          </a:p>
        </p:txBody>
      </p:sp>
    </p:spTree>
  </p:cSld>
  <p:clrMapOvr>
    <a:masterClrMapping/>
  </p:clrMapOvr>
</p:notes>
</file>

<file path=ppt/notesSlides/notesSlide6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663</a:t>
            </a:fld>
            <a:endParaRPr lang="en-IN" dirty="0"/>
          </a:p>
        </p:txBody>
      </p:sp>
    </p:spTree>
  </p:cSld>
  <p:clrMapOvr>
    <a:masterClrMapping/>
  </p:clrMapOvr>
</p:notes>
</file>

<file path=ppt/notesSlides/notesSlide6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664</a:t>
            </a:fld>
            <a:endParaRPr lang="en-IN"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67</a:t>
            </a:fld>
            <a:endParaRPr lang="en-IN"/>
          </a:p>
        </p:txBody>
      </p:sp>
    </p:spTree>
  </p:cSld>
  <p:clrMapOvr>
    <a:masterClrMapping/>
  </p:clrMapOvr>
</p:notes>
</file>

<file path=ppt/notesSlides/notesSlide6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665</a:t>
            </a:fld>
            <a:endParaRPr lang="en-IN" dirty="0"/>
          </a:p>
        </p:txBody>
      </p:sp>
    </p:spTree>
  </p:cSld>
  <p:clrMapOvr>
    <a:masterClrMapping/>
  </p:clrMapOvr>
</p:notes>
</file>

<file path=ppt/notesSlides/notesSlide6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666</a:t>
            </a:fld>
            <a:endParaRPr lang="en-IN" dirty="0"/>
          </a:p>
        </p:txBody>
      </p:sp>
    </p:spTree>
  </p:cSld>
  <p:clrMapOvr>
    <a:masterClrMapping/>
  </p:clrMapOvr>
</p:notes>
</file>

<file path=ppt/notesSlides/notesSlide6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667</a:t>
            </a:fld>
            <a:endParaRPr lang="en-IN" dirty="0"/>
          </a:p>
        </p:txBody>
      </p:sp>
    </p:spTree>
  </p:cSld>
  <p:clrMapOvr>
    <a:masterClrMapping/>
  </p:clrMapOvr>
</p:notes>
</file>

<file path=ppt/notesSlides/notesSlide6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668</a:t>
            </a:fld>
            <a:endParaRPr lang="en-IN" dirty="0"/>
          </a:p>
        </p:txBody>
      </p:sp>
    </p:spTree>
  </p:cSld>
  <p:clrMapOvr>
    <a:masterClrMapping/>
  </p:clrMapOvr>
</p:notes>
</file>

<file path=ppt/notesSlides/notesSlide6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669</a:t>
            </a:fld>
            <a:endParaRPr lang="en-IN" dirty="0"/>
          </a:p>
        </p:txBody>
      </p:sp>
    </p:spTree>
  </p:cSld>
  <p:clrMapOvr>
    <a:masterClrMapping/>
  </p:clrMapOvr>
</p:notes>
</file>

<file path=ppt/notesSlides/notesSlide6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670</a:t>
            </a:fld>
            <a:endParaRPr lang="en-IN" dirty="0"/>
          </a:p>
        </p:txBody>
      </p:sp>
    </p:spTree>
  </p:cSld>
  <p:clrMapOvr>
    <a:masterClrMapping/>
  </p:clrMapOvr>
</p:notes>
</file>

<file path=ppt/notesSlides/notesSlide6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671</a:t>
            </a:fld>
            <a:endParaRPr lang="en-IN" dirty="0"/>
          </a:p>
        </p:txBody>
      </p:sp>
    </p:spTree>
  </p:cSld>
  <p:clrMapOvr>
    <a:masterClrMapping/>
  </p:clrMapOvr>
</p:notes>
</file>

<file path=ppt/notesSlides/notesSlide6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672</a:t>
            </a:fld>
            <a:endParaRPr lang="en-IN" dirty="0"/>
          </a:p>
        </p:txBody>
      </p:sp>
    </p:spTree>
  </p:cSld>
  <p:clrMapOvr>
    <a:masterClrMapping/>
  </p:clrMapOvr>
</p:notes>
</file>

<file path=ppt/notesSlides/notesSlide6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673</a:t>
            </a:fld>
            <a:endParaRPr lang="en-IN" dirty="0"/>
          </a:p>
        </p:txBody>
      </p:sp>
    </p:spTree>
  </p:cSld>
  <p:clrMapOvr>
    <a:masterClrMapping/>
  </p:clrMapOvr>
</p:notes>
</file>

<file path=ppt/notesSlides/notesSlide6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674</a:t>
            </a:fld>
            <a:endParaRPr lang="en-IN"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68</a:t>
            </a:fld>
            <a:endParaRPr lang="en-IN"/>
          </a:p>
        </p:txBody>
      </p:sp>
    </p:spTree>
  </p:cSld>
  <p:clrMapOvr>
    <a:masterClrMapping/>
  </p:clrMapOvr>
</p:notes>
</file>

<file path=ppt/notesSlides/notesSlide6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675</a:t>
            </a:fld>
            <a:endParaRPr lang="en-IN" dirty="0"/>
          </a:p>
        </p:txBody>
      </p:sp>
    </p:spTree>
  </p:cSld>
  <p:clrMapOvr>
    <a:masterClrMapping/>
  </p:clrMapOvr>
</p:notes>
</file>

<file path=ppt/notesSlides/notesSlide6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676</a:t>
            </a:fld>
            <a:endParaRPr lang="en-IN" dirty="0"/>
          </a:p>
        </p:txBody>
      </p:sp>
    </p:spTree>
  </p:cSld>
  <p:clrMapOvr>
    <a:masterClrMapping/>
  </p:clrMapOvr>
</p:notes>
</file>

<file path=ppt/notesSlides/notesSlide6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677</a:t>
            </a:fld>
            <a:endParaRPr lang="en-IN" dirty="0"/>
          </a:p>
        </p:txBody>
      </p:sp>
    </p:spTree>
  </p:cSld>
  <p:clrMapOvr>
    <a:masterClrMapping/>
  </p:clrMapOvr>
</p:notes>
</file>

<file path=ppt/notesSlides/notesSlide6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678</a:t>
            </a:fld>
            <a:endParaRPr lang="en-IN" dirty="0"/>
          </a:p>
        </p:txBody>
      </p:sp>
    </p:spTree>
  </p:cSld>
  <p:clrMapOvr>
    <a:masterClrMapping/>
  </p:clrMapOvr>
</p:notes>
</file>

<file path=ppt/notesSlides/notesSlide6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679</a:t>
            </a:fld>
            <a:endParaRPr lang="en-IN" dirty="0"/>
          </a:p>
        </p:txBody>
      </p:sp>
    </p:spTree>
  </p:cSld>
  <p:clrMapOvr>
    <a:masterClrMapping/>
  </p:clrMapOvr>
</p:notes>
</file>

<file path=ppt/notesSlides/notesSlide6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680</a:t>
            </a:fld>
            <a:endParaRPr lang="en-IN" dirty="0"/>
          </a:p>
        </p:txBody>
      </p:sp>
    </p:spTree>
  </p:cSld>
  <p:clrMapOvr>
    <a:masterClrMapping/>
  </p:clrMapOvr>
</p:notes>
</file>

<file path=ppt/notesSlides/notesSlide6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681</a:t>
            </a:fld>
            <a:endParaRPr lang="en-IN" dirty="0"/>
          </a:p>
        </p:txBody>
      </p:sp>
    </p:spTree>
  </p:cSld>
  <p:clrMapOvr>
    <a:masterClrMapping/>
  </p:clrMapOvr>
</p:notes>
</file>

<file path=ppt/notesSlides/notesSlide6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682</a:t>
            </a:fld>
            <a:endParaRPr lang="en-IN" dirty="0"/>
          </a:p>
        </p:txBody>
      </p:sp>
    </p:spTree>
  </p:cSld>
  <p:clrMapOvr>
    <a:masterClrMapping/>
  </p:clrMapOvr>
</p:notes>
</file>

<file path=ppt/notesSlides/notesSlide6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684</a:t>
            </a:fld>
            <a:endParaRPr lang="en-IN" dirty="0"/>
          </a:p>
        </p:txBody>
      </p:sp>
    </p:spTree>
  </p:cSld>
  <p:clrMapOvr>
    <a:masterClrMapping/>
  </p:clrMapOvr>
</p:notes>
</file>

<file path=ppt/notesSlides/notesSlide6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685</a:t>
            </a:fld>
            <a:endParaRPr lang="en-IN"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69</a:t>
            </a:fld>
            <a:endParaRPr lang="en-IN"/>
          </a:p>
        </p:txBody>
      </p:sp>
    </p:spTree>
  </p:cSld>
  <p:clrMapOvr>
    <a:masterClrMapping/>
  </p:clrMapOvr>
</p:notes>
</file>

<file path=ppt/notesSlides/notesSlide6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686</a:t>
            </a:fld>
            <a:endParaRPr lang="en-IN" dirty="0"/>
          </a:p>
        </p:txBody>
      </p:sp>
    </p:spTree>
  </p:cSld>
  <p:clrMapOvr>
    <a:masterClrMapping/>
  </p:clrMapOvr>
</p:notes>
</file>

<file path=ppt/notesSlides/notesSlide6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687</a:t>
            </a:fld>
            <a:endParaRPr lang="en-IN" dirty="0"/>
          </a:p>
        </p:txBody>
      </p:sp>
    </p:spTree>
  </p:cSld>
  <p:clrMapOvr>
    <a:masterClrMapping/>
  </p:clrMapOvr>
</p:notes>
</file>

<file path=ppt/notesSlides/notesSlide6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688</a:t>
            </a:fld>
            <a:endParaRPr lang="en-IN" dirty="0"/>
          </a:p>
        </p:txBody>
      </p:sp>
    </p:spTree>
  </p:cSld>
  <p:clrMapOvr>
    <a:masterClrMapping/>
  </p:clrMapOvr>
</p:notes>
</file>

<file path=ppt/notesSlides/notesSlide6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689</a:t>
            </a:fld>
            <a:endParaRPr lang="en-IN" dirty="0"/>
          </a:p>
        </p:txBody>
      </p:sp>
    </p:spTree>
  </p:cSld>
  <p:clrMapOvr>
    <a:masterClrMapping/>
  </p:clrMapOvr>
</p:notes>
</file>

<file path=ppt/notesSlides/notesSlide6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690</a:t>
            </a:fld>
            <a:endParaRPr lang="en-IN" dirty="0"/>
          </a:p>
        </p:txBody>
      </p:sp>
    </p:spTree>
  </p:cSld>
  <p:clrMapOvr>
    <a:masterClrMapping/>
  </p:clrMapOvr>
</p:notes>
</file>

<file path=ppt/notesSlides/notesSlide6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691</a:t>
            </a:fld>
            <a:endParaRPr lang="en-IN" dirty="0"/>
          </a:p>
        </p:txBody>
      </p:sp>
    </p:spTree>
  </p:cSld>
  <p:clrMapOvr>
    <a:masterClrMapping/>
  </p:clrMapOvr>
</p:notes>
</file>

<file path=ppt/notesSlides/notesSlide6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692</a:t>
            </a:fld>
            <a:endParaRPr lang="en-IN" dirty="0"/>
          </a:p>
        </p:txBody>
      </p:sp>
    </p:spTree>
  </p:cSld>
  <p:clrMapOvr>
    <a:masterClrMapping/>
  </p:clrMapOvr>
</p:notes>
</file>

<file path=ppt/notesSlides/notesSlide6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693</a:t>
            </a:fld>
            <a:endParaRPr lang="en-IN" dirty="0"/>
          </a:p>
        </p:txBody>
      </p:sp>
    </p:spTree>
  </p:cSld>
  <p:clrMapOvr>
    <a:masterClrMapping/>
  </p:clrMapOvr>
</p:notes>
</file>

<file path=ppt/notesSlides/notesSlide6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694</a:t>
            </a:fld>
            <a:endParaRPr lang="en-IN" dirty="0"/>
          </a:p>
        </p:txBody>
      </p:sp>
    </p:spTree>
  </p:cSld>
  <p:clrMapOvr>
    <a:masterClrMapping/>
  </p:clrMapOvr>
</p:notes>
</file>

<file path=ppt/notesSlides/notesSlide6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695</a:t>
            </a:fld>
            <a:endParaRPr lang="en-IN"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70</a:t>
            </a:fld>
            <a:endParaRPr lang="en-IN"/>
          </a:p>
        </p:txBody>
      </p:sp>
    </p:spTree>
  </p:cSld>
  <p:clrMapOvr>
    <a:masterClrMapping/>
  </p:clrMapOvr>
</p:notes>
</file>

<file path=ppt/notesSlides/notesSlide6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696</a:t>
            </a:fld>
            <a:endParaRPr lang="en-IN" dirty="0"/>
          </a:p>
        </p:txBody>
      </p:sp>
    </p:spTree>
  </p:cSld>
  <p:clrMapOvr>
    <a:masterClrMapping/>
  </p:clrMapOvr>
</p:notes>
</file>

<file path=ppt/notesSlides/notesSlide6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697</a:t>
            </a:fld>
            <a:endParaRPr lang="en-IN" dirty="0"/>
          </a:p>
        </p:txBody>
      </p:sp>
    </p:spTree>
  </p:cSld>
  <p:clrMapOvr>
    <a:masterClrMapping/>
  </p:clrMapOvr>
</p:notes>
</file>

<file path=ppt/notesSlides/notesSlide6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698</a:t>
            </a:fld>
            <a:endParaRPr lang="en-IN" dirty="0"/>
          </a:p>
        </p:txBody>
      </p:sp>
    </p:spTree>
  </p:cSld>
  <p:clrMapOvr>
    <a:masterClrMapping/>
  </p:clrMapOvr>
</p:notes>
</file>

<file path=ppt/notesSlides/notesSlide6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699</a:t>
            </a:fld>
            <a:endParaRPr lang="en-IN" dirty="0"/>
          </a:p>
        </p:txBody>
      </p:sp>
    </p:spTree>
  </p:cSld>
  <p:clrMapOvr>
    <a:masterClrMapping/>
  </p:clrMapOvr>
</p:notes>
</file>

<file path=ppt/notesSlides/notesSlide6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700</a:t>
            </a:fld>
            <a:endParaRPr lang="en-IN" dirty="0"/>
          </a:p>
        </p:txBody>
      </p:sp>
    </p:spTree>
  </p:cSld>
  <p:clrMapOvr>
    <a:masterClrMapping/>
  </p:clrMapOvr>
</p:notes>
</file>

<file path=ppt/notesSlides/notesSlide6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701</a:t>
            </a:fld>
            <a:endParaRPr lang="en-IN" dirty="0"/>
          </a:p>
        </p:txBody>
      </p:sp>
    </p:spTree>
  </p:cSld>
  <p:clrMapOvr>
    <a:masterClrMapping/>
  </p:clrMapOvr>
</p:notes>
</file>

<file path=ppt/notesSlides/notesSlide6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702</a:t>
            </a:fld>
            <a:endParaRPr lang="en-IN" dirty="0"/>
          </a:p>
        </p:txBody>
      </p:sp>
    </p:spTree>
  </p:cSld>
  <p:clrMapOvr>
    <a:masterClrMapping/>
  </p:clrMapOvr>
</p:notes>
</file>

<file path=ppt/notesSlides/notesSlide6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703</a:t>
            </a:fld>
            <a:endParaRPr lang="en-IN" dirty="0"/>
          </a:p>
        </p:txBody>
      </p:sp>
    </p:spTree>
  </p:cSld>
  <p:clrMapOvr>
    <a:masterClrMapping/>
  </p:clrMapOvr>
</p:notes>
</file>

<file path=ppt/notesSlides/notesSlide6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704</a:t>
            </a:fld>
            <a:endParaRPr lang="en-IN" dirty="0"/>
          </a:p>
        </p:txBody>
      </p:sp>
    </p:spTree>
  </p:cSld>
  <p:clrMapOvr>
    <a:masterClrMapping/>
  </p:clrMapOvr>
</p:notes>
</file>

<file path=ppt/notesSlides/notesSlide6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705</a:t>
            </a:fld>
            <a:endParaRPr lang="en-I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8</a:t>
            </a:fld>
            <a:endParaRPr lang="en-IN"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71</a:t>
            </a:fld>
            <a:endParaRPr lang="en-IN"/>
          </a:p>
        </p:txBody>
      </p:sp>
    </p:spTree>
  </p:cSld>
  <p:clrMapOvr>
    <a:masterClrMapping/>
  </p:clrMapOvr>
</p:notes>
</file>

<file path=ppt/notesSlides/notesSlide7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706</a:t>
            </a:fld>
            <a:endParaRPr lang="en-IN" dirty="0"/>
          </a:p>
        </p:txBody>
      </p:sp>
    </p:spTree>
  </p:cSld>
  <p:clrMapOvr>
    <a:masterClrMapping/>
  </p:clrMapOvr>
</p:notes>
</file>

<file path=ppt/notesSlides/notesSlide7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707</a:t>
            </a:fld>
            <a:endParaRPr lang="en-IN" dirty="0"/>
          </a:p>
        </p:txBody>
      </p:sp>
    </p:spTree>
  </p:cSld>
  <p:clrMapOvr>
    <a:masterClrMapping/>
  </p:clrMapOvr>
</p:notes>
</file>

<file path=ppt/notesSlides/notesSlide7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708</a:t>
            </a:fld>
            <a:endParaRPr lang="en-IN" dirty="0"/>
          </a:p>
        </p:txBody>
      </p:sp>
    </p:spTree>
  </p:cSld>
  <p:clrMapOvr>
    <a:masterClrMapping/>
  </p:clrMapOvr>
</p:notes>
</file>

<file path=ppt/notesSlides/notesSlide7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709</a:t>
            </a:fld>
            <a:endParaRPr lang="en-IN" dirty="0"/>
          </a:p>
        </p:txBody>
      </p:sp>
    </p:spTree>
  </p:cSld>
  <p:clrMapOvr>
    <a:masterClrMapping/>
  </p:clrMapOvr>
</p:notes>
</file>

<file path=ppt/notesSlides/notesSlide7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710</a:t>
            </a:fld>
            <a:endParaRPr lang="en-IN" dirty="0"/>
          </a:p>
        </p:txBody>
      </p:sp>
    </p:spTree>
  </p:cSld>
  <p:clrMapOvr>
    <a:masterClrMapping/>
  </p:clrMapOvr>
</p:notes>
</file>

<file path=ppt/notesSlides/notesSlide7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711</a:t>
            </a:fld>
            <a:endParaRPr lang="en-IN" dirty="0"/>
          </a:p>
        </p:txBody>
      </p:sp>
    </p:spTree>
  </p:cSld>
  <p:clrMapOvr>
    <a:masterClrMapping/>
  </p:clrMapOvr>
</p:notes>
</file>

<file path=ppt/notesSlides/notesSlide7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712</a:t>
            </a:fld>
            <a:endParaRPr lang="en-IN" dirty="0"/>
          </a:p>
        </p:txBody>
      </p:sp>
    </p:spTree>
  </p:cSld>
  <p:clrMapOvr>
    <a:masterClrMapping/>
  </p:clrMapOvr>
</p:notes>
</file>

<file path=ppt/notesSlides/notesSlide7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713</a:t>
            </a:fld>
            <a:endParaRPr lang="en-IN" dirty="0"/>
          </a:p>
        </p:txBody>
      </p:sp>
    </p:spTree>
  </p:cSld>
  <p:clrMapOvr>
    <a:masterClrMapping/>
  </p:clrMapOvr>
</p:notes>
</file>

<file path=ppt/notesSlides/notesSlide7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714</a:t>
            </a:fld>
            <a:endParaRPr lang="en-IN" dirty="0"/>
          </a:p>
        </p:txBody>
      </p:sp>
    </p:spTree>
  </p:cSld>
  <p:clrMapOvr>
    <a:masterClrMapping/>
  </p:clrMapOvr>
</p:notes>
</file>

<file path=ppt/notesSlides/notesSlide7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715</a:t>
            </a:fld>
            <a:endParaRPr lang="en-IN"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72</a:t>
            </a:fld>
            <a:endParaRPr lang="en-IN"/>
          </a:p>
        </p:txBody>
      </p:sp>
    </p:spTree>
  </p:cSld>
  <p:clrMapOvr>
    <a:masterClrMapping/>
  </p:clrMapOvr>
</p:notes>
</file>

<file path=ppt/notesSlides/notesSlide7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716</a:t>
            </a:fld>
            <a:endParaRPr lang="en-IN" dirty="0"/>
          </a:p>
        </p:txBody>
      </p:sp>
    </p:spTree>
  </p:cSld>
  <p:clrMapOvr>
    <a:masterClrMapping/>
  </p:clrMapOvr>
</p:notes>
</file>

<file path=ppt/notesSlides/notesSlide7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717</a:t>
            </a:fld>
            <a:endParaRPr lang="en-IN" dirty="0"/>
          </a:p>
        </p:txBody>
      </p:sp>
    </p:spTree>
  </p:cSld>
  <p:clrMapOvr>
    <a:masterClrMapping/>
  </p:clrMapOvr>
</p:notes>
</file>

<file path=ppt/notesSlides/notesSlide7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718</a:t>
            </a:fld>
            <a:endParaRPr lang="en-IN" dirty="0"/>
          </a:p>
        </p:txBody>
      </p:sp>
    </p:spTree>
  </p:cSld>
  <p:clrMapOvr>
    <a:masterClrMapping/>
  </p:clrMapOvr>
</p:notes>
</file>

<file path=ppt/notesSlides/notesSlide7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719</a:t>
            </a:fld>
            <a:endParaRPr lang="en-IN" dirty="0"/>
          </a:p>
        </p:txBody>
      </p:sp>
    </p:spTree>
  </p:cSld>
  <p:clrMapOvr>
    <a:masterClrMapping/>
  </p:clrMapOvr>
</p:notes>
</file>

<file path=ppt/notesSlides/notesSlide7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720</a:t>
            </a:fld>
            <a:endParaRPr lang="en-IN" dirty="0"/>
          </a:p>
        </p:txBody>
      </p:sp>
    </p:spTree>
  </p:cSld>
  <p:clrMapOvr>
    <a:masterClrMapping/>
  </p:clrMapOvr>
</p:notes>
</file>

<file path=ppt/notesSlides/notesSlide7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721</a:t>
            </a:fld>
            <a:endParaRPr lang="en-IN" dirty="0"/>
          </a:p>
        </p:txBody>
      </p:sp>
    </p:spTree>
  </p:cSld>
  <p:clrMapOvr>
    <a:masterClrMapping/>
  </p:clrMapOvr>
</p:notes>
</file>

<file path=ppt/notesSlides/notesSlide7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722</a:t>
            </a:fld>
            <a:endParaRPr lang="en-IN" dirty="0"/>
          </a:p>
        </p:txBody>
      </p:sp>
    </p:spTree>
  </p:cSld>
  <p:clrMapOvr>
    <a:masterClrMapping/>
  </p:clrMapOvr>
</p:notes>
</file>

<file path=ppt/notesSlides/notesSlide7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723</a:t>
            </a:fld>
            <a:endParaRPr lang="en-IN" dirty="0"/>
          </a:p>
        </p:txBody>
      </p:sp>
    </p:spTree>
  </p:cSld>
  <p:clrMapOvr>
    <a:masterClrMapping/>
  </p:clrMapOvr>
</p:notes>
</file>

<file path=ppt/notesSlides/notesSlide7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724</a:t>
            </a:fld>
            <a:endParaRPr lang="en-IN" dirty="0"/>
          </a:p>
        </p:txBody>
      </p:sp>
    </p:spTree>
  </p:cSld>
  <p:clrMapOvr>
    <a:masterClrMapping/>
  </p:clrMapOvr>
</p:notes>
</file>

<file path=ppt/notesSlides/notesSlide7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725</a:t>
            </a:fld>
            <a:endParaRPr lang="en-IN"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73</a:t>
            </a:fld>
            <a:endParaRPr lang="en-IN"/>
          </a:p>
        </p:txBody>
      </p:sp>
    </p:spTree>
  </p:cSld>
  <p:clrMapOvr>
    <a:masterClrMapping/>
  </p:clrMapOvr>
</p:notes>
</file>

<file path=ppt/notesSlides/notesSlide7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726</a:t>
            </a:fld>
            <a:endParaRPr lang="en-IN" dirty="0"/>
          </a:p>
        </p:txBody>
      </p:sp>
    </p:spTree>
  </p:cSld>
  <p:clrMapOvr>
    <a:masterClrMapping/>
  </p:clrMapOvr>
</p:notes>
</file>

<file path=ppt/notesSlides/notesSlide7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727</a:t>
            </a:fld>
            <a:endParaRPr lang="en-IN" dirty="0"/>
          </a:p>
        </p:txBody>
      </p:sp>
    </p:spTree>
  </p:cSld>
  <p:clrMapOvr>
    <a:masterClrMapping/>
  </p:clrMapOvr>
</p:notes>
</file>

<file path=ppt/notesSlides/notesSlide7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728</a:t>
            </a:fld>
            <a:endParaRPr lang="en-IN" dirty="0"/>
          </a:p>
        </p:txBody>
      </p:sp>
    </p:spTree>
  </p:cSld>
  <p:clrMapOvr>
    <a:masterClrMapping/>
  </p:clrMapOvr>
</p:notes>
</file>

<file path=ppt/notesSlides/notesSlide7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729</a:t>
            </a:fld>
            <a:endParaRPr lang="en-IN" dirty="0"/>
          </a:p>
        </p:txBody>
      </p:sp>
    </p:spTree>
  </p:cSld>
  <p:clrMapOvr>
    <a:masterClrMapping/>
  </p:clrMapOvr>
</p:notes>
</file>

<file path=ppt/notesSlides/notesSlide7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730</a:t>
            </a:fld>
            <a:endParaRPr lang="en-IN" dirty="0"/>
          </a:p>
        </p:txBody>
      </p:sp>
    </p:spTree>
  </p:cSld>
  <p:clrMapOvr>
    <a:masterClrMapping/>
  </p:clrMapOvr>
</p:notes>
</file>

<file path=ppt/notesSlides/notesSlide7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731</a:t>
            </a:fld>
            <a:endParaRPr lang="en-IN" dirty="0"/>
          </a:p>
        </p:txBody>
      </p:sp>
    </p:spTree>
  </p:cSld>
  <p:clrMapOvr>
    <a:masterClrMapping/>
  </p:clrMapOvr>
</p:notes>
</file>

<file path=ppt/notesSlides/notesSlide7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732</a:t>
            </a:fld>
            <a:endParaRPr lang="en-IN" dirty="0"/>
          </a:p>
        </p:txBody>
      </p:sp>
    </p:spTree>
  </p:cSld>
  <p:clrMapOvr>
    <a:masterClrMapping/>
  </p:clrMapOvr>
</p:notes>
</file>

<file path=ppt/notesSlides/notesSlide7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733</a:t>
            </a:fld>
            <a:endParaRPr lang="en-IN" dirty="0"/>
          </a:p>
        </p:txBody>
      </p:sp>
    </p:spTree>
  </p:cSld>
  <p:clrMapOvr>
    <a:masterClrMapping/>
  </p:clrMapOvr>
</p:notes>
</file>

<file path=ppt/notesSlides/notesSlide7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734</a:t>
            </a:fld>
            <a:endParaRPr lang="en-IN" dirty="0"/>
          </a:p>
        </p:txBody>
      </p:sp>
    </p:spTree>
  </p:cSld>
  <p:clrMapOvr>
    <a:masterClrMapping/>
  </p:clrMapOvr>
</p:notes>
</file>

<file path=ppt/notesSlides/notesSlide7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735</a:t>
            </a:fld>
            <a:endParaRPr lang="en-IN"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74</a:t>
            </a:fld>
            <a:endParaRPr lang="en-IN"/>
          </a:p>
        </p:txBody>
      </p:sp>
    </p:spTree>
  </p:cSld>
  <p:clrMapOvr>
    <a:masterClrMapping/>
  </p:clrMapOvr>
</p:notes>
</file>

<file path=ppt/notesSlides/notesSlide7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736</a:t>
            </a:fld>
            <a:endParaRPr lang="en-IN" dirty="0"/>
          </a:p>
        </p:txBody>
      </p:sp>
    </p:spTree>
  </p:cSld>
  <p:clrMapOvr>
    <a:masterClrMapping/>
  </p:clrMapOvr>
</p:notes>
</file>

<file path=ppt/notesSlides/notesSlide7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737</a:t>
            </a:fld>
            <a:endParaRPr lang="en-IN" dirty="0"/>
          </a:p>
        </p:txBody>
      </p:sp>
    </p:spTree>
  </p:cSld>
  <p:clrMapOvr>
    <a:masterClrMapping/>
  </p:clrMapOvr>
</p:notes>
</file>

<file path=ppt/notesSlides/notesSlide7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738</a:t>
            </a:fld>
            <a:endParaRPr lang="en-IN" dirty="0"/>
          </a:p>
        </p:txBody>
      </p:sp>
    </p:spTree>
  </p:cSld>
  <p:clrMapOvr>
    <a:masterClrMapping/>
  </p:clrMapOvr>
</p:notes>
</file>

<file path=ppt/notesSlides/notesSlide7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739</a:t>
            </a:fld>
            <a:endParaRPr lang="en-IN" dirty="0"/>
          </a:p>
        </p:txBody>
      </p:sp>
    </p:spTree>
  </p:cSld>
  <p:clrMapOvr>
    <a:masterClrMapping/>
  </p:clrMapOvr>
</p:notes>
</file>

<file path=ppt/notesSlides/notesSlide7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740</a:t>
            </a:fld>
            <a:endParaRPr lang="en-IN" dirty="0"/>
          </a:p>
        </p:txBody>
      </p:sp>
    </p:spTree>
  </p:cSld>
  <p:clrMapOvr>
    <a:masterClrMapping/>
  </p:clrMapOvr>
</p:notes>
</file>

<file path=ppt/notesSlides/notesSlide7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741</a:t>
            </a:fld>
            <a:endParaRPr lang="en-IN" dirty="0"/>
          </a:p>
        </p:txBody>
      </p:sp>
    </p:spTree>
  </p:cSld>
  <p:clrMapOvr>
    <a:masterClrMapping/>
  </p:clrMapOvr>
</p:notes>
</file>

<file path=ppt/notesSlides/notesSlide7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742</a:t>
            </a:fld>
            <a:endParaRPr lang="en-IN" dirty="0"/>
          </a:p>
        </p:txBody>
      </p:sp>
    </p:spTree>
  </p:cSld>
  <p:clrMapOvr>
    <a:masterClrMapping/>
  </p:clrMapOvr>
</p:notes>
</file>

<file path=ppt/notesSlides/notesSlide7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743</a:t>
            </a:fld>
            <a:endParaRPr lang="en-IN" dirty="0"/>
          </a:p>
        </p:txBody>
      </p:sp>
    </p:spTree>
  </p:cSld>
  <p:clrMapOvr>
    <a:masterClrMapping/>
  </p:clrMapOvr>
</p:notes>
</file>

<file path=ppt/notesSlides/notesSlide7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744</a:t>
            </a:fld>
            <a:endParaRPr lang="en-IN" dirty="0"/>
          </a:p>
        </p:txBody>
      </p:sp>
    </p:spTree>
  </p:cSld>
  <p:clrMapOvr>
    <a:masterClrMapping/>
  </p:clrMapOvr>
</p:notes>
</file>

<file path=ppt/notesSlides/notesSlide7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745</a:t>
            </a:fld>
            <a:endParaRPr lang="en-IN"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75</a:t>
            </a:fld>
            <a:endParaRPr lang="en-IN"/>
          </a:p>
        </p:txBody>
      </p:sp>
    </p:spTree>
  </p:cSld>
  <p:clrMapOvr>
    <a:masterClrMapping/>
  </p:clrMapOvr>
</p:notes>
</file>

<file path=ppt/notesSlides/notesSlide7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746</a:t>
            </a:fld>
            <a:endParaRPr lang="en-IN" dirty="0"/>
          </a:p>
        </p:txBody>
      </p:sp>
    </p:spTree>
  </p:cSld>
  <p:clrMapOvr>
    <a:masterClrMapping/>
  </p:clrMapOvr>
</p:notes>
</file>

<file path=ppt/notesSlides/notesSlide7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747</a:t>
            </a:fld>
            <a:endParaRPr lang="en-IN" dirty="0"/>
          </a:p>
        </p:txBody>
      </p:sp>
    </p:spTree>
  </p:cSld>
  <p:clrMapOvr>
    <a:masterClrMapping/>
  </p:clrMapOvr>
</p:notes>
</file>

<file path=ppt/notesSlides/notesSlide7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748</a:t>
            </a:fld>
            <a:endParaRPr lang="en-IN" dirty="0"/>
          </a:p>
        </p:txBody>
      </p:sp>
    </p:spTree>
  </p:cSld>
  <p:clrMapOvr>
    <a:masterClrMapping/>
  </p:clrMapOvr>
</p:notes>
</file>

<file path=ppt/notesSlides/notesSlide7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749</a:t>
            </a:fld>
            <a:endParaRPr lang="en-IN" dirty="0"/>
          </a:p>
        </p:txBody>
      </p:sp>
    </p:spTree>
  </p:cSld>
  <p:clrMapOvr>
    <a:masterClrMapping/>
  </p:clrMapOvr>
</p:notes>
</file>

<file path=ppt/notesSlides/notesSlide7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750</a:t>
            </a:fld>
            <a:endParaRPr lang="en-IN" dirty="0"/>
          </a:p>
        </p:txBody>
      </p:sp>
    </p:spTree>
  </p:cSld>
  <p:clrMapOvr>
    <a:masterClrMapping/>
  </p:clrMapOvr>
</p:notes>
</file>

<file path=ppt/notesSlides/notesSlide7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751</a:t>
            </a:fld>
            <a:endParaRPr lang="en-IN" dirty="0"/>
          </a:p>
        </p:txBody>
      </p:sp>
    </p:spTree>
  </p:cSld>
  <p:clrMapOvr>
    <a:masterClrMapping/>
  </p:clrMapOvr>
</p:notes>
</file>

<file path=ppt/notesSlides/notesSlide7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752</a:t>
            </a:fld>
            <a:endParaRPr lang="en-IN" dirty="0"/>
          </a:p>
        </p:txBody>
      </p:sp>
    </p:spTree>
  </p:cSld>
  <p:clrMapOvr>
    <a:masterClrMapping/>
  </p:clrMapOvr>
</p:notes>
</file>

<file path=ppt/notesSlides/notesSlide7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753</a:t>
            </a:fld>
            <a:endParaRPr lang="en-IN" dirty="0"/>
          </a:p>
        </p:txBody>
      </p:sp>
    </p:spTree>
  </p:cSld>
  <p:clrMapOvr>
    <a:masterClrMapping/>
  </p:clrMapOvr>
</p:notes>
</file>

<file path=ppt/notesSlides/notesSlide7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754</a:t>
            </a:fld>
            <a:endParaRPr lang="en-IN" dirty="0"/>
          </a:p>
        </p:txBody>
      </p:sp>
    </p:spTree>
  </p:cSld>
  <p:clrMapOvr>
    <a:masterClrMapping/>
  </p:clrMapOvr>
</p:notes>
</file>

<file path=ppt/notesSlides/notesSlide7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755</a:t>
            </a:fld>
            <a:endParaRPr lang="en-IN"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76</a:t>
            </a:fld>
            <a:endParaRPr lang="en-IN"/>
          </a:p>
        </p:txBody>
      </p:sp>
    </p:spTree>
  </p:cSld>
  <p:clrMapOvr>
    <a:masterClrMapping/>
  </p:clrMapOvr>
</p:notes>
</file>

<file path=ppt/notesSlides/notesSlide7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756</a:t>
            </a:fld>
            <a:endParaRPr lang="en-IN" dirty="0"/>
          </a:p>
        </p:txBody>
      </p:sp>
    </p:spTree>
  </p:cSld>
  <p:clrMapOvr>
    <a:masterClrMapping/>
  </p:clrMapOvr>
</p:notes>
</file>

<file path=ppt/notesSlides/notesSlide7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757</a:t>
            </a:fld>
            <a:endParaRPr lang="en-IN" dirty="0"/>
          </a:p>
        </p:txBody>
      </p:sp>
    </p:spTree>
  </p:cSld>
  <p:clrMapOvr>
    <a:masterClrMapping/>
  </p:clrMapOvr>
</p:notes>
</file>

<file path=ppt/notesSlides/notesSlide7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758</a:t>
            </a:fld>
            <a:endParaRPr lang="en-IN" dirty="0"/>
          </a:p>
        </p:txBody>
      </p:sp>
    </p:spTree>
  </p:cSld>
  <p:clrMapOvr>
    <a:masterClrMapping/>
  </p:clrMapOvr>
</p:notes>
</file>

<file path=ppt/notesSlides/notesSlide7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759</a:t>
            </a:fld>
            <a:endParaRPr lang="en-IN" dirty="0"/>
          </a:p>
        </p:txBody>
      </p:sp>
    </p:spTree>
  </p:cSld>
  <p:clrMapOvr>
    <a:masterClrMapping/>
  </p:clrMapOvr>
</p:notes>
</file>

<file path=ppt/notesSlides/notesSlide7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760</a:t>
            </a:fld>
            <a:endParaRPr lang="en-IN" dirty="0"/>
          </a:p>
        </p:txBody>
      </p:sp>
    </p:spTree>
  </p:cSld>
  <p:clrMapOvr>
    <a:masterClrMapping/>
  </p:clrMapOvr>
</p:notes>
</file>

<file path=ppt/notesSlides/notesSlide7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761</a:t>
            </a:fld>
            <a:endParaRPr lang="en-IN" dirty="0"/>
          </a:p>
        </p:txBody>
      </p:sp>
    </p:spTree>
  </p:cSld>
  <p:clrMapOvr>
    <a:masterClrMapping/>
  </p:clrMapOvr>
</p:notes>
</file>

<file path=ppt/notesSlides/notesSlide7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762</a:t>
            </a:fld>
            <a:endParaRPr lang="en-IN" dirty="0"/>
          </a:p>
        </p:txBody>
      </p:sp>
    </p:spTree>
  </p:cSld>
  <p:clrMapOvr>
    <a:masterClrMapping/>
  </p:clrMapOvr>
</p:notes>
</file>

<file path=ppt/notesSlides/notesSlide7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763</a:t>
            </a:fld>
            <a:endParaRPr lang="en-IN" dirty="0"/>
          </a:p>
        </p:txBody>
      </p:sp>
    </p:spTree>
  </p:cSld>
  <p:clrMapOvr>
    <a:masterClrMapping/>
  </p:clrMapOvr>
</p:notes>
</file>

<file path=ppt/notesSlides/notesSlide7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764</a:t>
            </a:fld>
            <a:endParaRPr lang="en-IN" dirty="0"/>
          </a:p>
        </p:txBody>
      </p:sp>
    </p:spTree>
  </p:cSld>
  <p:clrMapOvr>
    <a:masterClrMapping/>
  </p:clrMapOvr>
</p:notes>
</file>

<file path=ppt/notesSlides/notesSlide7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765</a:t>
            </a:fld>
            <a:endParaRPr lang="en-IN"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77</a:t>
            </a:fld>
            <a:endParaRPr lang="en-IN"/>
          </a:p>
        </p:txBody>
      </p:sp>
    </p:spTree>
  </p:cSld>
  <p:clrMapOvr>
    <a:masterClrMapping/>
  </p:clrMapOvr>
</p:notes>
</file>

<file path=ppt/notesSlides/notesSlide7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766</a:t>
            </a:fld>
            <a:endParaRPr lang="en-IN" dirty="0"/>
          </a:p>
        </p:txBody>
      </p:sp>
    </p:spTree>
  </p:cSld>
  <p:clrMapOvr>
    <a:masterClrMapping/>
  </p:clrMapOvr>
</p:notes>
</file>

<file path=ppt/notesSlides/notesSlide7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767</a:t>
            </a:fld>
            <a:endParaRPr lang="en-IN" dirty="0"/>
          </a:p>
        </p:txBody>
      </p:sp>
    </p:spTree>
  </p:cSld>
  <p:clrMapOvr>
    <a:masterClrMapping/>
  </p:clrMapOvr>
</p:notes>
</file>

<file path=ppt/notesSlides/notesSlide7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768</a:t>
            </a:fld>
            <a:endParaRPr lang="en-IN" dirty="0"/>
          </a:p>
        </p:txBody>
      </p:sp>
    </p:spTree>
  </p:cSld>
  <p:clrMapOvr>
    <a:masterClrMapping/>
  </p:clrMapOvr>
</p:notes>
</file>

<file path=ppt/notesSlides/notesSlide7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769</a:t>
            </a:fld>
            <a:endParaRPr lang="en-IN" dirty="0"/>
          </a:p>
        </p:txBody>
      </p:sp>
    </p:spTree>
  </p:cSld>
  <p:clrMapOvr>
    <a:masterClrMapping/>
  </p:clrMapOvr>
</p:notes>
</file>

<file path=ppt/notesSlides/notesSlide7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770</a:t>
            </a:fld>
            <a:endParaRPr lang="en-IN" dirty="0"/>
          </a:p>
        </p:txBody>
      </p:sp>
    </p:spTree>
  </p:cSld>
  <p:clrMapOvr>
    <a:masterClrMapping/>
  </p:clrMapOvr>
</p:notes>
</file>

<file path=ppt/notesSlides/notesSlide7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771</a:t>
            </a:fld>
            <a:endParaRPr lang="en-IN" dirty="0"/>
          </a:p>
        </p:txBody>
      </p:sp>
    </p:spTree>
  </p:cSld>
  <p:clrMapOvr>
    <a:masterClrMapping/>
  </p:clrMapOvr>
</p:notes>
</file>

<file path=ppt/notesSlides/notesSlide7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772</a:t>
            </a:fld>
            <a:endParaRPr lang="en-IN" dirty="0"/>
          </a:p>
        </p:txBody>
      </p:sp>
    </p:spTree>
  </p:cSld>
  <p:clrMapOvr>
    <a:masterClrMapping/>
  </p:clrMapOvr>
</p:notes>
</file>

<file path=ppt/notesSlides/notesSlide7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773</a:t>
            </a:fld>
            <a:endParaRPr lang="en-IN"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78</a:t>
            </a:fld>
            <a:endParaRPr lang="en-I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79</a:t>
            </a:fld>
            <a:endParaRPr lang="en-I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80</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9</a:t>
            </a:fld>
            <a:endParaRPr lang="en-IN"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81</a:t>
            </a:fld>
            <a:endParaRPr lang="en-I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82</a:t>
            </a:fld>
            <a:endParaRPr lang="en-I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83</a:t>
            </a:fld>
            <a:endParaRPr lang="en-I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84</a:t>
            </a:fld>
            <a:endParaRPr lang="en-I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85</a:t>
            </a:fld>
            <a:endParaRPr lang="en-I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86</a:t>
            </a:fld>
            <a:endParaRPr lang="en-I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87</a:t>
            </a:fld>
            <a:endParaRPr lang="en-I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88</a:t>
            </a:fld>
            <a:endParaRPr lang="en-I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89</a:t>
            </a:fld>
            <a:endParaRPr lang="en-I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90</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10</a:t>
            </a:fld>
            <a:endParaRPr lang="en-IN"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91</a:t>
            </a:fld>
            <a:endParaRPr lang="en-IN"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92</a:t>
            </a:fld>
            <a:endParaRPr lang="en-I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93</a:t>
            </a:fld>
            <a:endParaRPr lang="en-IN"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94</a:t>
            </a:fld>
            <a:endParaRPr lang="en-I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95</a:t>
            </a:fld>
            <a:endParaRPr lang="en-IN"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96</a:t>
            </a:fld>
            <a:endParaRPr lang="en-I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97</a:t>
            </a:fld>
            <a:endParaRPr lang="en-IN"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98</a:t>
            </a:fld>
            <a:endParaRPr lang="en-IN"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99</a:t>
            </a:fld>
            <a:endParaRPr lang="en-IN"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DED3A2-123F-4BB1-9247-8855C02525C6}" type="slidenum">
              <a:rPr lang="en-IN" smtClean="0"/>
              <a:pPr/>
              <a:t>100</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35CB93E-DCBD-45AB-A138-3CB65144C811}" type="datetimeFigureOut">
              <a:rPr lang="en-US" smtClean="0"/>
              <a:pPr/>
              <a:t>3/17/2021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9997757-C2A9-4C3A-845B-39158763B1C3}"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35CB93E-DCBD-45AB-A138-3CB65144C811}" type="datetimeFigureOut">
              <a:rPr lang="en-US" smtClean="0"/>
              <a:pPr/>
              <a:t>3/17/2021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9997757-C2A9-4C3A-845B-39158763B1C3}"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35CB93E-DCBD-45AB-A138-3CB65144C811}" type="datetimeFigureOut">
              <a:rPr lang="en-US" smtClean="0"/>
              <a:pPr/>
              <a:t>3/17/2021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9997757-C2A9-4C3A-845B-39158763B1C3}"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35CB93E-DCBD-45AB-A138-3CB65144C811}" type="datetimeFigureOut">
              <a:rPr lang="en-US" smtClean="0"/>
              <a:pPr/>
              <a:t>3/17/2021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9997757-C2A9-4C3A-845B-39158763B1C3}"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5CB93E-DCBD-45AB-A138-3CB65144C811}" type="datetimeFigureOut">
              <a:rPr lang="en-US" smtClean="0"/>
              <a:pPr/>
              <a:t>3/17/2021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9997757-C2A9-4C3A-845B-39158763B1C3}"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35CB93E-DCBD-45AB-A138-3CB65144C811}" type="datetimeFigureOut">
              <a:rPr lang="en-US" smtClean="0"/>
              <a:pPr/>
              <a:t>3/17/2021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9997757-C2A9-4C3A-845B-39158763B1C3}"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35CB93E-DCBD-45AB-A138-3CB65144C811}" type="datetimeFigureOut">
              <a:rPr lang="en-US" smtClean="0"/>
              <a:pPr/>
              <a:t>3/17/2021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9997757-C2A9-4C3A-845B-39158763B1C3}"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35CB93E-DCBD-45AB-A138-3CB65144C811}" type="datetimeFigureOut">
              <a:rPr lang="en-US" smtClean="0"/>
              <a:pPr/>
              <a:t>3/17/2021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9997757-C2A9-4C3A-845B-39158763B1C3}"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5CB93E-DCBD-45AB-A138-3CB65144C811}" type="datetimeFigureOut">
              <a:rPr lang="en-US" smtClean="0"/>
              <a:pPr/>
              <a:t>3/17/2021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9997757-C2A9-4C3A-845B-39158763B1C3}"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5CB93E-DCBD-45AB-A138-3CB65144C811}" type="datetimeFigureOut">
              <a:rPr lang="en-US" smtClean="0"/>
              <a:pPr/>
              <a:t>3/17/2021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9997757-C2A9-4C3A-845B-39158763B1C3}"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5CB93E-DCBD-45AB-A138-3CB65144C811}" type="datetimeFigureOut">
              <a:rPr lang="en-US" smtClean="0"/>
              <a:pPr/>
              <a:t>3/17/2021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9997757-C2A9-4C3A-845B-39158763B1C3}"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5CB93E-DCBD-45AB-A138-3CB65144C811}" type="datetimeFigureOut">
              <a:rPr lang="en-US" smtClean="0"/>
              <a:pPr/>
              <a:t>3/17/2021</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997757-C2A9-4C3A-845B-39158763B1C3}"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1.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1.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1.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1.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1.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1.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1.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1.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1.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1.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1.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1.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1.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1.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1.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1.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1.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1.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1.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1.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1.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1.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1.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1.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1.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1.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219.xml"/><Relationship Id="rId1" Type="http://schemas.openxmlformats.org/officeDocument/2006/relationships/slideLayout" Target="../slideLayouts/slideLayout1.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220.xml"/><Relationship Id="rId1" Type="http://schemas.openxmlformats.org/officeDocument/2006/relationships/slideLayout" Target="../slideLayouts/slideLayout1.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221.xml"/><Relationship Id="rId1" Type="http://schemas.openxmlformats.org/officeDocument/2006/relationships/slideLayout" Target="../slideLayouts/slideLayout1.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222.xml"/><Relationship Id="rId1" Type="http://schemas.openxmlformats.org/officeDocument/2006/relationships/slideLayout" Target="../slideLayouts/slideLayout1.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223.xml"/><Relationship Id="rId1" Type="http://schemas.openxmlformats.org/officeDocument/2006/relationships/slideLayout" Target="../slideLayouts/slideLayout1.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224.xml"/><Relationship Id="rId1" Type="http://schemas.openxmlformats.org/officeDocument/2006/relationships/slideLayout" Target="../slideLayouts/slideLayout1.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225.xml"/><Relationship Id="rId1" Type="http://schemas.openxmlformats.org/officeDocument/2006/relationships/slideLayout" Target="../slideLayouts/slideLayout1.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22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227.xml"/><Relationship Id="rId1" Type="http://schemas.openxmlformats.org/officeDocument/2006/relationships/slideLayout" Target="../slideLayouts/slideLayout1.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28.xml"/><Relationship Id="rId1" Type="http://schemas.openxmlformats.org/officeDocument/2006/relationships/slideLayout" Target="../slideLayouts/slideLayout1.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29.xml"/><Relationship Id="rId1" Type="http://schemas.openxmlformats.org/officeDocument/2006/relationships/slideLayout" Target="../slideLayouts/slideLayout1.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30.xml"/><Relationship Id="rId1" Type="http://schemas.openxmlformats.org/officeDocument/2006/relationships/slideLayout" Target="../slideLayouts/slideLayout1.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31.xml"/><Relationship Id="rId1" Type="http://schemas.openxmlformats.org/officeDocument/2006/relationships/slideLayout" Target="../slideLayouts/slideLayout1.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32.xml"/><Relationship Id="rId1" Type="http://schemas.openxmlformats.org/officeDocument/2006/relationships/slideLayout" Target="../slideLayouts/slideLayout1.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33.xml"/><Relationship Id="rId1" Type="http://schemas.openxmlformats.org/officeDocument/2006/relationships/slideLayout" Target="../slideLayouts/slideLayout1.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234.xml"/><Relationship Id="rId1" Type="http://schemas.openxmlformats.org/officeDocument/2006/relationships/slideLayout" Target="../slideLayouts/slideLayout1.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235.xml"/><Relationship Id="rId1" Type="http://schemas.openxmlformats.org/officeDocument/2006/relationships/slideLayout" Target="../slideLayouts/slideLayout1.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23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237.xml"/><Relationship Id="rId1" Type="http://schemas.openxmlformats.org/officeDocument/2006/relationships/slideLayout" Target="../slideLayouts/slideLayout1.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238.xml"/><Relationship Id="rId1" Type="http://schemas.openxmlformats.org/officeDocument/2006/relationships/slideLayout" Target="../slideLayouts/slideLayout1.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39.xml"/><Relationship Id="rId1" Type="http://schemas.openxmlformats.org/officeDocument/2006/relationships/slideLayout" Target="../slideLayouts/slideLayout1.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240.xml"/><Relationship Id="rId1" Type="http://schemas.openxmlformats.org/officeDocument/2006/relationships/slideLayout" Target="../slideLayouts/slideLayout1.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41.xml"/><Relationship Id="rId1" Type="http://schemas.openxmlformats.org/officeDocument/2006/relationships/slideLayout" Target="../slideLayouts/slideLayout1.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42.xml"/><Relationship Id="rId1" Type="http://schemas.openxmlformats.org/officeDocument/2006/relationships/slideLayout" Target="../slideLayouts/slideLayout1.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243.xml"/><Relationship Id="rId1" Type="http://schemas.openxmlformats.org/officeDocument/2006/relationships/slideLayout" Target="../slideLayouts/slideLayout1.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44.xml"/><Relationship Id="rId1" Type="http://schemas.openxmlformats.org/officeDocument/2006/relationships/slideLayout" Target="../slideLayouts/slideLayout1.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245.xml"/><Relationship Id="rId1" Type="http://schemas.openxmlformats.org/officeDocument/2006/relationships/slideLayout" Target="../slideLayouts/slideLayout1.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24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247.xml"/><Relationship Id="rId1" Type="http://schemas.openxmlformats.org/officeDocument/2006/relationships/slideLayout" Target="../slideLayouts/slideLayout1.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248.xml"/><Relationship Id="rId1" Type="http://schemas.openxmlformats.org/officeDocument/2006/relationships/slideLayout" Target="../slideLayouts/slideLayout1.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249.xml"/><Relationship Id="rId1" Type="http://schemas.openxmlformats.org/officeDocument/2006/relationships/slideLayout" Target="../slideLayouts/slideLayout1.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250.xml"/><Relationship Id="rId1" Type="http://schemas.openxmlformats.org/officeDocument/2006/relationships/slideLayout" Target="../slideLayouts/slideLayout1.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251.xml"/><Relationship Id="rId1" Type="http://schemas.openxmlformats.org/officeDocument/2006/relationships/slideLayout" Target="../slideLayouts/slideLayout1.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252.xml"/><Relationship Id="rId1" Type="http://schemas.openxmlformats.org/officeDocument/2006/relationships/slideLayout" Target="../slideLayouts/slideLayout1.xml"/></Relationships>
</file>

<file path=ppt/slides/_rels/slide256.xml.rels><?xml version="1.0" encoding="UTF-8" standalone="yes"?>
<Relationships xmlns="http://schemas.openxmlformats.org/package/2006/relationships"><Relationship Id="rId2" Type="http://schemas.openxmlformats.org/officeDocument/2006/relationships/notesSlide" Target="../notesSlides/notesSlide253.xml"/><Relationship Id="rId1" Type="http://schemas.openxmlformats.org/officeDocument/2006/relationships/slideLayout" Target="../slideLayouts/slideLayout1.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254.xml"/><Relationship Id="rId1" Type="http://schemas.openxmlformats.org/officeDocument/2006/relationships/slideLayout" Target="../slideLayouts/slideLayout1.xml"/></Relationships>
</file>

<file path=ppt/slides/_rels/slide258.xml.rels><?xml version="1.0" encoding="UTF-8" standalone="yes"?>
<Relationships xmlns="http://schemas.openxmlformats.org/package/2006/relationships"><Relationship Id="rId2" Type="http://schemas.openxmlformats.org/officeDocument/2006/relationships/notesSlide" Target="../notesSlides/notesSlide255.xml"/><Relationship Id="rId1" Type="http://schemas.openxmlformats.org/officeDocument/2006/relationships/slideLayout" Target="../slideLayouts/slideLayout1.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25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257.xml"/><Relationship Id="rId1" Type="http://schemas.openxmlformats.org/officeDocument/2006/relationships/slideLayout" Target="../slideLayouts/slideLayout1.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258.xml"/><Relationship Id="rId1" Type="http://schemas.openxmlformats.org/officeDocument/2006/relationships/slideLayout" Target="../slideLayouts/slideLayout1.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259.xml"/><Relationship Id="rId1" Type="http://schemas.openxmlformats.org/officeDocument/2006/relationships/slideLayout" Target="../slideLayouts/slideLayout1.xml"/></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260.xml"/><Relationship Id="rId1" Type="http://schemas.openxmlformats.org/officeDocument/2006/relationships/slideLayout" Target="../slideLayouts/slideLayout1.xml"/></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261.xml"/><Relationship Id="rId1" Type="http://schemas.openxmlformats.org/officeDocument/2006/relationships/slideLayout" Target="../slideLayouts/slideLayout1.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262.xml"/><Relationship Id="rId1" Type="http://schemas.openxmlformats.org/officeDocument/2006/relationships/slideLayout" Target="../slideLayouts/slideLayout1.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263.xml"/><Relationship Id="rId1" Type="http://schemas.openxmlformats.org/officeDocument/2006/relationships/slideLayout" Target="../slideLayouts/slideLayout1.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264.xml"/><Relationship Id="rId1" Type="http://schemas.openxmlformats.org/officeDocument/2006/relationships/slideLayout" Target="../slideLayouts/slideLayout1.xml"/></Relationships>
</file>

<file path=ppt/slides/_rels/slide268.xml.rels><?xml version="1.0" encoding="UTF-8" standalone="yes"?>
<Relationships xmlns="http://schemas.openxmlformats.org/package/2006/relationships"><Relationship Id="rId2" Type="http://schemas.openxmlformats.org/officeDocument/2006/relationships/notesSlide" Target="../notesSlides/notesSlide265.xml"/><Relationship Id="rId1" Type="http://schemas.openxmlformats.org/officeDocument/2006/relationships/slideLayout" Target="../slideLayouts/slideLayout1.xml"/></Relationships>
</file>

<file path=ppt/slides/_rels/slide269.xml.rels><?xml version="1.0" encoding="UTF-8" standalone="yes"?>
<Relationships xmlns="http://schemas.openxmlformats.org/package/2006/relationships"><Relationship Id="rId2" Type="http://schemas.openxmlformats.org/officeDocument/2006/relationships/notesSlide" Target="../notesSlides/notesSlide26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0.xml.rels><?xml version="1.0" encoding="UTF-8" standalone="yes"?>
<Relationships xmlns="http://schemas.openxmlformats.org/package/2006/relationships"><Relationship Id="rId2" Type="http://schemas.openxmlformats.org/officeDocument/2006/relationships/notesSlide" Target="../notesSlides/notesSlide267.xml"/><Relationship Id="rId1" Type="http://schemas.openxmlformats.org/officeDocument/2006/relationships/slideLayout" Target="../slideLayouts/slideLayout1.xml"/></Relationships>
</file>

<file path=ppt/slides/_rels/slide271.xml.rels><?xml version="1.0" encoding="UTF-8" standalone="yes"?>
<Relationships xmlns="http://schemas.openxmlformats.org/package/2006/relationships"><Relationship Id="rId2" Type="http://schemas.openxmlformats.org/officeDocument/2006/relationships/notesSlide" Target="../notesSlides/notesSlide268.xml"/><Relationship Id="rId1" Type="http://schemas.openxmlformats.org/officeDocument/2006/relationships/slideLayout" Target="../slideLayouts/slideLayout1.xml"/></Relationships>
</file>

<file path=ppt/slides/_rels/slide272.xml.rels><?xml version="1.0" encoding="UTF-8" standalone="yes"?>
<Relationships xmlns="http://schemas.openxmlformats.org/package/2006/relationships"><Relationship Id="rId2" Type="http://schemas.openxmlformats.org/officeDocument/2006/relationships/notesSlide" Target="../notesSlides/notesSlide269.xml"/><Relationship Id="rId1" Type="http://schemas.openxmlformats.org/officeDocument/2006/relationships/slideLayout" Target="../slideLayouts/slideLayout1.xml"/></Relationships>
</file>

<file path=ppt/slides/_rels/slide273.xml.rels><?xml version="1.0" encoding="UTF-8" standalone="yes"?>
<Relationships xmlns="http://schemas.openxmlformats.org/package/2006/relationships"><Relationship Id="rId2" Type="http://schemas.openxmlformats.org/officeDocument/2006/relationships/notesSlide" Target="../notesSlides/notesSlide270.xml"/><Relationship Id="rId1" Type="http://schemas.openxmlformats.org/officeDocument/2006/relationships/slideLayout" Target="../slideLayouts/slideLayout1.xml"/></Relationships>
</file>

<file path=ppt/slides/_rels/slide274.xml.rels><?xml version="1.0" encoding="UTF-8" standalone="yes"?>
<Relationships xmlns="http://schemas.openxmlformats.org/package/2006/relationships"><Relationship Id="rId2" Type="http://schemas.openxmlformats.org/officeDocument/2006/relationships/notesSlide" Target="../notesSlides/notesSlide271.xml"/><Relationship Id="rId1" Type="http://schemas.openxmlformats.org/officeDocument/2006/relationships/slideLayout" Target="../slideLayouts/slideLayout1.xml"/></Relationships>
</file>

<file path=ppt/slides/_rels/slide275.xml.rels><?xml version="1.0" encoding="UTF-8" standalone="yes"?>
<Relationships xmlns="http://schemas.openxmlformats.org/package/2006/relationships"><Relationship Id="rId2" Type="http://schemas.openxmlformats.org/officeDocument/2006/relationships/notesSlide" Target="../notesSlides/notesSlide272.xml"/><Relationship Id="rId1" Type="http://schemas.openxmlformats.org/officeDocument/2006/relationships/slideLayout" Target="../slideLayouts/slideLayout1.xml"/></Relationships>
</file>

<file path=ppt/slides/_rels/slide276.xml.rels><?xml version="1.0" encoding="UTF-8" standalone="yes"?>
<Relationships xmlns="http://schemas.openxmlformats.org/package/2006/relationships"><Relationship Id="rId2" Type="http://schemas.openxmlformats.org/officeDocument/2006/relationships/notesSlide" Target="../notesSlides/notesSlide273.xml"/><Relationship Id="rId1" Type="http://schemas.openxmlformats.org/officeDocument/2006/relationships/slideLayout" Target="../slideLayouts/slideLayout1.xml"/></Relationships>
</file>

<file path=ppt/slides/_rels/slide277.xml.rels><?xml version="1.0" encoding="UTF-8" standalone="yes"?>
<Relationships xmlns="http://schemas.openxmlformats.org/package/2006/relationships"><Relationship Id="rId2" Type="http://schemas.openxmlformats.org/officeDocument/2006/relationships/notesSlide" Target="../notesSlides/notesSlide274.xml"/><Relationship Id="rId1" Type="http://schemas.openxmlformats.org/officeDocument/2006/relationships/slideLayout" Target="../slideLayouts/slideLayout1.xml"/></Relationships>
</file>

<file path=ppt/slides/_rels/slide278.xml.rels><?xml version="1.0" encoding="UTF-8" standalone="yes"?>
<Relationships xmlns="http://schemas.openxmlformats.org/package/2006/relationships"><Relationship Id="rId2" Type="http://schemas.openxmlformats.org/officeDocument/2006/relationships/notesSlide" Target="../notesSlides/notesSlide275.xml"/><Relationship Id="rId1" Type="http://schemas.openxmlformats.org/officeDocument/2006/relationships/slideLayout" Target="../slideLayouts/slideLayout1.xml"/></Relationships>
</file>

<file path=ppt/slides/_rels/slide279.xml.rels><?xml version="1.0" encoding="UTF-8" standalone="yes"?>
<Relationships xmlns="http://schemas.openxmlformats.org/package/2006/relationships"><Relationship Id="rId2" Type="http://schemas.openxmlformats.org/officeDocument/2006/relationships/notesSlide" Target="../notesSlides/notesSlide27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0.xml.rels><?xml version="1.0" encoding="UTF-8" standalone="yes"?>
<Relationships xmlns="http://schemas.openxmlformats.org/package/2006/relationships"><Relationship Id="rId2" Type="http://schemas.openxmlformats.org/officeDocument/2006/relationships/notesSlide" Target="../notesSlides/notesSlide277.xml"/><Relationship Id="rId1" Type="http://schemas.openxmlformats.org/officeDocument/2006/relationships/slideLayout" Target="../slideLayouts/slideLayout1.xml"/></Relationships>
</file>

<file path=ppt/slides/_rels/slide281.xml.rels><?xml version="1.0" encoding="UTF-8" standalone="yes"?>
<Relationships xmlns="http://schemas.openxmlformats.org/package/2006/relationships"><Relationship Id="rId2" Type="http://schemas.openxmlformats.org/officeDocument/2006/relationships/notesSlide" Target="../notesSlides/notesSlide278.xml"/><Relationship Id="rId1" Type="http://schemas.openxmlformats.org/officeDocument/2006/relationships/slideLayout" Target="../slideLayouts/slideLayout1.xml"/></Relationships>
</file>

<file path=ppt/slides/_rels/slide282.xml.rels><?xml version="1.0" encoding="UTF-8" standalone="yes"?>
<Relationships xmlns="http://schemas.openxmlformats.org/package/2006/relationships"><Relationship Id="rId2" Type="http://schemas.openxmlformats.org/officeDocument/2006/relationships/notesSlide" Target="../notesSlides/notesSlide279.xml"/><Relationship Id="rId1" Type="http://schemas.openxmlformats.org/officeDocument/2006/relationships/slideLayout" Target="../slideLayouts/slideLayout1.xml"/></Relationships>
</file>

<file path=ppt/slides/_rels/slide283.xml.rels><?xml version="1.0" encoding="UTF-8" standalone="yes"?>
<Relationships xmlns="http://schemas.openxmlformats.org/package/2006/relationships"><Relationship Id="rId2" Type="http://schemas.openxmlformats.org/officeDocument/2006/relationships/notesSlide" Target="../notesSlides/notesSlide280.xml"/><Relationship Id="rId1" Type="http://schemas.openxmlformats.org/officeDocument/2006/relationships/slideLayout" Target="../slideLayouts/slideLayout1.xml"/></Relationships>
</file>

<file path=ppt/slides/_rels/slide284.xml.rels><?xml version="1.0" encoding="UTF-8" standalone="yes"?>
<Relationships xmlns="http://schemas.openxmlformats.org/package/2006/relationships"><Relationship Id="rId2" Type="http://schemas.openxmlformats.org/officeDocument/2006/relationships/notesSlide" Target="../notesSlides/notesSlide281.xml"/><Relationship Id="rId1" Type="http://schemas.openxmlformats.org/officeDocument/2006/relationships/slideLayout" Target="../slideLayouts/slideLayout1.xml"/></Relationships>
</file>

<file path=ppt/slides/_rels/slide285.xml.rels><?xml version="1.0" encoding="UTF-8" standalone="yes"?>
<Relationships xmlns="http://schemas.openxmlformats.org/package/2006/relationships"><Relationship Id="rId2" Type="http://schemas.openxmlformats.org/officeDocument/2006/relationships/notesSlide" Target="../notesSlides/notesSlide282.xml"/><Relationship Id="rId1" Type="http://schemas.openxmlformats.org/officeDocument/2006/relationships/slideLayout" Target="../slideLayouts/slideLayout1.xml"/></Relationships>
</file>

<file path=ppt/slides/_rels/slide286.xml.rels><?xml version="1.0" encoding="UTF-8" standalone="yes"?>
<Relationships xmlns="http://schemas.openxmlformats.org/package/2006/relationships"><Relationship Id="rId2" Type="http://schemas.openxmlformats.org/officeDocument/2006/relationships/notesSlide" Target="../notesSlides/notesSlide283.xml"/><Relationship Id="rId1" Type="http://schemas.openxmlformats.org/officeDocument/2006/relationships/slideLayout" Target="../slideLayouts/slideLayout1.xml"/></Relationships>
</file>

<file path=ppt/slides/_rels/slide287.xml.rels><?xml version="1.0" encoding="UTF-8" standalone="yes"?>
<Relationships xmlns="http://schemas.openxmlformats.org/package/2006/relationships"><Relationship Id="rId2" Type="http://schemas.openxmlformats.org/officeDocument/2006/relationships/notesSlide" Target="../notesSlides/notesSlide284.xml"/><Relationship Id="rId1" Type="http://schemas.openxmlformats.org/officeDocument/2006/relationships/slideLayout" Target="../slideLayouts/slideLayout1.xml"/></Relationships>
</file>

<file path=ppt/slides/_rels/slide288.xml.rels><?xml version="1.0" encoding="UTF-8" standalone="yes"?>
<Relationships xmlns="http://schemas.openxmlformats.org/package/2006/relationships"><Relationship Id="rId2" Type="http://schemas.openxmlformats.org/officeDocument/2006/relationships/notesSlide" Target="../notesSlides/notesSlide285.xml"/><Relationship Id="rId1" Type="http://schemas.openxmlformats.org/officeDocument/2006/relationships/slideLayout" Target="../slideLayouts/slideLayout1.xml"/></Relationships>
</file>

<file path=ppt/slides/_rels/slide289.xml.rels><?xml version="1.0" encoding="UTF-8" standalone="yes"?>
<Relationships xmlns="http://schemas.openxmlformats.org/package/2006/relationships"><Relationship Id="rId2" Type="http://schemas.openxmlformats.org/officeDocument/2006/relationships/notesSlide" Target="../notesSlides/notesSlide28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0.xml.rels><?xml version="1.0" encoding="UTF-8" standalone="yes"?>
<Relationships xmlns="http://schemas.openxmlformats.org/package/2006/relationships"><Relationship Id="rId2" Type="http://schemas.openxmlformats.org/officeDocument/2006/relationships/notesSlide" Target="../notesSlides/notesSlide287.xml"/><Relationship Id="rId1" Type="http://schemas.openxmlformats.org/officeDocument/2006/relationships/slideLayout" Target="../slideLayouts/slideLayout1.xml"/></Relationships>
</file>

<file path=ppt/slides/_rels/slide291.xml.rels><?xml version="1.0" encoding="UTF-8" standalone="yes"?>
<Relationships xmlns="http://schemas.openxmlformats.org/package/2006/relationships"><Relationship Id="rId2" Type="http://schemas.openxmlformats.org/officeDocument/2006/relationships/notesSlide" Target="../notesSlides/notesSlide288.xml"/><Relationship Id="rId1" Type="http://schemas.openxmlformats.org/officeDocument/2006/relationships/slideLayout" Target="../slideLayouts/slideLayout1.xml"/></Relationships>
</file>

<file path=ppt/slides/_rels/slide292.xml.rels><?xml version="1.0" encoding="UTF-8" standalone="yes"?>
<Relationships xmlns="http://schemas.openxmlformats.org/package/2006/relationships"><Relationship Id="rId2" Type="http://schemas.openxmlformats.org/officeDocument/2006/relationships/notesSlide" Target="../notesSlides/notesSlide289.xml"/><Relationship Id="rId1" Type="http://schemas.openxmlformats.org/officeDocument/2006/relationships/slideLayout" Target="../slideLayouts/slideLayout1.xml"/></Relationships>
</file>

<file path=ppt/slides/_rels/slide293.xml.rels><?xml version="1.0" encoding="UTF-8" standalone="yes"?>
<Relationships xmlns="http://schemas.openxmlformats.org/package/2006/relationships"><Relationship Id="rId2" Type="http://schemas.openxmlformats.org/officeDocument/2006/relationships/notesSlide" Target="../notesSlides/notesSlide290.xml"/><Relationship Id="rId1" Type="http://schemas.openxmlformats.org/officeDocument/2006/relationships/slideLayout" Target="../slideLayouts/slideLayout1.xml"/></Relationships>
</file>

<file path=ppt/slides/_rels/slide294.xml.rels><?xml version="1.0" encoding="UTF-8" standalone="yes"?>
<Relationships xmlns="http://schemas.openxmlformats.org/package/2006/relationships"><Relationship Id="rId2" Type="http://schemas.openxmlformats.org/officeDocument/2006/relationships/notesSlide" Target="../notesSlides/notesSlide291.xml"/><Relationship Id="rId1" Type="http://schemas.openxmlformats.org/officeDocument/2006/relationships/slideLayout" Target="../slideLayouts/slideLayout1.xml"/></Relationships>
</file>

<file path=ppt/slides/_rels/slide295.xml.rels><?xml version="1.0" encoding="UTF-8" standalone="yes"?>
<Relationships xmlns="http://schemas.openxmlformats.org/package/2006/relationships"><Relationship Id="rId2" Type="http://schemas.openxmlformats.org/officeDocument/2006/relationships/notesSlide" Target="../notesSlides/notesSlide292.xml"/><Relationship Id="rId1" Type="http://schemas.openxmlformats.org/officeDocument/2006/relationships/slideLayout" Target="../slideLayouts/slideLayout1.xml"/></Relationships>
</file>

<file path=ppt/slides/_rels/slide296.xml.rels><?xml version="1.0" encoding="UTF-8" standalone="yes"?>
<Relationships xmlns="http://schemas.openxmlformats.org/package/2006/relationships"><Relationship Id="rId2" Type="http://schemas.openxmlformats.org/officeDocument/2006/relationships/notesSlide" Target="../notesSlides/notesSlide293.xml"/><Relationship Id="rId1" Type="http://schemas.openxmlformats.org/officeDocument/2006/relationships/slideLayout" Target="../slideLayouts/slideLayout1.xml"/></Relationships>
</file>

<file path=ppt/slides/_rels/slide297.xml.rels><?xml version="1.0" encoding="UTF-8" standalone="yes"?>
<Relationships xmlns="http://schemas.openxmlformats.org/package/2006/relationships"><Relationship Id="rId2" Type="http://schemas.openxmlformats.org/officeDocument/2006/relationships/notesSlide" Target="../notesSlides/notesSlide294.xml"/><Relationship Id="rId1" Type="http://schemas.openxmlformats.org/officeDocument/2006/relationships/slideLayout" Target="../slideLayouts/slideLayout1.xml"/></Relationships>
</file>

<file path=ppt/slides/_rels/slide298.xml.rels><?xml version="1.0" encoding="UTF-8" standalone="yes"?>
<Relationships xmlns="http://schemas.openxmlformats.org/package/2006/relationships"><Relationship Id="rId2" Type="http://schemas.openxmlformats.org/officeDocument/2006/relationships/notesSlide" Target="../notesSlides/notesSlide295.xml"/><Relationship Id="rId1" Type="http://schemas.openxmlformats.org/officeDocument/2006/relationships/slideLayout" Target="../slideLayouts/slideLayout1.xml"/></Relationships>
</file>

<file path=ppt/slides/_rels/slide299.xml.rels><?xml version="1.0" encoding="UTF-8" standalone="yes"?>
<Relationships xmlns="http://schemas.openxmlformats.org/package/2006/relationships"><Relationship Id="rId2" Type="http://schemas.openxmlformats.org/officeDocument/2006/relationships/notesSlide" Target="../notesSlides/notesSlide29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00.xml.rels><?xml version="1.0" encoding="UTF-8" standalone="yes"?>
<Relationships xmlns="http://schemas.openxmlformats.org/package/2006/relationships"><Relationship Id="rId2" Type="http://schemas.openxmlformats.org/officeDocument/2006/relationships/notesSlide" Target="../notesSlides/notesSlide297.xml"/><Relationship Id="rId1" Type="http://schemas.openxmlformats.org/officeDocument/2006/relationships/slideLayout" Target="../slideLayouts/slideLayout1.xml"/></Relationships>
</file>

<file path=ppt/slides/_rels/slide301.xml.rels><?xml version="1.0" encoding="UTF-8" standalone="yes"?>
<Relationships xmlns="http://schemas.openxmlformats.org/package/2006/relationships"><Relationship Id="rId2" Type="http://schemas.openxmlformats.org/officeDocument/2006/relationships/notesSlide" Target="../notesSlides/notesSlide298.xml"/><Relationship Id="rId1" Type="http://schemas.openxmlformats.org/officeDocument/2006/relationships/slideLayout" Target="../slideLayouts/slideLayout1.xml"/></Relationships>
</file>

<file path=ppt/slides/_rels/slide302.xml.rels><?xml version="1.0" encoding="UTF-8" standalone="yes"?>
<Relationships xmlns="http://schemas.openxmlformats.org/package/2006/relationships"><Relationship Id="rId2" Type="http://schemas.openxmlformats.org/officeDocument/2006/relationships/notesSlide" Target="../notesSlides/notesSlide299.xml"/><Relationship Id="rId1" Type="http://schemas.openxmlformats.org/officeDocument/2006/relationships/slideLayout" Target="../slideLayouts/slideLayout1.xml"/></Relationships>
</file>

<file path=ppt/slides/_rels/slide303.xml.rels><?xml version="1.0" encoding="UTF-8" standalone="yes"?>
<Relationships xmlns="http://schemas.openxmlformats.org/package/2006/relationships"><Relationship Id="rId2" Type="http://schemas.openxmlformats.org/officeDocument/2006/relationships/notesSlide" Target="../notesSlides/notesSlide300.xml"/><Relationship Id="rId1" Type="http://schemas.openxmlformats.org/officeDocument/2006/relationships/slideLayout" Target="../slideLayouts/slideLayout1.xml"/></Relationships>
</file>

<file path=ppt/slides/_rels/slide304.xml.rels><?xml version="1.0" encoding="UTF-8" standalone="yes"?>
<Relationships xmlns="http://schemas.openxmlformats.org/package/2006/relationships"><Relationship Id="rId2" Type="http://schemas.openxmlformats.org/officeDocument/2006/relationships/notesSlide" Target="../notesSlides/notesSlide301.xml"/><Relationship Id="rId1" Type="http://schemas.openxmlformats.org/officeDocument/2006/relationships/slideLayout" Target="../slideLayouts/slideLayout1.xml"/></Relationships>
</file>

<file path=ppt/slides/_rels/slide305.xml.rels><?xml version="1.0" encoding="UTF-8" standalone="yes"?>
<Relationships xmlns="http://schemas.openxmlformats.org/package/2006/relationships"><Relationship Id="rId2" Type="http://schemas.openxmlformats.org/officeDocument/2006/relationships/notesSlide" Target="../notesSlides/notesSlide302.xml"/><Relationship Id="rId1" Type="http://schemas.openxmlformats.org/officeDocument/2006/relationships/slideLayout" Target="../slideLayouts/slideLayout1.xml"/></Relationships>
</file>

<file path=ppt/slides/_rels/slide306.xml.rels><?xml version="1.0" encoding="UTF-8" standalone="yes"?>
<Relationships xmlns="http://schemas.openxmlformats.org/package/2006/relationships"><Relationship Id="rId2" Type="http://schemas.openxmlformats.org/officeDocument/2006/relationships/notesSlide" Target="../notesSlides/notesSlide303.xml"/><Relationship Id="rId1" Type="http://schemas.openxmlformats.org/officeDocument/2006/relationships/slideLayout" Target="../slideLayouts/slideLayout1.xml"/></Relationships>
</file>

<file path=ppt/slides/_rels/slide307.xml.rels><?xml version="1.0" encoding="UTF-8" standalone="yes"?>
<Relationships xmlns="http://schemas.openxmlformats.org/package/2006/relationships"><Relationship Id="rId2" Type="http://schemas.openxmlformats.org/officeDocument/2006/relationships/notesSlide" Target="../notesSlides/notesSlide304.xml"/><Relationship Id="rId1" Type="http://schemas.openxmlformats.org/officeDocument/2006/relationships/slideLayout" Target="../slideLayouts/slideLayout1.xml"/></Relationships>
</file>

<file path=ppt/slides/_rels/slide308.xml.rels><?xml version="1.0" encoding="UTF-8" standalone="yes"?>
<Relationships xmlns="http://schemas.openxmlformats.org/package/2006/relationships"><Relationship Id="rId2" Type="http://schemas.openxmlformats.org/officeDocument/2006/relationships/notesSlide" Target="../notesSlides/notesSlide305.xml"/><Relationship Id="rId1" Type="http://schemas.openxmlformats.org/officeDocument/2006/relationships/slideLayout" Target="../slideLayouts/slideLayout1.xml"/></Relationships>
</file>

<file path=ppt/slides/_rels/slide309.xml.rels><?xml version="1.0" encoding="UTF-8" standalone="yes"?>
<Relationships xmlns="http://schemas.openxmlformats.org/package/2006/relationships"><Relationship Id="rId2" Type="http://schemas.openxmlformats.org/officeDocument/2006/relationships/notesSlide" Target="../notesSlides/notesSlide30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0.xml.rels><?xml version="1.0" encoding="UTF-8" standalone="yes"?>
<Relationships xmlns="http://schemas.openxmlformats.org/package/2006/relationships"><Relationship Id="rId2" Type="http://schemas.openxmlformats.org/officeDocument/2006/relationships/notesSlide" Target="../notesSlides/notesSlide307.xml"/><Relationship Id="rId1" Type="http://schemas.openxmlformats.org/officeDocument/2006/relationships/slideLayout" Target="../slideLayouts/slideLayout1.xml"/></Relationships>
</file>

<file path=ppt/slides/_rels/slide311.xml.rels><?xml version="1.0" encoding="UTF-8" standalone="yes"?>
<Relationships xmlns="http://schemas.openxmlformats.org/package/2006/relationships"><Relationship Id="rId2" Type="http://schemas.openxmlformats.org/officeDocument/2006/relationships/notesSlide" Target="../notesSlides/notesSlide308.xml"/><Relationship Id="rId1" Type="http://schemas.openxmlformats.org/officeDocument/2006/relationships/slideLayout" Target="../slideLayouts/slideLayout1.xml"/></Relationships>
</file>

<file path=ppt/slides/_rels/slide312.xml.rels><?xml version="1.0" encoding="UTF-8" standalone="yes"?>
<Relationships xmlns="http://schemas.openxmlformats.org/package/2006/relationships"><Relationship Id="rId2" Type="http://schemas.openxmlformats.org/officeDocument/2006/relationships/notesSlide" Target="../notesSlides/notesSlide309.xml"/><Relationship Id="rId1" Type="http://schemas.openxmlformats.org/officeDocument/2006/relationships/slideLayout" Target="../slideLayouts/slideLayout1.xml"/></Relationships>
</file>

<file path=ppt/slides/_rels/slide313.xml.rels><?xml version="1.0" encoding="UTF-8" standalone="yes"?>
<Relationships xmlns="http://schemas.openxmlformats.org/package/2006/relationships"><Relationship Id="rId2" Type="http://schemas.openxmlformats.org/officeDocument/2006/relationships/notesSlide" Target="../notesSlides/notesSlide310.xml"/><Relationship Id="rId1" Type="http://schemas.openxmlformats.org/officeDocument/2006/relationships/slideLayout" Target="../slideLayouts/slideLayout1.xml"/></Relationships>
</file>

<file path=ppt/slides/_rels/slide314.xml.rels><?xml version="1.0" encoding="UTF-8" standalone="yes"?>
<Relationships xmlns="http://schemas.openxmlformats.org/package/2006/relationships"><Relationship Id="rId2" Type="http://schemas.openxmlformats.org/officeDocument/2006/relationships/notesSlide" Target="../notesSlides/notesSlide311.xml"/><Relationship Id="rId1" Type="http://schemas.openxmlformats.org/officeDocument/2006/relationships/slideLayout" Target="../slideLayouts/slideLayout1.xml"/></Relationships>
</file>

<file path=ppt/slides/_rels/slide315.xml.rels><?xml version="1.0" encoding="UTF-8" standalone="yes"?>
<Relationships xmlns="http://schemas.openxmlformats.org/package/2006/relationships"><Relationship Id="rId2" Type="http://schemas.openxmlformats.org/officeDocument/2006/relationships/notesSlide" Target="../notesSlides/notesSlide312.xml"/><Relationship Id="rId1" Type="http://schemas.openxmlformats.org/officeDocument/2006/relationships/slideLayout" Target="../slideLayouts/slideLayout1.xml"/></Relationships>
</file>

<file path=ppt/slides/_rels/slide316.xml.rels><?xml version="1.0" encoding="UTF-8" standalone="yes"?>
<Relationships xmlns="http://schemas.openxmlformats.org/package/2006/relationships"><Relationship Id="rId2" Type="http://schemas.openxmlformats.org/officeDocument/2006/relationships/notesSlide" Target="../notesSlides/notesSlide313.xml"/><Relationship Id="rId1" Type="http://schemas.openxmlformats.org/officeDocument/2006/relationships/slideLayout" Target="../slideLayouts/slideLayout1.xml"/></Relationships>
</file>

<file path=ppt/slides/_rels/slide317.xml.rels><?xml version="1.0" encoding="UTF-8" standalone="yes"?>
<Relationships xmlns="http://schemas.openxmlformats.org/package/2006/relationships"><Relationship Id="rId2" Type="http://schemas.openxmlformats.org/officeDocument/2006/relationships/notesSlide" Target="../notesSlides/notesSlide314.xml"/><Relationship Id="rId1" Type="http://schemas.openxmlformats.org/officeDocument/2006/relationships/slideLayout" Target="../slideLayouts/slideLayout1.xml"/></Relationships>
</file>

<file path=ppt/slides/_rels/slide318.xml.rels><?xml version="1.0" encoding="UTF-8" standalone="yes"?>
<Relationships xmlns="http://schemas.openxmlformats.org/package/2006/relationships"><Relationship Id="rId2" Type="http://schemas.openxmlformats.org/officeDocument/2006/relationships/notesSlide" Target="../notesSlides/notesSlide315.xml"/><Relationship Id="rId1" Type="http://schemas.openxmlformats.org/officeDocument/2006/relationships/slideLayout" Target="../slideLayouts/slideLayout1.xml"/></Relationships>
</file>

<file path=ppt/slides/_rels/slide319.xml.rels><?xml version="1.0" encoding="UTF-8" standalone="yes"?>
<Relationships xmlns="http://schemas.openxmlformats.org/package/2006/relationships"><Relationship Id="rId2" Type="http://schemas.openxmlformats.org/officeDocument/2006/relationships/notesSlide" Target="../notesSlides/notesSlide31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0.xml.rels><?xml version="1.0" encoding="UTF-8" standalone="yes"?>
<Relationships xmlns="http://schemas.openxmlformats.org/package/2006/relationships"><Relationship Id="rId2" Type="http://schemas.openxmlformats.org/officeDocument/2006/relationships/notesSlide" Target="../notesSlides/notesSlide317.xml"/><Relationship Id="rId1" Type="http://schemas.openxmlformats.org/officeDocument/2006/relationships/slideLayout" Target="../slideLayouts/slideLayout1.xml"/></Relationships>
</file>

<file path=ppt/slides/_rels/slide321.xml.rels><?xml version="1.0" encoding="UTF-8" standalone="yes"?>
<Relationships xmlns="http://schemas.openxmlformats.org/package/2006/relationships"><Relationship Id="rId2" Type="http://schemas.openxmlformats.org/officeDocument/2006/relationships/notesSlide" Target="../notesSlides/notesSlide318.xml"/><Relationship Id="rId1" Type="http://schemas.openxmlformats.org/officeDocument/2006/relationships/slideLayout" Target="../slideLayouts/slideLayout1.xml"/></Relationships>
</file>

<file path=ppt/slides/_rels/slide322.xml.rels><?xml version="1.0" encoding="UTF-8" standalone="yes"?>
<Relationships xmlns="http://schemas.openxmlformats.org/package/2006/relationships"><Relationship Id="rId2" Type="http://schemas.openxmlformats.org/officeDocument/2006/relationships/notesSlide" Target="../notesSlides/notesSlide319.xml"/><Relationship Id="rId1" Type="http://schemas.openxmlformats.org/officeDocument/2006/relationships/slideLayout" Target="../slideLayouts/slideLayout1.xml"/></Relationships>
</file>

<file path=ppt/slides/_rels/slide323.xml.rels><?xml version="1.0" encoding="UTF-8" standalone="yes"?>
<Relationships xmlns="http://schemas.openxmlformats.org/package/2006/relationships"><Relationship Id="rId2" Type="http://schemas.openxmlformats.org/officeDocument/2006/relationships/notesSlide" Target="../notesSlides/notesSlide320.xml"/><Relationship Id="rId1" Type="http://schemas.openxmlformats.org/officeDocument/2006/relationships/slideLayout" Target="../slideLayouts/slideLayout1.xml"/></Relationships>
</file>

<file path=ppt/slides/_rels/slide324.xml.rels><?xml version="1.0" encoding="UTF-8" standalone="yes"?>
<Relationships xmlns="http://schemas.openxmlformats.org/package/2006/relationships"><Relationship Id="rId2" Type="http://schemas.openxmlformats.org/officeDocument/2006/relationships/notesSlide" Target="../notesSlides/notesSlide321.xml"/><Relationship Id="rId1" Type="http://schemas.openxmlformats.org/officeDocument/2006/relationships/slideLayout" Target="../slideLayouts/slideLayout1.xml"/></Relationships>
</file>

<file path=ppt/slides/_rels/slide325.xml.rels><?xml version="1.0" encoding="UTF-8" standalone="yes"?>
<Relationships xmlns="http://schemas.openxmlformats.org/package/2006/relationships"><Relationship Id="rId2" Type="http://schemas.openxmlformats.org/officeDocument/2006/relationships/notesSlide" Target="../notesSlides/notesSlide322.xml"/><Relationship Id="rId1" Type="http://schemas.openxmlformats.org/officeDocument/2006/relationships/slideLayout" Target="../slideLayouts/slideLayout1.xml"/></Relationships>
</file>

<file path=ppt/slides/_rels/slide326.xml.rels><?xml version="1.0" encoding="UTF-8" standalone="yes"?>
<Relationships xmlns="http://schemas.openxmlformats.org/package/2006/relationships"><Relationship Id="rId2" Type="http://schemas.openxmlformats.org/officeDocument/2006/relationships/notesSlide" Target="../notesSlides/notesSlide323.xml"/><Relationship Id="rId1" Type="http://schemas.openxmlformats.org/officeDocument/2006/relationships/slideLayout" Target="../slideLayouts/slideLayout1.xml"/></Relationships>
</file>

<file path=ppt/slides/_rels/slide327.xml.rels><?xml version="1.0" encoding="UTF-8" standalone="yes"?>
<Relationships xmlns="http://schemas.openxmlformats.org/package/2006/relationships"><Relationship Id="rId2" Type="http://schemas.openxmlformats.org/officeDocument/2006/relationships/notesSlide" Target="../notesSlides/notesSlide324.xml"/><Relationship Id="rId1" Type="http://schemas.openxmlformats.org/officeDocument/2006/relationships/slideLayout" Target="../slideLayouts/slideLayout1.xml"/></Relationships>
</file>

<file path=ppt/slides/_rels/slide328.xml.rels><?xml version="1.0" encoding="UTF-8" standalone="yes"?>
<Relationships xmlns="http://schemas.openxmlformats.org/package/2006/relationships"><Relationship Id="rId2" Type="http://schemas.openxmlformats.org/officeDocument/2006/relationships/notesSlide" Target="../notesSlides/notesSlide325.xml"/><Relationship Id="rId1" Type="http://schemas.openxmlformats.org/officeDocument/2006/relationships/slideLayout" Target="../slideLayouts/slideLayout1.xml"/></Relationships>
</file>

<file path=ppt/slides/_rels/slide329.xml.rels><?xml version="1.0" encoding="UTF-8" standalone="yes"?>
<Relationships xmlns="http://schemas.openxmlformats.org/package/2006/relationships"><Relationship Id="rId2" Type="http://schemas.openxmlformats.org/officeDocument/2006/relationships/notesSlide" Target="../notesSlides/notesSlide32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0.xml.rels><?xml version="1.0" encoding="UTF-8" standalone="yes"?>
<Relationships xmlns="http://schemas.openxmlformats.org/package/2006/relationships"><Relationship Id="rId2" Type="http://schemas.openxmlformats.org/officeDocument/2006/relationships/notesSlide" Target="../notesSlides/notesSlide327.xml"/><Relationship Id="rId1" Type="http://schemas.openxmlformats.org/officeDocument/2006/relationships/slideLayout" Target="../slideLayouts/slideLayout1.xml"/></Relationships>
</file>

<file path=ppt/slides/_rels/slide331.xml.rels><?xml version="1.0" encoding="UTF-8" standalone="yes"?>
<Relationships xmlns="http://schemas.openxmlformats.org/package/2006/relationships"><Relationship Id="rId2" Type="http://schemas.openxmlformats.org/officeDocument/2006/relationships/notesSlide" Target="../notesSlides/notesSlide328.xml"/><Relationship Id="rId1" Type="http://schemas.openxmlformats.org/officeDocument/2006/relationships/slideLayout" Target="../slideLayouts/slideLayout1.xml"/></Relationships>
</file>

<file path=ppt/slides/_rels/slide332.xml.rels><?xml version="1.0" encoding="UTF-8" standalone="yes"?>
<Relationships xmlns="http://schemas.openxmlformats.org/package/2006/relationships"><Relationship Id="rId2" Type="http://schemas.openxmlformats.org/officeDocument/2006/relationships/notesSlide" Target="../notesSlides/notesSlide329.xml"/><Relationship Id="rId1" Type="http://schemas.openxmlformats.org/officeDocument/2006/relationships/slideLayout" Target="../slideLayouts/slideLayout1.xml"/></Relationships>
</file>

<file path=ppt/slides/_rels/slide333.xml.rels><?xml version="1.0" encoding="UTF-8" standalone="yes"?>
<Relationships xmlns="http://schemas.openxmlformats.org/package/2006/relationships"><Relationship Id="rId2" Type="http://schemas.openxmlformats.org/officeDocument/2006/relationships/notesSlide" Target="../notesSlides/notesSlide330.xml"/><Relationship Id="rId1" Type="http://schemas.openxmlformats.org/officeDocument/2006/relationships/slideLayout" Target="../slideLayouts/slideLayout1.xml"/></Relationships>
</file>

<file path=ppt/slides/_rels/slide334.xml.rels><?xml version="1.0" encoding="UTF-8" standalone="yes"?>
<Relationships xmlns="http://schemas.openxmlformats.org/package/2006/relationships"><Relationship Id="rId2" Type="http://schemas.openxmlformats.org/officeDocument/2006/relationships/notesSlide" Target="../notesSlides/notesSlide331.xml"/><Relationship Id="rId1" Type="http://schemas.openxmlformats.org/officeDocument/2006/relationships/slideLayout" Target="../slideLayouts/slideLayout1.xml"/></Relationships>
</file>

<file path=ppt/slides/_rels/slide335.xml.rels><?xml version="1.0" encoding="UTF-8" standalone="yes"?>
<Relationships xmlns="http://schemas.openxmlformats.org/package/2006/relationships"><Relationship Id="rId2" Type="http://schemas.openxmlformats.org/officeDocument/2006/relationships/notesSlide" Target="../notesSlides/notesSlide332.xml"/><Relationship Id="rId1" Type="http://schemas.openxmlformats.org/officeDocument/2006/relationships/slideLayout" Target="../slideLayouts/slideLayout1.xml"/></Relationships>
</file>

<file path=ppt/slides/_rels/slide336.xml.rels><?xml version="1.0" encoding="UTF-8" standalone="yes"?>
<Relationships xmlns="http://schemas.openxmlformats.org/package/2006/relationships"><Relationship Id="rId2" Type="http://schemas.openxmlformats.org/officeDocument/2006/relationships/notesSlide" Target="../notesSlides/notesSlide333.xml"/><Relationship Id="rId1" Type="http://schemas.openxmlformats.org/officeDocument/2006/relationships/slideLayout" Target="../slideLayouts/slideLayout1.xml"/></Relationships>
</file>

<file path=ppt/slides/_rels/slide337.xml.rels><?xml version="1.0" encoding="UTF-8" standalone="yes"?>
<Relationships xmlns="http://schemas.openxmlformats.org/package/2006/relationships"><Relationship Id="rId2" Type="http://schemas.openxmlformats.org/officeDocument/2006/relationships/notesSlide" Target="../notesSlides/notesSlide334.xml"/><Relationship Id="rId1" Type="http://schemas.openxmlformats.org/officeDocument/2006/relationships/slideLayout" Target="../slideLayouts/slideLayout1.xml"/></Relationships>
</file>

<file path=ppt/slides/_rels/slide338.xml.rels><?xml version="1.0" encoding="UTF-8" standalone="yes"?>
<Relationships xmlns="http://schemas.openxmlformats.org/package/2006/relationships"><Relationship Id="rId2" Type="http://schemas.openxmlformats.org/officeDocument/2006/relationships/notesSlide" Target="../notesSlides/notesSlide335.xml"/><Relationship Id="rId1" Type="http://schemas.openxmlformats.org/officeDocument/2006/relationships/slideLayout" Target="../slideLayouts/slideLayout1.xml"/></Relationships>
</file>

<file path=ppt/slides/_rels/slide339.xml.rels><?xml version="1.0" encoding="UTF-8" standalone="yes"?>
<Relationships xmlns="http://schemas.openxmlformats.org/package/2006/relationships"><Relationship Id="rId2" Type="http://schemas.openxmlformats.org/officeDocument/2006/relationships/notesSlide" Target="../notesSlides/notesSlide33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0.xml.rels><?xml version="1.0" encoding="UTF-8" standalone="yes"?>
<Relationships xmlns="http://schemas.openxmlformats.org/package/2006/relationships"><Relationship Id="rId2" Type="http://schemas.openxmlformats.org/officeDocument/2006/relationships/notesSlide" Target="../notesSlides/notesSlide337.xml"/><Relationship Id="rId1" Type="http://schemas.openxmlformats.org/officeDocument/2006/relationships/slideLayout" Target="../slideLayouts/slideLayout1.xml"/></Relationships>
</file>

<file path=ppt/slides/_rels/slide341.xml.rels><?xml version="1.0" encoding="UTF-8" standalone="yes"?>
<Relationships xmlns="http://schemas.openxmlformats.org/package/2006/relationships"><Relationship Id="rId2" Type="http://schemas.openxmlformats.org/officeDocument/2006/relationships/notesSlide" Target="../notesSlides/notesSlide338.xml"/><Relationship Id="rId1" Type="http://schemas.openxmlformats.org/officeDocument/2006/relationships/slideLayout" Target="../slideLayouts/slideLayout1.xml"/></Relationships>
</file>

<file path=ppt/slides/_rels/slide342.xml.rels><?xml version="1.0" encoding="UTF-8" standalone="yes"?>
<Relationships xmlns="http://schemas.openxmlformats.org/package/2006/relationships"><Relationship Id="rId2" Type="http://schemas.openxmlformats.org/officeDocument/2006/relationships/notesSlide" Target="../notesSlides/notesSlide339.xml"/><Relationship Id="rId1" Type="http://schemas.openxmlformats.org/officeDocument/2006/relationships/slideLayout" Target="../slideLayouts/slideLayout1.xml"/></Relationships>
</file>

<file path=ppt/slides/_rels/slide343.xml.rels><?xml version="1.0" encoding="UTF-8" standalone="yes"?>
<Relationships xmlns="http://schemas.openxmlformats.org/package/2006/relationships"><Relationship Id="rId2" Type="http://schemas.openxmlformats.org/officeDocument/2006/relationships/notesSlide" Target="../notesSlides/notesSlide340.xml"/><Relationship Id="rId1" Type="http://schemas.openxmlformats.org/officeDocument/2006/relationships/slideLayout" Target="../slideLayouts/slideLayout1.xml"/></Relationships>
</file>

<file path=ppt/slides/_rels/slide344.xml.rels><?xml version="1.0" encoding="UTF-8" standalone="yes"?>
<Relationships xmlns="http://schemas.openxmlformats.org/package/2006/relationships"><Relationship Id="rId2" Type="http://schemas.openxmlformats.org/officeDocument/2006/relationships/notesSlide" Target="../notesSlides/notesSlide341.xml"/><Relationship Id="rId1" Type="http://schemas.openxmlformats.org/officeDocument/2006/relationships/slideLayout" Target="../slideLayouts/slideLayout1.xml"/></Relationships>
</file>

<file path=ppt/slides/_rels/slide345.xml.rels><?xml version="1.0" encoding="UTF-8" standalone="yes"?>
<Relationships xmlns="http://schemas.openxmlformats.org/package/2006/relationships"><Relationship Id="rId2" Type="http://schemas.openxmlformats.org/officeDocument/2006/relationships/notesSlide" Target="../notesSlides/notesSlide342.xml"/><Relationship Id="rId1" Type="http://schemas.openxmlformats.org/officeDocument/2006/relationships/slideLayout" Target="../slideLayouts/slideLayout1.xml"/></Relationships>
</file>

<file path=ppt/slides/_rels/slide346.xml.rels><?xml version="1.0" encoding="UTF-8" standalone="yes"?>
<Relationships xmlns="http://schemas.openxmlformats.org/package/2006/relationships"><Relationship Id="rId2" Type="http://schemas.openxmlformats.org/officeDocument/2006/relationships/notesSlide" Target="../notesSlides/notesSlide343.xml"/><Relationship Id="rId1" Type="http://schemas.openxmlformats.org/officeDocument/2006/relationships/slideLayout" Target="../slideLayouts/slideLayout1.xml"/></Relationships>
</file>

<file path=ppt/slides/_rels/slide347.xml.rels><?xml version="1.0" encoding="UTF-8" standalone="yes"?>
<Relationships xmlns="http://schemas.openxmlformats.org/package/2006/relationships"><Relationship Id="rId2" Type="http://schemas.openxmlformats.org/officeDocument/2006/relationships/notesSlide" Target="../notesSlides/notesSlide344.xml"/><Relationship Id="rId1" Type="http://schemas.openxmlformats.org/officeDocument/2006/relationships/slideLayout" Target="../slideLayouts/slideLayout1.xml"/></Relationships>
</file>

<file path=ppt/slides/_rels/slide348.xml.rels><?xml version="1.0" encoding="UTF-8" standalone="yes"?>
<Relationships xmlns="http://schemas.openxmlformats.org/package/2006/relationships"><Relationship Id="rId2" Type="http://schemas.openxmlformats.org/officeDocument/2006/relationships/notesSlide" Target="../notesSlides/notesSlide345.xml"/><Relationship Id="rId1" Type="http://schemas.openxmlformats.org/officeDocument/2006/relationships/slideLayout" Target="../slideLayouts/slideLayout1.xml"/></Relationships>
</file>

<file path=ppt/slides/_rels/slide349.xml.rels><?xml version="1.0" encoding="UTF-8" standalone="yes"?>
<Relationships xmlns="http://schemas.openxmlformats.org/package/2006/relationships"><Relationship Id="rId2" Type="http://schemas.openxmlformats.org/officeDocument/2006/relationships/notesSlide" Target="../notesSlides/notesSlide346.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0.xml.rels><?xml version="1.0" encoding="UTF-8" standalone="yes"?>
<Relationships xmlns="http://schemas.openxmlformats.org/package/2006/relationships"><Relationship Id="rId2" Type="http://schemas.openxmlformats.org/officeDocument/2006/relationships/notesSlide" Target="../notesSlides/notesSlide347.xml"/><Relationship Id="rId1" Type="http://schemas.openxmlformats.org/officeDocument/2006/relationships/slideLayout" Target="../slideLayouts/slideLayout1.xml"/></Relationships>
</file>

<file path=ppt/slides/_rels/slide351.xml.rels><?xml version="1.0" encoding="UTF-8" standalone="yes"?>
<Relationships xmlns="http://schemas.openxmlformats.org/package/2006/relationships"><Relationship Id="rId2" Type="http://schemas.openxmlformats.org/officeDocument/2006/relationships/notesSlide" Target="../notesSlides/notesSlide348.xml"/><Relationship Id="rId1" Type="http://schemas.openxmlformats.org/officeDocument/2006/relationships/slideLayout" Target="../slideLayouts/slideLayout1.xml"/></Relationships>
</file>

<file path=ppt/slides/_rels/slide352.xml.rels><?xml version="1.0" encoding="UTF-8" standalone="yes"?>
<Relationships xmlns="http://schemas.openxmlformats.org/package/2006/relationships"><Relationship Id="rId2" Type="http://schemas.openxmlformats.org/officeDocument/2006/relationships/notesSlide" Target="../notesSlides/notesSlide349.xml"/><Relationship Id="rId1" Type="http://schemas.openxmlformats.org/officeDocument/2006/relationships/slideLayout" Target="../slideLayouts/slideLayout1.xml"/></Relationships>
</file>

<file path=ppt/slides/_rels/slide353.xml.rels><?xml version="1.0" encoding="UTF-8" standalone="yes"?>
<Relationships xmlns="http://schemas.openxmlformats.org/package/2006/relationships"><Relationship Id="rId2" Type="http://schemas.openxmlformats.org/officeDocument/2006/relationships/notesSlide" Target="../notesSlides/notesSlide350.xml"/><Relationship Id="rId1" Type="http://schemas.openxmlformats.org/officeDocument/2006/relationships/slideLayout" Target="../slideLayouts/slideLayout1.xml"/></Relationships>
</file>

<file path=ppt/slides/_rels/slide354.xml.rels><?xml version="1.0" encoding="UTF-8" standalone="yes"?>
<Relationships xmlns="http://schemas.openxmlformats.org/package/2006/relationships"><Relationship Id="rId2" Type="http://schemas.openxmlformats.org/officeDocument/2006/relationships/notesSlide" Target="../notesSlides/notesSlide351.xml"/><Relationship Id="rId1" Type="http://schemas.openxmlformats.org/officeDocument/2006/relationships/slideLayout" Target="../slideLayouts/slideLayout1.xml"/></Relationships>
</file>

<file path=ppt/slides/_rels/slide355.xml.rels><?xml version="1.0" encoding="UTF-8" standalone="yes"?>
<Relationships xmlns="http://schemas.openxmlformats.org/package/2006/relationships"><Relationship Id="rId2" Type="http://schemas.openxmlformats.org/officeDocument/2006/relationships/notesSlide" Target="../notesSlides/notesSlide352.xml"/><Relationship Id="rId1" Type="http://schemas.openxmlformats.org/officeDocument/2006/relationships/slideLayout" Target="../slideLayouts/slideLayout1.xml"/></Relationships>
</file>

<file path=ppt/slides/_rels/slide356.xml.rels><?xml version="1.0" encoding="UTF-8" standalone="yes"?>
<Relationships xmlns="http://schemas.openxmlformats.org/package/2006/relationships"><Relationship Id="rId2" Type="http://schemas.openxmlformats.org/officeDocument/2006/relationships/notesSlide" Target="../notesSlides/notesSlide353.xml"/><Relationship Id="rId1" Type="http://schemas.openxmlformats.org/officeDocument/2006/relationships/slideLayout" Target="../slideLayouts/slideLayout1.xml"/></Relationships>
</file>

<file path=ppt/slides/_rels/slide357.xml.rels><?xml version="1.0" encoding="UTF-8" standalone="yes"?>
<Relationships xmlns="http://schemas.openxmlformats.org/package/2006/relationships"><Relationship Id="rId2" Type="http://schemas.openxmlformats.org/officeDocument/2006/relationships/notesSlide" Target="../notesSlides/notesSlide354.xml"/><Relationship Id="rId1" Type="http://schemas.openxmlformats.org/officeDocument/2006/relationships/slideLayout" Target="../slideLayouts/slideLayout1.xml"/></Relationships>
</file>

<file path=ppt/slides/_rels/slide358.xml.rels><?xml version="1.0" encoding="UTF-8" standalone="yes"?>
<Relationships xmlns="http://schemas.openxmlformats.org/package/2006/relationships"><Relationship Id="rId2" Type="http://schemas.openxmlformats.org/officeDocument/2006/relationships/notesSlide" Target="../notesSlides/notesSlide355.xml"/><Relationship Id="rId1" Type="http://schemas.openxmlformats.org/officeDocument/2006/relationships/slideLayout" Target="../slideLayouts/slideLayout1.xml"/></Relationships>
</file>

<file path=ppt/slides/_rels/slide359.xml.rels><?xml version="1.0" encoding="UTF-8" standalone="yes"?>
<Relationships xmlns="http://schemas.openxmlformats.org/package/2006/relationships"><Relationship Id="rId2" Type="http://schemas.openxmlformats.org/officeDocument/2006/relationships/notesSlide" Target="../notesSlides/notesSlide35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0.xml.rels><?xml version="1.0" encoding="UTF-8" standalone="yes"?>
<Relationships xmlns="http://schemas.openxmlformats.org/package/2006/relationships"><Relationship Id="rId2" Type="http://schemas.openxmlformats.org/officeDocument/2006/relationships/notesSlide" Target="../notesSlides/notesSlide357.xml"/><Relationship Id="rId1" Type="http://schemas.openxmlformats.org/officeDocument/2006/relationships/slideLayout" Target="../slideLayouts/slideLayout1.xml"/></Relationships>
</file>

<file path=ppt/slides/_rels/slide3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8.xml"/><Relationship Id="rId1" Type="http://schemas.openxmlformats.org/officeDocument/2006/relationships/slideLayout" Target="../slideLayouts/slideLayout1.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3.xml.rels><?xml version="1.0" encoding="UTF-8" standalone="yes"?>
<Relationships xmlns="http://schemas.openxmlformats.org/package/2006/relationships"><Relationship Id="rId2" Type="http://schemas.openxmlformats.org/officeDocument/2006/relationships/notesSlide" Target="../notesSlides/notesSlide359.xml"/><Relationship Id="rId1" Type="http://schemas.openxmlformats.org/officeDocument/2006/relationships/slideLayout" Target="../slideLayouts/slideLayout1.xml"/></Relationships>
</file>

<file path=ppt/slides/_rels/slide364.xml.rels><?xml version="1.0" encoding="UTF-8" standalone="yes"?>
<Relationships xmlns="http://schemas.openxmlformats.org/package/2006/relationships"><Relationship Id="rId2" Type="http://schemas.openxmlformats.org/officeDocument/2006/relationships/notesSlide" Target="../notesSlides/notesSlide360.xml"/><Relationship Id="rId1" Type="http://schemas.openxmlformats.org/officeDocument/2006/relationships/slideLayout" Target="../slideLayouts/slideLayout1.xml"/></Relationships>
</file>

<file path=ppt/slides/_rels/slide365.xml.rels><?xml version="1.0" encoding="UTF-8" standalone="yes"?>
<Relationships xmlns="http://schemas.openxmlformats.org/package/2006/relationships"><Relationship Id="rId2" Type="http://schemas.openxmlformats.org/officeDocument/2006/relationships/notesSlide" Target="../notesSlides/notesSlide361.xml"/><Relationship Id="rId1" Type="http://schemas.openxmlformats.org/officeDocument/2006/relationships/slideLayout" Target="../slideLayouts/slideLayout1.xml"/></Relationships>
</file>

<file path=ppt/slides/_rels/slide366.xml.rels><?xml version="1.0" encoding="UTF-8" standalone="yes"?>
<Relationships xmlns="http://schemas.openxmlformats.org/package/2006/relationships"><Relationship Id="rId2" Type="http://schemas.openxmlformats.org/officeDocument/2006/relationships/notesSlide" Target="../notesSlides/notesSlide362.xml"/><Relationship Id="rId1" Type="http://schemas.openxmlformats.org/officeDocument/2006/relationships/slideLayout" Target="../slideLayouts/slideLayout1.xml"/></Relationships>
</file>

<file path=ppt/slides/_rels/slide367.xml.rels><?xml version="1.0" encoding="UTF-8" standalone="yes"?>
<Relationships xmlns="http://schemas.openxmlformats.org/package/2006/relationships"><Relationship Id="rId2" Type="http://schemas.openxmlformats.org/officeDocument/2006/relationships/notesSlide" Target="../notesSlides/notesSlide363.xml"/><Relationship Id="rId1" Type="http://schemas.openxmlformats.org/officeDocument/2006/relationships/slideLayout" Target="../slideLayouts/slideLayout1.xml"/></Relationships>
</file>

<file path=ppt/slides/_rels/slide368.xml.rels><?xml version="1.0" encoding="UTF-8" standalone="yes"?>
<Relationships xmlns="http://schemas.openxmlformats.org/package/2006/relationships"><Relationship Id="rId2" Type="http://schemas.openxmlformats.org/officeDocument/2006/relationships/notesSlide" Target="../notesSlides/notesSlide364.xml"/><Relationship Id="rId1" Type="http://schemas.openxmlformats.org/officeDocument/2006/relationships/slideLayout" Target="../slideLayouts/slideLayout1.xml"/></Relationships>
</file>

<file path=ppt/slides/_rels/slide369.xml.rels><?xml version="1.0" encoding="UTF-8" standalone="yes"?>
<Relationships xmlns="http://schemas.openxmlformats.org/package/2006/relationships"><Relationship Id="rId2" Type="http://schemas.openxmlformats.org/officeDocument/2006/relationships/notesSlide" Target="../notesSlides/notesSlide36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0.xml.rels><?xml version="1.0" encoding="UTF-8" standalone="yes"?>
<Relationships xmlns="http://schemas.openxmlformats.org/package/2006/relationships"><Relationship Id="rId2" Type="http://schemas.openxmlformats.org/officeDocument/2006/relationships/notesSlide" Target="../notesSlides/notesSlide366.xml"/><Relationship Id="rId1" Type="http://schemas.openxmlformats.org/officeDocument/2006/relationships/slideLayout" Target="../slideLayouts/slideLayout1.xml"/></Relationships>
</file>

<file path=ppt/slides/_rels/slide371.xml.rels><?xml version="1.0" encoding="UTF-8" standalone="yes"?>
<Relationships xmlns="http://schemas.openxmlformats.org/package/2006/relationships"><Relationship Id="rId2" Type="http://schemas.openxmlformats.org/officeDocument/2006/relationships/notesSlide" Target="../notesSlides/notesSlide367.xml"/><Relationship Id="rId1" Type="http://schemas.openxmlformats.org/officeDocument/2006/relationships/slideLayout" Target="../slideLayouts/slideLayout1.xml"/></Relationships>
</file>

<file path=ppt/slides/_rels/slide372.xml.rels><?xml version="1.0" encoding="UTF-8" standalone="yes"?>
<Relationships xmlns="http://schemas.openxmlformats.org/package/2006/relationships"><Relationship Id="rId2" Type="http://schemas.openxmlformats.org/officeDocument/2006/relationships/notesSlide" Target="../notesSlides/notesSlide368.xml"/><Relationship Id="rId1" Type="http://schemas.openxmlformats.org/officeDocument/2006/relationships/slideLayout" Target="../slideLayouts/slideLayout1.xml"/></Relationships>
</file>

<file path=ppt/slides/_rels/slide373.xml.rels><?xml version="1.0" encoding="UTF-8" standalone="yes"?>
<Relationships xmlns="http://schemas.openxmlformats.org/package/2006/relationships"><Relationship Id="rId2" Type="http://schemas.openxmlformats.org/officeDocument/2006/relationships/notesSlide" Target="../notesSlides/notesSlide369.xml"/><Relationship Id="rId1" Type="http://schemas.openxmlformats.org/officeDocument/2006/relationships/slideLayout" Target="../slideLayouts/slideLayout1.xml"/></Relationships>
</file>

<file path=ppt/slides/_rels/slide374.xml.rels><?xml version="1.0" encoding="UTF-8" standalone="yes"?>
<Relationships xmlns="http://schemas.openxmlformats.org/package/2006/relationships"><Relationship Id="rId2" Type="http://schemas.openxmlformats.org/officeDocument/2006/relationships/notesSlide" Target="../notesSlides/notesSlide370.xml"/><Relationship Id="rId1" Type="http://schemas.openxmlformats.org/officeDocument/2006/relationships/slideLayout" Target="../slideLayouts/slideLayout1.xml"/></Relationships>
</file>

<file path=ppt/slides/_rels/slide375.xml.rels><?xml version="1.0" encoding="UTF-8" standalone="yes"?>
<Relationships xmlns="http://schemas.openxmlformats.org/package/2006/relationships"><Relationship Id="rId2" Type="http://schemas.openxmlformats.org/officeDocument/2006/relationships/notesSlide" Target="../notesSlides/notesSlide371.xml"/><Relationship Id="rId1" Type="http://schemas.openxmlformats.org/officeDocument/2006/relationships/slideLayout" Target="../slideLayouts/slideLayout1.xml"/></Relationships>
</file>

<file path=ppt/slides/_rels/slide376.xml.rels><?xml version="1.0" encoding="UTF-8" standalone="yes"?>
<Relationships xmlns="http://schemas.openxmlformats.org/package/2006/relationships"><Relationship Id="rId2" Type="http://schemas.openxmlformats.org/officeDocument/2006/relationships/notesSlide" Target="../notesSlides/notesSlide372.xml"/><Relationship Id="rId1" Type="http://schemas.openxmlformats.org/officeDocument/2006/relationships/slideLayout" Target="../slideLayouts/slideLayout1.xml"/></Relationships>
</file>

<file path=ppt/slides/_rels/slide377.xml.rels><?xml version="1.0" encoding="UTF-8" standalone="yes"?>
<Relationships xmlns="http://schemas.openxmlformats.org/package/2006/relationships"><Relationship Id="rId2" Type="http://schemas.openxmlformats.org/officeDocument/2006/relationships/notesSlide" Target="../notesSlides/notesSlide373.xml"/><Relationship Id="rId1" Type="http://schemas.openxmlformats.org/officeDocument/2006/relationships/slideLayout" Target="../slideLayouts/slideLayout1.xml"/></Relationships>
</file>

<file path=ppt/slides/_rels/slide378.xml.rels><?xml version="1.0" encoding="UTF-8" standalone="yes"?>
<Relationships xmlns="http://schemas.openxmlformats.org/package/2006/relationships"><Relationship Id="rId2" Type="http://schemas.openxmlformats.org/officeDocument/2006/relationships/notesSlide" Target="../notesSlides/notesSlide374.xml"/><Relationship Id="rId1" Type="http://schemas.openxmlformats.org/officeDocument/2006/relationships/slideLayout" Target="../slideLayouts/slideLayout1.xml"/></Relationships>
</file>

<file path=ppt/slides/_rels/slide379.xml.rels><?xml version="1.0" encoding="UTF-8" standalone="yes"?>
<Relationships xmlns="http://schemas.openxmlformats.org/package/2006/relationships"><Relationship Id="rId2" Type="http://schemas.openxmlformats.org/officeDocument/2006/relationships/notesSlide" Target="../notesSlides/notesSlide37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0.xml.rels><?xml version="1.0" encoding="UTF-8" standalone="yes"?>
<Relationships xmlns="http://schemas.openxmlformats.org/package/2006/relationships"><Relationship Id="rId2" Type="http://schemas.openxmlformats.org/officeDocument/2006/relationships/notesSlide" Target="../notesSlides/notesSlide376.xml"/><Relationship Id="rId1" Type="http://schemas.openxmlformats.org/officeDocument/2006/relationships/slideLayout" Target="../slideLayouts/slideLayout1.xml"/></Relationships>
</file>

<file path=ppt/slides/_rels/slide381.xml.rels><?xml version="1.0" encoding="UTF-8" standalone="yes"?>
<Relationships xmlns="http://schemas.openxmlformats.org/package/2006/relationships"><Relationship Id="rId2" Type="http://schemas.openxmlformats.org/officeDocument/2006/relationships/notesSlide" Target="../notesSlides/notesSlide377.xml"/><Relationship Id="rId1" Type="http://schemas.openxmlformats.org/officeDocument/2006/relationships/slideLayout" Target="../slideLayouts/slideLayout1.xml"/></Relationships>
</file>

<file path=ppt/slides/_rels/slide382.xml.rels><?xml version="1.0" encoding="UTF-8" standalone="yes"?>
<Relationships xmlns="http://schemas.openxmlformats.org/package/2006/relationships"><Relationship Id="rId2" Type="http://schemas.openxmlformats.org/officeDocument/2006/relationships/notesSlide" Target="../notesSlides/notesSlide378.xml"/><Relationship Id="rId1" Type="http://schemas.openxmlformats.org/officeDocument/2006/relationships/slideLayout" Target="../slideLayouts/slideLayout1.xml"/></Relationships>
</file>

<file path=ppt/slides/_rels/slide383.xml.rels><?xml version="1.0" encoding="UTF-8" standalone="yes"?>
<Relationships xmlns="http://schemas.openxmlformats.org/package/2006/relationships"><Relationship Id="rId2" Type="http://schemas.openxmlformats.org/officeDocument/2006/relationships/notesSlide" Target="../notesSlides/notesSlide379.xml"/><Relationship Id="rId1" Type="http://schemas.openxmlformats.org/officeDocument/2006/relationships/slideLayout" Target="../slideLayouts/slideLayout1.xml"/></Relationships>
</file>

<file path=ppt/slides/_rels/slide384.xml.rels><?xml version="1.0" encoding="UTF-8" standalone="yes"?>
<Relationships xmlns="http://schemas.openxmlformats.org/package/2006/relationships"><Relationship Id="rId2" Type="http://schemas.openxmlformats.org/officeDocument/2006/relationships/notesSlide" Target="../notesSlides/notesSlide380.xml"/><Relationship Id="rId1" Type="http://schemas.openxmlformats.org/officeDocument/2006/relationships/slideLayout" Target="../slideLayouts/slideLayout1.xml"/></Relationships>
</file>

<file path=ppt/slides/_rels/slide385.xml.rels><?xml version="1.0" encoding="UTF-8" standalone="yes"?>
<Relationships xmlns="http://schemas.openxmlformats.org/package/2006/relationships"><Relationship Id="rId2" Type="http://schemas.openxmlformats.org/officeDocument/2006/relationships/notesSlide" Target="../notesSlides/notesSlide381.xml"/><Relationship Id="rId1" Type="http://schemas.openxmlformats.org/officeDocument/2006/relationships/slideLayout" Target="../slideLayouts/slideLayout1.xml"/></Relationships>
</file>

<file path=ppt/slides/_rels/slide386.xml.rels><?xml version="1.0" encoding="UTF-8" standalone="yes"?>
<Relationships xmlns="http://schemas.openxmlformats.org/package/2006/relationships"><Relationship Id="rId2" Type="http://schemas.openxmlformats.org/officeDocument/2006/relationships/notesSlide" Target="../notesSlides/notesSlide382.xml"/><Relationship Id="rId1" Type="http://schemas.openxmlformats.org/officeDocument/2006/relationships/slideLayout" Target="../slideLayouts/slideLayout1.xml"/></Relationships>
</file>

<file path=ppt/slides/_rels/slide387.xml.rels><?xml version="1.0" encoding="UTF-8" standalone="yes"?>
<Relationships xmlns="http://schemas.openxmlformats.org/package/2006/relationships"><Relationship Id="rId2" Type="http://schemas.openxmlformats.org/officeDocument/2006/relationships/notesSlide" Target="../notesSlides/notesSlide383.xml"/><Relationship Id="rId1" Type="http://schemas.openxmlformats.org/officeDocument/2006/relationships/slideLayout" Target="../slideLayouts/slideLayout1.xml"/></Relationships>
</file>

<file path=ppt/slides/_rels/slide388.xml.rels><?xml version="1.0" encoding="UTF-8" standalone="yes"?>
<Relationships xmlns="http://schemas.openxmlformats.org/package/2006/relationships"><Relationship Id="rId2" Type="http://schemas.openxmlformats.org/officeDocument/2006/relationships/notesSlide" Target="../notesSlides/notesSlide384.xml"/><Relationship Id="rId1" Type="http://schemas.openxmlformats.org/officeDocument/2006/relationships/slideLayout" Target="../slideLayouts/slideLayout1.xml"/></Relationships>
</file>

<file path=ppt/slides/_rels/slide389.xml.rels><?xml version="1.0" encoding="UTF-8" standalone="yes"?>
<Relationships xmlns="http://schemas.openxmlformats.org/package/2006/relationships"><Relationship Id="rId2" Type="http://schemas.openxmlformats.org/officeDocument/2006/relationships/notesSlide" Target="../notesSlides/notesSlide38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0.xml.rels><?xml version="1.0" encoding="UTF-8" standalone="yes"?>
<Relationships xmlns="http://schemas.openxmlformats.org/package/2006/relationships"><Relationship Id="rId2" Type="http://schemas.openxmlformats.org/officeDocument/2006/relationships/notesSlide" Target="../notesSlides/notesSlide386.xml"/><Relationship Id="rId1" Type="http://schemas.openxmlformats.org/officeDocument/2006/relationships/slideLayout" Target="../slideLayouts/slideLayout1.xml"/></Relationships>
</file>

<file path=ppt/slides/_rels/slide391.xml.rels><?xml version="1.0" encoding="UTF-8" standalone="yes"?>
<Relationships xmlns="http://schemas.openxmlformats.org/package/2006/relationships"><Relationship Id="rId2" Type="http://schemas.openxmlformats.org/officeDocument/2006/relationships/notesSlide" Target="../notesSlides/notesSlide387.xml"/><Relationship Id="rId1" Type="http://schemas.openxmlformats.org/officeDocument/2006/relationships/slideLayout" Target="../slideLayouts/slideLayout1.xml"/></Relationships>
</file>

<file path=ppt/slides/_rels/slide392.xml.rels><?xml version="1.0" encoding="UTF-8" standalone="yes"?>
<Relationships xmlns="http://schemas.openxmlformats.org/package/2006/relationships"><Relationship Id="rId2" Type="http://schemas.openxmlformats.org/officeDocument/2006/relationships/notesSlide" Target="../notesSlides/notesSlide388.xml"/><Relationship Id="rId1" Type="http://schemas.openxmlformats.org/officeDocument/2006/relationships/slideLayout" Target="../slideLayouts/slideLayout1.xml"/></Relationships>
</file>

<file path=ppt/slides/_rels/slide393.xml.rels><?xml version="1.0" encoding="UTF-8" standalone="yes"?>
<Relationships xmlns="http://schemas.openxmlformats.org/package/2006/relationships"><Relationship Id="rId2" Type="http://schemas.openxmlformats.org/officeDocument/2006/relationships/notesSlide" Target="../notesSlides/notesSlide389.xml"/><Relationship Id="rId1" Type="http://schemas.openxmlformats.org/officeDocument/2006/relationships/slideLayout" Target="../slideLayouts/slideLayout1.xml"/></Relationships>
</file>

<file path=ppt/slides/_rels/slide394.xml.rels><?xml version="1.0" encoding="UTF-8" standalone="yes"?>
<Relationships xmlns="http://schemas.openxmlformats.org/package/2006/relationships"><Relationship Id="rId2" Type="http://schemas.openxmlformats.org/officeDocument/2006/relationships/notesSlide" Target="../notesSlides/notesSlide390.xml"/><Relationship Id="rId1" Type="http://schemas.openxmlformats.org/officeDocument/2006/relationships/slideLayout" Target="../slideLayouts/slideLayout1.xml"/></Relationships>
</file>

<file path=ppt/slides/_rels/slide395.xml.rels><?xml version="1.0" encoding="UTF-8" standalone="yes"?>
<Relationships xmlns="http://schemas.openxmlformats.org/package/2006/relationships"><Relationship Id="rId2" Type="http://schemas.openxmlformats.org/officeDocument/2006/relationships/notesSlide" Target="../notesSlides/notesSlide391.xml"/><Relationship Id="rId1" Type="http://schemas.openxmlformats.org/officeDocument/2006/relationships/slideLayout" Target="../slideLayouts/slideLayout1.xml"/></Relationships>
</file>

<file path=ppt/slides/_rels/slide396.xml.rels><?xml version="1.0" encoding="UTF-8" standalone="yes"?>
<Relationships xmlns="http://schemas.openxmlformats.org/package/2006/relationships"><Relationship Id="rId2" Type="http://schemas.openxmlformats.org/officeDocument/2006/relationships/notesSlide" Target="../notesSlides/notesSlide392.xml"/><Relationship Id="rId1" Type="http://schemas.openxmlformats.org/officeDocument/2006/relationships/slideLayout" Target="../slideLayouts/slideLayout1.xml"/></Relationships>
</file>

<file path=ppt/slides/_rels/slide397.xml.rels><?xml version="1.0" encoding="UTF-8" standalone="yes"?>
<Relationships xmlns="http://schemas.openxmlformats.org/package/2006/relationships"><Relationship Id="rId2" Type="http://schemas.openxmlformats.org/officeDocument/2006/relationships/notesSlide" Target="../notesSlides/notesSlide393.xml"/><Relationship Id="rId1" Type="http://schemas.openxmlformats.org/officeDocument/2006/relationships/slideLayout" Target="../slideLayouts/slideLayout1.xml"/></Relationships>
</file>

<file path=ppt/slides/_rels/slide398.xml.rels><?xml version="1.0" encoding="UTF-8" standalone="yes"?>
<Relationships xmlns="http://schemas.openxmlformats.org/package/2006/relationships"><Relationship Id="rId2" Type="http://schemas.openxmlformats.org/officeDocument/2006/relationships/notesSlide" Target="../notesSlides/notesSlide394.xml"/><Relationship Id="rId1" Type="http://schemas.openxmlformats.org/officeDocument/2006/relationships/slideLayout" Target="../slideLayouts/slideLayout1.xml"/></Relationships>
</file>

<file path=ppt/slides/_rels/slide399.xml.rels><?xml version="1.0" encoding="UTF-8" standalone="yes"?>
<Relationships xmlns="http://schemas.openxmlformats.org/package/2006/relationships"><Relationship Id="rId2" Type="http://schemas.openxmlformats.org/officeDocument/2006/relationships/notesSlide" Target="../notesSlides/notesSlide39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00.xml.rels><?xml version="1.0" encoding="UTF-8" standalone="yes"?>
<Relationships xmlns="http://schemas.openxmlformats.org/package/2006/relationships"><Relationship Id="rId2" Type="http://schemas.openxmlformats.org/officeDocument/2006/relationships/notesSlide" Target="../notesSlides/notesSlide396.xml"/><Relationship Id="rId1" Type="http://schemas.openxmlformats.org/officeDocument/2006/relationships/slideLayout" Target="../slideLayouts/slideLayout1.xml"/></Relationships>
</file>

<file path=ppt/slides/_rels/slide401.xml.rels><?xml version="1.0" encoding="UTF-8" standalone="yes"?>
<Relationships xmlns="http://schemas.openxmlformats.org/package/2006/relationships"><Relationship Id="rId2" Type="http://schemas.openxmlformats.org/officeDocument/2006/relationships/notesSlide" Target="../notesSlides/notesSlide397.xml"/><Relationship Id="rId1" Type="http://schemas.openxmlformats.org/officeDocument/2006/relationships/slideLayout" Target="../slideLayouts/slideLayout1.xml"/></Relationships>
</file>

<file path=ppt/slides/_rels/slide402.xml.rels><?xml version="1.0" encoding="UTF-8" standalone="yes"?>
<Relationships xmlns="http://schemas.openxmlformats.org/package/2006/relationships"><Relationship Id="rId2" Type="http://schemas.openxmlformats.org/officeDocument/2006/relationships/notesSlide" Target="../notesSlides/notesSlide398.xml"/><Relationship Id="rId1" Type="http://schemas.openxmlformats.org/officeDocument/2006/relationships/slideLayout" Target="../slideLayouts/slideLayout1.xml"/></Relationships>
</file>

<file path=ppt/slides/_rels/slide403.xml.rels><?xml version="1.0" encoding="UTF-8" standalone="yes"?>
<Relationships xmlns="http://schemas.openxmlformats.org/package/2006/relationships"><Relationship Id="rId2" Type="http://schemas.openxmlformats.org/officeDocument/2006/relationships/notesSlide" Target="../notesSlides/notesSlide399.xml"/><Relationship Id="rId1" Type="http://schemas.openxmlformats.org/officeDocument/2006/relationships/slideLayout" Target="../slideLayouts/slideLayout1.xml"/></Relationships>
</file>

<file path=ppt/slides/_rels/slide404.xml.rels><?xml version="1.0" encoding="UTF-8" standalone="yes"?>
<Relationships xmlns="http://schemas.openxmlformats.org/package/2006/relationships"><Relationship Id="rId2" Type="http://schemas.openxmlformats.org/officeDocument/2006/relationships/notesSlide" Target="../notesSlides/notesSlide400.xml"/><Relationship Id="rId1" Type="http://schemas.openxmlformats.org/officeDocument/2006/relationships/slideLayout" Target="../slideLayouts/slideLayout1.xml"/></Relationships>
</file>

<file path=ppt/slides/_rels/slide405.xml.rels><?xml version="1.0" encoding="UTF-8" standalone="yes"?>
<Relationships xmlns="http://schemas.openxmlformats.org/package/2006/relationships"><Relationship Id="rId2" Type="http://schemas.openxmlformats.org/officeDocument/2006/relationships/notesSlide" Target="../notesSlides/notesSlide401.xml"/><Relationship Id="rId1" Type="http://schemas.openxmlformats.org/officeDocument/2006/relationships/slideLayout" Target="../slideLayouts/slideLayout1.xml"/></Relationships>
</file>

<file path=ppt/slides/_rels/slide406.xml.rels><?xml version="1.0" encoding="UTF-8" standalone="yes"?>
<Relationships xmlns="http://schemas.openxmlformats.org/package/2006/relationships"><Relationship Id="rId2" Type="http://schemas.openxmlformats.org/officeDocument/2006/relationships/notesSlide" Target="../notesSlides/notesSlide402.xml"/><Relationship Id="rId1" Type="http://schemas.openxmlformats.org/officeDocument/2006/relationships/slideLayout" Target="../slideLayouts/slideLayout1.xml"/></Relationships>
</file>

<file path=ppt/slides/_rels/slide407.xml.rels><?xml version="1.0" encoding="UTF-8" standalone="yes"?>
<Relationships xmlns="http://schemas.openxmlformats.org/package/2006/relationships"><Relationship Id="rId2" Type="http://schemas.openxmlformats.org/officeDocument/2006/relationships/notesSlide" Target="../notesSlides/notesSlide403.xml"/><Relationship Id="rId1" Type="http://schemas.openxmlformats.org/officeDocument/2006/relationships/slideLayout" Target="../slideLayouts/slideLayout1.xml"/></Relationships>
</file>

<file path=ppt/slides/_rels/slide408.xml.rels><?xml version="1.0" encoding="UTF-8" standalone="yes"?>
<Relationships xmlns="http://schemas.openxmlformats.org/package/2006/relationships"><Relationship Id="rId2" Type="http://schemas.openxmlformats.org/officeDocument/2006/relationships/notesSlide" Target="../notesSlides/notesSlide404.xml"/><Relationship Id="rId1" Type="http://schemas.openxmlformats.org/officeDocument/2006/relationships/slideLayout" Target="../slideLayouts/slideLayout1.xml"/></Relationships>
</file>

<file path=ppt/slides/_rels/slide409.xml.rels><?xml version="1.0" encoding="UTF-8" standalone="yes"?>
<Relationships xmlns="http://schemas.openxmlformats.org/package/2006/relationships"><Relationship Id="rId2" Type="http://schemas.openxmlformats.org/officeDocument/2006/relationships/notesSlide" Target="../notesSlides/notesSlide40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0.xml.rels><?xml version="1.0" encoding="UTF-8" standalone="yes"?>
<Relationships xmlns="http://schemas.openxmlformats.org/package/2006/relationships"><Relationship Id="rId2" Type="http://schemas.openxmlformats.org/officeDocument/2006/relationships/notesSlide" Target="../notesSlides/notesSlide406.xml"/><Relationship Id="rId1" Type="http://schemas.openxmlformats.org/officeDocument/2006/relationships/slideLayout" Target="../slideLayouts/slideLayout1.xml"/></Relationships>
</file>

<file path=ppt/slides/_rels/slide411.xml.rels><?xml version="1.0" encoding="UTF-8" standalone="yes"?>
<Relationships xmlns="http://schemas.openxmlformats.org/package/2006/relationships"><Relationship Id="rId2" Type="http://schemas.openxmlformats.org/officeDocument/2006/relationships/notesSlide" Target="../notesSlides/notesSlide407.xml"/><Relationship Id="rId1" Type="http://schemas.openxmlformats.org/officeDocument/2006/relationships/slideLayout" Target="../slideLayouts/slideLayout1.xml"/></Relationships>
</file>

<file path=ppt/slides/_rels/slide412.xml.rels><?xml version="1.0" encoding="UTF-8" standalone="yes"?>
<Relationships xmlns="http://schemas.openxmlformats.org/package/2006/relationships"><Relationship Id="rId2" Type="http://schemas.openxmlformats.org/officeDocument/2006/relationships/notesSlide" Target="../notesSlides/notesSlide408.xml"/><Relationship Id="rId1" Type="http://schemas.openxmlformats.org/officeDocument/2006/relationships/slideLayout" Target="../slideLayouts/slideLayout1.xml"/></Relationships>
</file>

<file path=ppt/slides/_rels/slide413.xml.rels><?xml version="1.0" encoding="UTF-8" standalone="yes"?>
<Relationships xmlns="http://schemas.openxmlformats.org/package/2006/relationships"><Relationship Id="rId2" Type="http://schemas.openxmlformats.org/officeDocument/2006/relationships/notesSlide" Target="../notesSlides/notesSlide409.xml"/><Relationship Id="rId1" Type="http://schemas.openxmlformats.org/officeDocument/2006/relationships/slideLayout" Target="../slideLayouts/slideLayout1.xml"/></Relationships>
</file>

<file path=ppt/slides/_rels/slide414.xml.rels><?xml version="1.0" encoding="UTF-8" standalone="yes"?>
<Relationships xmlns="http://schemas.openxmlformats.org/package/2006/relationships"><Relationship Id="rId2" Type="http://schemas.openxmlformats.org/officeDocument/2006/relationships/notesSlide" Target="../notesSlides/notesSlide410.xml"/><Relationship Id="rId1" Type="http://schemas.openxmlformats.org/officeDocument/2006/relationships/slideLayout" Target="../slideLayouts/slideLayout1.xml"/></Relationships>
</file>

<file path=ppt/slides/_rels/slide415.xml.rels><?xml version="1.0" encoding="UTF-8" standalone="yes"?>
<Relationships xmlns="http://schemas.openxmlformats.org/package/2006/relationships"><Relationship Id="rId2" Type="http://schemas.openxmlformats.org/officeDocument/2006/relationships/notesSlide" Target="../notesSlides/notesSlide411.xml"/><Relationship Id="rId1" Type="http://schemas.openxmlformats.org/officeDocument/2006/relationships/slideLayout" Target="../slideLayouts/slideLayout1.xml"/></Relationships>
</file>

<file path=ppt/slides/_rels/slide416.xml.rels><?xml version="1.0" encoding="UTF-8" standalone="yes"?>
<Relationships xmlns="http://schemas.openxmlformats.org/package/2006/relationships"><Relationship Id="rId2" Type="http://schemas.openxmlformats.org/officeDocument/2006/relationships/notesSlide" Target="../notesSlides/notesSlide412.xml"/><Relationship Id="rId1" Type="http://schemas.openxmlformats.org/officeDocument/2006/relationships/slideLayout" Target="../slideLayouts/slideLayout1.xml"/></Relationships>
</file>

<file path=ppt/slides/_rels/slide417.xml.rels><?xml version="1.0" encoding="UTF-8" standalone="yes"?>
<Relationships xmlns="http://schemas.openxmlformats.org/package/2006/relationships"><Relationship Id="rId2" Type="http://schemas.openxmlformats.org/officeDocument/2006/relationships/notesSlide" Target="../notesSlides/notesSlide413.xml"/><Relationship Id="rId1" Type="http://schemas.openxmlformats.org/officeDocument/2006/relationships/slideLayout" Target="../slideLayouts/slideLayout1.xml"/></Relationships>
</file>

<file path=ppt/slides/_rels/slide418.xml.rels><?xml version="1.0" encoding="UTF-8" standalone="yes"?>
<Relationships xmlns="http://schemas.openxmlformats.org/package/2006/relationships"><Relationship Id="rId2" Type="http://schemas.openxmlformats.org/officeDocument/2006/relationships/notesSlide" Target="../notesSlides/notesSlide414.xml"/><Relationship Id="rId1" Type="http://schemas.openxmlformats.org/officeDocument/2006/relationships/slideLayout" Target="../slideLayouts/slideLayout1.xml"/></Relationships>
</file>

<file path=ppt/slides/_rels/slide419.xml.rels><?xml version="1.0" encoding="UTF-8" standalone="yes"?>
<Relationships xmlns="http://schemas.openxmlformats.org/package/2006/relationships"><Relationship Id="rId2" Type="http://schemas.openxmlformats.org/officeDocument/2006/relationships/notesSlide" Target="../notesSlides/notesSlide415.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0.xml.rels><?xml version="1.0" encoding="UTF-8" standalone="yes"?>
<Relationships xmlns="http://schemas.openxmlformats.org/package/2006/relationships"><Relationship Id="rId2" Type="http://schemas.openxmlformats.org/officeDocument/2006/relationships/notesSlide" Target="../notesSlides/notesSlide416.xml"/><Relationship Id="rId1" Type="http://schemas.openxmlformats.org/officeDocument/2006/relationships/slideLayout" Target="../slideLayouts/slideLayout1.xml"/></Relationships>
</file>

<file path=ppt/slides/_rels/slide421.xml.rels><?xml version="1.0" encoding="UTF-8" standalone="yes"?>
<Relationships xmlns="http://schemas.openxmlformats.org/package/2006/relationships"><Relationship Id="rId2" Type="http://schemas.openxmlformats.org/officeDocument/2006/relationships/notesSlide" Target="../notesSlides/notesSlide417.xml"/><Relationship Id="rId1" Type="http://schemas.openxmlformats.org/officeDocument/2006/relationships/slideLayout" Target="../slideLayouts/slideLayout1.xml"/></Relationships>
</file>

<file path=ppt/slides/_rels/slide422.xml.rels><?xml version="1.0" encoding="UTF-8" standalone="yes"?>
<Relationships xmlns="http://schemas.openxmlformats.org/package/2006/relationships"><Relationship Id="rId2" Type="http://schemas.openxmlformats.org/officeDocument/2006/relationships/notesSlide" Target="../notesSlides/notesSlide418.xml"/><Relationship Id="rId1" Type="http://schemas.openxmlformats.org/officeDocument/2006/relationships/slideLayout" Target="../slideLayouts/slideLayout1.xml"/></Relationships>
</file>

<file path=ppt/slides/_rels/slide423.xml.rels><?xml version="1.0" encoding="UTF-8" standalone="yes"?>
<Relationships xmlns="http://schemas.openxmlformats.org/package/2006/relationships"><Relationship Id="rId2" Type="http://schemas.openxmlformats.org/officeDocument/2006/relationships/notesSlide" Target="../notesSlides/notesSlide419.xml"/><Relationship Id="rId1" Type="http://schemas.openxmlformats.org/officeDocument/2006/relationships/slideLayout" Target="../slideLayouts/slideLayout1.xml"/></Relationships>
</file>

<file path=ppt/slides/_rels/slide424.xml.rels><?xml version="1.0" encoding="UTF-8" standalone="yes"?>
<Relationships xmlns="http://schemas.openxmlformats.org/package/2006/relationships"><Relationship Id="rId2" Type="http://schemas.openxmlformats.org/officeDocument/2006/relationships/notesSlide" Target="../notesSlides/notesSlide420.xml"/><Relationship Id="rId1" Type="http://schemas.openxmlformats.org/officeDocument/2006/relationships/slideLayout" Target="../slideLayouts/slideLayout1.xml"/></Relationships>
</file>

<file path=ppt/slides/_rels/slide425.xml.rels><?xml version="1.0" encoding="UTF-8" standalone="yes"?>
<Relationships xmlns="http://schemas.openxmlformats.org/package/2006/relationships"><Relationship Id="rId2" Type="http://schemas.openxmlformats.org/officeDocument/2006/relationships/notesSlide" Target="../notesSlides/notesSlide421.xml"/><Relationship Id="rId1" Type="http://schemas.openxmlformats.org/officeDocument/2006/relationships/slideLayout" Target="../slideLayouts/slideLayout1.xml"/></Relationships>
</file>

<file path=ppt/slides/_rels/slide426.xml.rels><?xml version="1.0" encoding="UTF-8" standalone="yes"?>
<Relationships xmlns="http://schemas.openxmlformats.org/package/2006/relationships"><Relationship Id="rId2" Type="http://schemas.openxmlformats.org/officeDocument/2006/relationships/notesSlide" Target="../notesSlides/notesSlide422.xml"/><Relationship Id="rId1" Type="http://schemas.openxmlformats.org/officeDocument/2006/relationships/slideLayout" Target="../slideLayouts/slideLayout1.xml"/></Relationships>
</file>

<file path=ppt/slides/_rels/slide427.xml.rels><?xml version="1.0" encoding="UTF-8" standalone="yes"?>
<Relationships xmlns="http://schemas.openxmlformats.org/package/2006/relationships"><Relationship Id="rId2" Type="http://schemas.openxmlformats.org/officeDocument/2006/relationships/notesSlide" Target="../notesSlides/notesSlide423.xml"/><Relationship Id="rId1" Type="http://schemas.openxmlformats.org/officeDocument/2006/relationships/slideLayout" Target="../slideLayouts/slideLayout1.xml"/></Relationships>
</file>

<file path=ppt/slides/_rels/slide428.xml.rels><?xml version="1.0" encoding="UTF-8" standalone="yes"?>
<Relationships xmlns="http://schemas.openxmlformats.org/package/2006/relationships"><Relationship Id="rId2" Type="http://schemas.openxmlformats.org/officeDocument/2006/relationships/notesSlide" Target="../notesSlides/notesSlide424.xml"/><Relationship Id="rId1" Type="http://schemas.openxmlformats.org/officeDocument/2006/relationships/slideLayout" Target="../slideLayouts/slideLayout1.xml"/></Relationships>
</file>

<file path=ppt/slides/_rels/slide429.xml.rels><?xml version="1.0" encoding="UTF-8" standalone="yes"?>
<Relationships xmlns="http://schemas.openxmlformats.org/package/2006/relationships"><Relationship Id="rId2" Type="http://schemas.openxmlformats.org/officeDocument/2006/relationships/notesSlide" Target="../notesSlides/notesSlide425.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0.xml.rels><?xml version="1.0" encoding="UTF-8" standalone="yes"?>
<Relationships xmlns="http://schemas.openxmlformats.org/package/2006/relationships"><Relationship Id="rId2" Type="http://schemas.openxmlformats.org/officeDocument/2006/relationships/notesSlide" Target="../notesSlides/notesSlide426.xml"/><Relationship Id="rId1" Type="http://schemas.openxmlformats.org/officeDocument/2006/relationships/slideLayout" Target="../slideLayouts/slideLayout1.xml"/></Relationships>
</file>

<file path=ppt/slides/_rels/slide431.xml.rels><?xml version="1.0" encoding="UTF-8" standalone="yes"?>
<Relationships xmlns="http://schemas.openxmlformats.org/package/2006/relationships"><Relationship Id="rId2" Type="http://schemas.openxmlformats.org/officeDocument/2006/relationships/notesSlide" Target="../notesSlides/notesSlide427.xml"/><Relationship Id="rId1" Type="http://schemas.openxmlformats.org/officeDocument/2006/relationships/slideLayout" Target="../slideLayouts/slideLayout1.xml"/></Relationships>
</file>

<file path=ppt/slides/_rels/slide432.xml.rels><?xml version="1.0" encoding="UTF-8" standalone="yes"?>
<Relationships xmlns="http://schemas.openxmlformats.org/package/2006/relationships"><Relationship Id="rId2" Type="http://schemas.openxmlformats.org/officeDocument/2006/relationships/notesSlide" Target="../notesSlides/notesSlide428.xml"/><Relationship Id="rId1" Type="http://schemas.openxmlformats.org/officeDocument/2006/relationships/slideLayout" Target="../slideLayouts/slideLayout1.xml"/></Relationships>
</file>

<file path=ppt/slides/_rels/slide433.xml.rels><?xml version="1.0" encoding="UTF-8" standalone="yes"?>
<Relationships xmlns="http://schemas.openxmlformats.org/package/2006/relationships"><Relationship Id="rId2" Type="http://schemas.openxmlformats.org/officeDocument/2006/relationships/notesSlide" Target="../notesSlides/notesSlide429.xml"/><Relationship Id="rId1" Type="http://schemas.openxmlformats.org/officeDocument/2006/relationships/slideLayout" Target="../slideLayouts/slideLayout1.xml"/></Relationships>
</file>

<file path=ppt/slides/_rels/slide434.xml.rels><?xml version="1.0" encoding="UTF-8" standalone="yes"?>
<Relationships xmlns="http://schemas.openxmlformats.org/package/2006/relationships"><Relationship Id="rId2" Type="http://schemas.openxmlformats.org/officeDocument/2006/relationships/notesSlide" Target="../notesSlides/notesSlide430.xml"/><Relationship Id="rId1" Type="http://schemas.openxmlformats.org/officeDocument/2006/relationships/slideLayout" Target="../slideLayouts/slideLayout1.xml"/></Relationships>
</file>

<file path=ppt/slides/_rels/slide435.xml.rels><?xml version="1.0" encoding="UTF-8" standalone="yes"?>
<Relationships xmlns="http://schemas.openxmlformats.org/package/2006/relationships"><Relationship Id="rId2" Type="http://schemas.openxmlformats.org/officeDocument/2006/relationships/notesSlide" Target="../notesSlides/notesSlide431.xml"/><Relationship Id="rId1" Type="http://schemas.openxmlformats.org/officeDocument/2006/relationships/slideLayout" Target="../slideLayouts/slideLayout1.xml"/></Relationships>
</file>

<file path=ppt/slides/_rels/slide436.xml.rels><?xml version="1.0" encoding="UTF-8" standalone="yes"?>
<Relationships xmlns="http://schemas.openxmlformats.org/package/2006/relationships"><Relationship Id="rId2" Type="http://schemas.openxmlformats.org/officeDocument/2006/relationships/notesSlide" Target="../notesSlides/notesSlide432.xml"/><Relationship Id="rId1" Type="http://schemas.openxmlformats.org/officeDocument/2006/relationships/slideLayout" Target="../slideLayouts/slideLayout1.xml"/></Relationships>
</file>

<file path=ppt/slides/_rels/slide437.xml.rels><?xml version="1.0" encoding="UTF-8" standalone="yes"?>
<Relationships xmlns="http://schemas.openxmlformats.org/package/2006/relationships"><Relationship Id="rId2" Type="http://schemas.openxmlformats.org/officeDocument/2006/relationships/notesSlide" Target="../notesSlides/notesSlide433.xml"/><Relationship Id="rId1" Type="http://schemas.openxmlformats.org/officeDocument/2006/relationships/slideLayout" Target="../slideLayouts/slideLayout1.xml"/></Relationships>
</file>

<file path=ppt/slides/_rels/slide438.xml.rels><?xml version="1.0" encoding="UTF-8" standalone="yes"?>
<Relationships xmlns="http://schemas.openxmlformats.org/package/2006/relationships"><Relationship Id="rId2" Type="http://schemas.openxmlformats.org/officeDocument/2006/relationships/notesSlide" Target="../notesSlides/notesSlide434.xml"/><Relationship Id="rId1" Type="http://schemas.openxmlformats.org/officeDocument/2006/relationships/slideLayout" Target="../slideLayouts/slideLayout1.xml"/></Relationships>
</file>

<file path=ppt/slides/_rels/slide439.xml.rels><?xml version="1.0" encoding="UTF-8" standalone="yes"?>
<Relationships xmlns="http://schemas.openxmlformats.org/package/2006/relationships"><Relationship Id="rId2" Type="http://schemas.openxmlformats.org/officeDocument/2006/relationships/notesSlide" Target="../notesSlides/notesSlide43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0.xml.rels><?xml version="1.0" encoding="UTF-8" standalone="yes"?>
<Relationships xmlns="http://schemas.openxmlformats.org/package/2006/relationships"><Relationship Id="rId2" Type="http://schemas.openxmlformats.org/officeDocument/2006/relationships/notesSlide" Target="../notesSlides/notesSlide436.xml"/><Relationship Id="rId1" Type="http://schemas.openxmlformats.org/officeDocument/2006/relationships/slideLayout" Target="../slideLayouts/slideLayout1.xml"/></Relationships>
</file>

<file path=ppt/slides/_rels/slide441.xml.rels><?xml version="1.0" encoding="UTF-8" standalone="yes"?>
<Relationships xmlns="http://schemas.openxmlformats.org/package/2006/relationships"><Relationship Id="rId2" Type="http://schemas.openxmlformats.org/officeDocument/2006/relationships/notesSlide" Target="../notesSlides/notesSlide437.xml"/><Relationship Id="rId1" Type="http://schemas.openxmlformats.org/officeDocument/2006/relationships/slideLayout" Target="../slideLayouts/slideLayout1.xml"/></Relationships>
</file>

<file path=ppt/slides/_rels/slide442.xml.rels><?xml version="1.0" encoding="UTF-8" standalone="yes"?>
<Relationships xmlns="http://schemas.openxmlformats.org/package/2006/relationships"><Relationship Id="rId2" Type="http://schemas.openxmlformats.org/officeDocument/2006/relationships/notesSlide" Target="../notesSlides/notesSlide438.xml"/><Relationship Id="rId1" Type="http://schemas.openxmlformats.org/officeDocument/2006/relationships/slideLayout" Target="../slideLayouts/slideLayout1.xml"/></Relationships>
</file>

<file path=ppt/slides/_rels/slide443.xml.rels><?xml version="1.0" encoding="UTF-8" standalone="yes"?>
<Relationships xmlns="http://schemas.openxmlformats.org/package/2006/relationships"><Relationship Id="rId2" Type="http://schemas.openxmlformats.org/officeDocument/2006/relationships/notesSlide" Target="../notesSlides/notesSlide439.xml"/><Relationship Id="rId1" Type="http://schemas.openxmlformats.org/officeDocument/2006/relationships/slideLayout" Target="../slideLayouts/slideLayout1.xml"/></Relationships>
</file>

<file path=ppt/slides/_rels/slide444.xml.rels><?xml version="1.0" encoding="UTF-8" standalone="yes"?>
<Relationships xmlns="http://schemas.openxmlformats.org/package/2006/relationships"><Relationship Id="rId2" Type="http://schemas.openxmlformats.org/officeDocument/2006/relationships/notesSlide" Target="../notesSlides/notesSlide440.xml"/><Relationship Id="rId1" Type="http://schemas.openxmlformats.org/officeDocument/2006/relationships/slideLayout" Target="../slideLayouts/slideLayout1.xml"/></Relationships>
</file>

<file path=ppt/slides/_rels/slide445.xml.rels><?xml version="1.0" encoding="UTF-8" standalone="yes"?>
<Relationships xmlns="http://schemas.openxmlformats.org/package/2006/relationships"><Relationship Id="rId2" Type="http://schemas.openxmlformats.org/officeDocument/2006/relationships/notesSlide" Target="../notesSlides/notesSlide441.xml"/><Relationship Id="rId1" Type="http://schemas.openxmlformats.org/officeDocument/2006/relationships/slideLayout" Target="../slideLayouts/slideLayout1.xml"/></Relationships>
</file>

<file path=ppt/slides/_rels/slide446.xml.rels><?xml version="1.0" encoding="UTF-8" standalone="yes"?>
<Relationships xmlns="http://schemas.openxmlformats.org/package/2006/relationships"><Relationship Id="rId2" Type="http://schemas.openxmlformats.org/officeDocument/2006/relationships/notesSlide" Target="../notesSlides/notesSlide442.xml"/><Relationship Id="rId1" Type="http://schemas.openxmlformats.org/officeDocument/2006/relationships/slideLayout" Target="../slideLayouts/slideLayout1.xml"/></Relationships>
</file>

<file path=ppt/slides/_rels/slide447.xml.rels><?xml version="1.0" encoding="UTF-8" standalone="yes"?>
<Relationships xmlns="http://schemas.openxmlformats.org/package/2006/relationships"><Relationship Id="rId2" Type="http://schemas.openxmlformats.org/officeDocument/2006/relationships/notesSlide" Target="../notesSlides/notesSlide443.xml"/><Relationship Id="rId1" Type="http://schemas.openxmlformats.org/officeDocument/2006/relationships/slideLayout" Target="../slideLayouts/slideLayout1.xml"/></Relationships>
</file>

<file path=ppt/slides/_rels/slide448.xml.rels><?xml version="1.0" encoding="UTF-8" standalone="yes"?>
<Relationships xmlns="http://schemas.openxmlformats.org/package/2006/relationships"><Relationship Id="rId2" Type="http://schemas.openxmlformats.org/officeDocument/2006/relationships/notesSlide" Target="../notesSlides/notesSlide444.xml"/><Relationship Id="rId1" Type="http://schemas.openxmlformats.org/officeDocument/2006/relationships/slideLayout" Target="../slideLayouts/slideLayout1.xml"/></Relationships>
</file>

<file path=ppt/slides/_rels/slide449.xml.rels><?xml version="1.0" encoding="UTF-8" standalone="yes"?>
<Relationships xmlns="http://schemas.openxmlformats.org/package/2006/relationships"><Relationship Id="rId2" Type="http://schemas.openxmlformats.org/officeDocument/2006/relationships/notesSlide" Target="../notesSlides/notesSlide44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0.xml.rels><?xml version="1.0" encoding="UTF-8" standalone="yes"?>
<Relationships xmlns="http://schemas.openxmlformats.org/package/2006/relationships"><Relationship Id="rId2" Type="http://schemas.openxmlformats.org/officeDocument/2006/relationships/notesSlide" Target="../notesSlides/notesSlide446.xml"/><Relationship Id="rId1" Type="http://schemas.openxmlformats.org/officeDocument/2006/relationships/slideLayout" Target="../slideLayouts/slideLayout1.xml"/></Relationships>
</file>

<file path=ppt/slides/_rels/slide451.xml.rels><?xml version="1.0" encoding="UTF-8" standalone="yes"?>
<Relationships xmlns="http://schemas.openxmlformats.org/package/2006/relationships"><Relationship Id="rId2" Type="http://schemas.openxmlformats.org/officeDocument/2006/relationships/notesSlide" Target="../notesSlides/notesSlide447.xml"/><Relationship Id="rId1" Type="http://schemas.openxmlformats.org/officeDocument/2006/relationships/slideLayout" Target="../slideLayouts/slideLayout1.xml"/></Relationships>
</file>

<file path=ppt/slides/_rels/slide452.xml.rels><?xml version="1.0" encoding="UTF-8" standalone="yes"?>
<Relationships xmlns="http://schemas.openxmlformats.org/package/2006/relationships"><Relationship Id="rId2" Type="http://schemas.openxmlformats.org/officeDocument/2006/relationships/notesSlide" Target="../notesSlides/notesSlide448.xml"/><Relationship Id="rId1" Type="http://schemas.openxmlformats.org/officeDocument/2006/relationships/slideLayout" Target="../slideLayouts/slideLayout1.xml"/></Relationships>
</file>

<file path=ppt/slides/_rels/slide453.xml.rels><?xml version="1.0" encoding="UTF-8" standalone="yes"?>
<Relationships xmlns="http://schemas.openxmlformats.org/package/2006/relationships"><Relationship Id="rId2" Type="http://schemas.openxmlformats.org/officeDocument/2006/relationships/notesSlide" Target="../notesSlides/notesSlide449.xml"/><Relationship Id="rId1" Type="http://schemas.openxmlformats.org/officeDocument/2006/relationships/slideLayout" Target="../slideLayouts/slideLayout1.xml"/></Relationships>
</file>

<file path=ppt/slides/_rels/slide454.xml.rels><?xml version="1.0" encoding="UTF-8" standalone="yes"?>
<Relationships xmlns="http://schemas.openxmlformats.org/package/2006/relationships"><Relationship Id="rId2" Type="http://schemas.openxmlformats.org/officeDocument/2006/relationships/notesSlide" Target="../notesSlides/notesSlide450.xml"/><Relationship Id="rId1" Type="http://schemas.openxmlformats.org/officeDocument/2006/relationships/slideLayout" Target="../slideLayouts/slideLayout1.xml"/></Relationships>
</file>

<file path=ppt/slides/_rels/slide455.xml.rels><?xml version="1.0" encoding="UTF-8" standalone="yes"?>
<Relationships xmlns="http://schemas.openxmlformats.org/package/2006/relationships"><Relationship Id="rId2" Type="http://schemas.openxmlformats.org/officeDocument/2006/relationships/notesSlide" Target="../notesSlides/notesSlide451.xml"/><Relationship Id="rId1" Type="http://schemas.openxmlformats.org/officeDocument/2006/relationships/slideLayout" Target="../slideLayouts/slideLayout1.xml"/></Relationships>
</file>

<file path=ppt/slides/_rels/slide456.xml.rels><?xml version="1.0" encoding="UTF-8" standalone="yes"?>
<Relationships xmlns="http://schemas.openxmlformats.org/package/2006/relationships"><Relationship Id="rId2" Type="http://schemas.openxmlformats.org/officeDocument/2006/relationships/notesSlide" Target="../notesSlides/notesSlide452.xml"/><Relationship Id="rId1" Type="http://schemas.openxmlformats.org/officeDocument/2006/relationships/slideLayout" Target="../slideLayouts/slideLayout1.xml"/></Relationships>
</file>

<file path=ppt/slides/_rels/slide457.xml.rels><?xml version="1.0" encoding="UTF-8" standalone="yes"?>
<Relationships xmlns="http://schemas.openxmlformats.org/package/2006/relationships"><Relationship Id="rId2" Type="http://schemas.openxmlformats.org/officeDocument/2006/relationships/notesSlide" Target="../notesSlides/notesSlide453.xml"/><Relationship Id="rId1" Type="http://schemas.openxmlformats.org/officeDocument/2006/relationships/slideLayout" Target="../slideLayouts/slideLayout1.xml"/></Relationships>
</file>

<file path=ppt/slides/_rels/slide458.xml.rels><?xml version="1.0" encoding="UTF-8" standalone="yes"?>
<Relationships xmlns="http://schemas.openxmlformats.org/package/2006/relationships"><Relationship Id="rId2" Type="http://schemas.openxmlformats.org/officeDocument/2006/relationships/notesSlide" Target="../notesSlides/notesSlide454.xml"/><Relationship Id="rId1" Type="http://schemas.openxmlformats.org/officeDocument/2006/relationships/slideLayout" Target="../slideLayouts/slideLayout1.xml"/></Relationships>
</file>

<file path=ppt/slides/_rels/slide459.xml.rels><?xml version="1.0" encoding="UTF-8" standalone="yes"?>
<Relationships xmlns="http://schemas.openxmlformats.org/package/2006/relationships"><Relationship Id="rId2" Type="http://schemas.openxmlformats.org/officeDocument/2006/relationships/notesSlide" Target="../notesSlides/notesSlide45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0.xml.rels><?xml version="1.0" encoding="UTF-8" standalone="yes"?>
<Relationships xmlns="http://schemas.openxmlformats.org/package/2006/relationships"><Relationship Id="rId2" Type="http://schemas.openxmlformats.org/officeDocument/2006/relationships/notesSlide" Target="../notesSlides/notesSlide456.xml"/><Relationship Id="rId1" Type="http://schemas.openxmlformats.org/officeDocument/2006/relationships/slideLayout" Target="../slideLayouts/slideLayout1.xml"/></Relationships>
</file>

<file path=ppt/slides/_rels/slide461.xml.rels><?xml version="1.0" encoding="UTF-8" standalone="yes"?>
<Relationships xmlns="http://schemas.openxmlformats.org/package/2006/relationships"><Relationship Id="rId2" Type="http://schemas.openxmlformats.org/officeDocument/2006/relationships/notesSlide" Target="../notesSlides/notesSlide457.xml"/><Relationship Id="rId1" Type="http://schemas.openxmlformats.org/officeDocument/2006/relationships/slideLayout" Target="../slideLayouts/slideLayout1.xml"/></Relationships>
</file>

<file path=ppt/slides/_rels/slide462.xml.rels><?xml version="1.0" encoding="UTF-8" standalone="yes"?>
<Relationships xmlns="http://schemas.openxmlformats.org/package/2006/relationships"><Relationship Id="rId2" Type="http://schemas.openxmlformats.org/officeDocument/2006/relationships/notesSlide" Target="../notesSlides/notesSlide458.xml"/><Relationship Id="rId1" Type="http://schemas.openxmlformats.org/officeDocument/2006/relationships/slideLayout" Target="../slideLayouts/slideLayout1.xml"/></Relationships>
</file>

<file path=ppt/slides/_rels/slide463.xml.rels><?xml version="1.0" encoding="UTF-8" standalone="yes"?>
<Relationships xmlns="http://schemas.openxmlformats.org/package/2006/relationships"><Relationship Id="rId2" Type="http://schemas.openxmlformats.org/officeDocument/2006/relationships/notesSlide" Target="../notesSlides/notesSlide459.xml"/><Relationship Id="rId1" Type="http://schemas.openxmlformats.org/officeDocument/2006/relationships/slideLayout" Target="../slideLayouts/slideLayout1.xml"/></Relationships>
</file>

<file path=ppt/slides/_rels/slide464.xml.rels><?xml version="1.0" encoding="UTF-8" standalone="yes"?>
<Relationships xmlns="http://schemas.openxmlformats.org/package/2006/relationships"><Relationship Id="rId2" Type="http://schemas.openxmlformats.org/officeDocument/2006/relationships/notesSlide" Target="../notesSlides/notesSlide460.xml"/><Relationship Id="rId1" Type="http://schemas.openxmlformats.org/officeDocument/2006/relationships/slideLayout" Target="../slideLayouts/slideLayout1.xml"/></Relationships>
</file>

<file path=ppt/slides/_rels/slide465.xml.rels><?xml version="1.0" encoding="UTF-8" standalone="yes"?>
<Relationships xmlns="http://schemas.openxmlformats.org/package/2006/relationships"><Relationship Id="rId2" Type="http://schemas.openxmlformats.org/officeDocument/2006/relationships/notesSlide" Target="../notesSlides/notesSlide461.xml"/><Relationship Id="rId1" Type="http://schemas.openxmlformats.org/officeDocument/2006/relationships/slideLayout" Target="../slideLayouts/slideLayout1.xml"/></Relationships>
</file>

<file path=ppt/slides/_rels/slide466.xml.rels><?xml version="1.0" encoding="UTF-8" standalone="yes"?>
<Relationships xmlns="http://schemas.openxmlformats.org/package/2006/relationships"><Relationship Id="rId2" Type="http://schemas.openxmlformats.org/officeDocument/2006/relationships/notesSlide" Target="../notesSlides/notesSlide462.xml"/><Relationship Id="rId1" Type="http://schemas.openxmlformats.org/officeDocument/2006/relationships/slideLayout" Target="../slideLayouts/slideLayout1.xml"/></Relationships>
</file>

<file path=ppt/slides/_rels/slide467.xml.rels><?xml version="1.0" encoding="UTF-8" standalone="yes"?>
<Relationships xmlns="http://schemas.openxmlformats.org/package/2006/relationships"><Relationship Id="rId2" Type="http://schemas.openxmlformats.org/officeDocument/2006/relationships/notesSlide" Target="../notesSlides/notesSlide463.xml"/><Relationship Id="rId1" Type="http://schemas.openxmlformats.org/officeDocument/2006/relationships/slideLayout" Target="../slideLayouts/slideLayout1.xml"/></Relationships>
</file>

<file path=ppt/slides/_rels/slide468.xml.rels><?xml version="1.0" encoding="UTF-8" standalone="yes"?>
<Relationships xmlns="http://schemas.openxmlformats.org/package/2006/relationships"><Relationship Id="rId2" Type="http://schemas.openxmlformats.org/officeDocument/2006/relationships/notesSlide" Target="../notesSlides/notesSlide464.xml"/><Relationship Id="rId1" Type="http://schemas.openxmlformats.org/officeDocument/2006/relationships/slideLayout" Target="../slideLayouts/slideLayout1.xml"/></Relationships>
</file>

<file path=ppt/slides/_rels/slide469.xml.rels><?xml version="1.0" encoding="UTF-8" standalone="yes"?>
<Relationships xmlns="http://schemas.openxmlformats.org/package/2006/relationships"><Relationship Id="rId2" Type="http://schemas.openxmlformats.org/officeDocument/2006/relationships/notesSlide" Target="../notesSlides/notesSlide46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0.xml.rels><?xml version="1.0" encoding="UTF-8" standalone="yes"?>
<Relationships xmlns="http://schemas.openxmlformats.org/package/2006/relationships"><Relationship Id="rId2" Type="http://schemas.openxmlformats.org/officeDocument/2006/relationships/notesSlide" Target="../notesSlides/notesSlide466.xml"/><Relationship Id="rId1" Type="http://schemas.openxmlformats.org/officeDocument/2006/relationships/slideLayout" Target="../slideLayouts/slideLayout1.xml"/></Relationships>
</file>

<file path=ppt/slides/_rels/slide471.xml.rels><?xml version="1.0" encoding="UTF-8" standalone="yes"?>
<Relationships xmlns="http://schemas.openxmlformats.org/package/2006/relationships"><Relationship Id="rId2" Type="http://schemas.openxmlformats.org/officeDocument/2006/relationships/notesSlide" Target="../notesSlides/notesSlide467.xml"/><Relationship Id="rId1" Type="http://schemas.openxmlformats.org/officeDocument/2006/relationships/slideLayout" Target="../slideLayouts/slideLayout1.xml"/></Relationships>
</file>

<file path=ppt/slides/_rels/slide472.xml.rels><?xml version="1.0" encoding="UTF-8" standalone="yes"?>
<Relationships xmlns="http://schemas.openxmlformats.org/package/2006/relationships"><Relationship Id="rId2" Type="http://schemas.openxmlformats.org/officeDocument/2006/relationships/notesSlide" Target="../notesSlides/notesSlide468.xml"/><Relationship Id="rId1" Type="http://schemas.openxmlformats.org/officeDocument/2006/relationships/slideLayout" Target="../slideLayouts/slideLayout1.xml"/></Relationships>
</file>

<file path=ppt/slides/_rels/slide473.xml.rels><?xml version="1.0" encoding="UTF-8" standalone="yes"?>
<Relationships xmlns="http://schemas.openxmlformats.org/package/2006/relationships"><Relationship Id="rId2" Type="http://schemas.openxmlformats.org/officeDocument/2006/relationships/notesSlide" Target="../notesSlides/notesSlide469.xml"/><Relationship Id="rId1" Type="http://schemas.openxmlformats.org/officeDocument/2006/relationships/slideLayout" Target="../slideLayouts/slideLayout1.xml"/></Relationships>
</file>

<file path=ppt/slides/_rels/slide474.xml.rels><?xml version="1.0" encoding="UTF-8" standalone="yes"?>
<Relationships xmlns="http://schemas.openxmlformats.org/package/2006/relationships"><Relationship Id="rId2" Type="http://schemas.openxmlformats.org/officeDocument/2006/relationships/notesSlide" Target="../notesSlides/notesSlide470.xml"/><Relationship Id="rId1" Type="http://schemas.openxmlformats.org/officeDocument/2006/relationships/slideLayout" Target="../slideLayouts/slideLayout1.xml"/></Relationships>
</file>

<file path=ppt/slides/_rels/slide475.xml.rels><?xml version="1.0" encoding="UTF-8" standalone="yes"?>
<Relationships xmlns="http://schemas.openxmlformats.org/package/2006/relationships"><Relationship Id="rId2" Type="http://schemas.openxmlformats.org/officeDocument/2006/relationships/notesSlide" Target="../notesSlides/notesSlide471.xml"/><Relationship Id="rId1" Type="http://schemas.openxmlformats.org/officeDocument/2006/relationships/slideLayout" Target="../slideLayouts/slideLayout1.xml"/></Relationships>
</file>

<file path=ppt/slides/_rels/slide476.xml.rels><?xml version="1.0" encoding="UTF-8" standalone="yes"?>
<Relationships xmlns="http://schemas.openxmlformats.org/package/2006/relationships"><Relationship Id="rId2" Type="http://schemas.openxmlformats.org/officeDocument/2006/relationships/notesSlide" Target="../notesSlides/notesSlide472.xml"/><Relationship Id="rId1" Type="http://schemas.openxmlformats.org/officeDocument/2006/relationships/slideLayout" Target="../slideLayouts/slideLayout1.xml"/></Relationships>
</file>

<file path=ppt/slides/_rels/slide477.xml.rels><?xml version="1.0" encoding="UTF-8" standalone="yes"?>
<Relationships xmlns="http://schemas.openxmlformats.org/package/2006/relationships"><Relationship Id="rId2" Type="http://schemas.openxmlformats.org/officeDocument/2006/relationships/notesSlide" Target="../notesSlides/notesSlide473.xml"/><Relationship Id="rId1" Type="http://schemas.openxmlformats.org/officeDocument/2006/relationships/slideLayout" Target="../slideLayouts/slideLayout1.xml"/></Relationships>
</file>

<file path=ppt/slides/_rels/slide478.xml.rels><?xml version="1.0" encoding="UTF-8" standalone="yes"?>
<Relationships xmlns="http://schemas.openxmlformats.org/package/2006/relationships"><Relationship Id="rId2" Type="http://schemas.openxmlformats.org/officeDocument/2006/relationships/notesSlide" Target="../notesSlides/notesSlide474.xml"/><Relationship Id="rId1" Type="http://schemas.openxmlformats.org/officeDocument/2006/relationships/slideLayout" Target="../slideLayouts/slideLayout1.xml"/></Relationships>
</file>

<file path=ppt/slides/_rels/slide479.xml.rels><?xml version="1.0" encoding="UTF-8" standalone="yes"?>
<Relationships xmlns="http://schemas.openxmlformats.org/package/2006/relationships"><Relationship Id="rId2" Type="http://schemas.openxmlformats.org/officeDocument/2006/relationships/notesSlide" Target="../notesSlides/notesSlide47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0.xml.rels><?xml version="1.0" encoding="UTF-8" standalone="yes"?>
<Relationships xmlns="http://schemas.openxmlformats.org/package/2006/relationships"><Relationship Id="rId2" Type="http://schemas.openxmlformats.org/officeDocument/2006/relationships/notesSlide" Target="../notesSlides/notesSlide476.xml"/><Relationship Id="rId1" Type="http://schemas.openxmlformats.org/officeDocument/2006/relationships/slideLayout" Target="../slideLayouts/slideLayout1.xml"/></Relationships>
</file>

<file path=ppt/slides/_rels/slide481.xml.rels><?xml version="1.0" encoding="UTF-8" standalone="yes"?>
<Relationships xmlns="http://schemas.openxmlformats.org/package/2006/relationships"><Relationship Id="rId2" Type="http://schemas.openxmlformats.org/officeDocument/2006/relationships/notesSlide" Target="../notesSlides/notesSlide477.xml"/><Relationship Id="rId1" Type="http://schemas.openxmlformats.org/officeDocument/2006/relationships/slideLayout" Target="../slideLayouts/slideLayout1.xml"/></Relationships>
</file>

<file path=ppt/slides/_rels/slide482.xml.rels><?xml version="1.0" encoding="UTF-8" standalone="yes"?>
<Relationships xmlns="http://schemas.openxmlformats.org/package/2006/relationships"><Relationship Id="rId2" Type="http://schemas.openxmlformats.org/officeDocument/2006/relationships/notesSlide" Target="../notesSlides/notesSlide478.xml"/><Relationship Id="rId1" Type="http://schemas.openxmlformats.org/officeDocument/2006/relationships/slideLayout" Target="../slideLayouts/slideLayout1.xml"/></Relationships>
</file>

<file path=ppt/slides/_rels/slide483.xml.rels><?xml version="1.0" encoding="UTF-8" standalone="yes"?>
<Relationships xmlns="http://schemas.openxmlformats.org/package/2006/relationships"><Relationship Id="rId2" Type="http://schemas.openxmlformats.org/officeDocument/2006/relationships/notesSlide" Target="../notesSlides/notesSlide479.xml"/><Relationship Id="rId1" Type="http://schemas.openxmlformats.org/officeDocument/2006/relationships/slideLayout" Target="../slideLayouts/slideLayout1.xml"/></Relationships>
</file>

<file path=ppt/slides/_rels/slide484.xml.rels><?xml version="1.0" encoding="UTF-8" standalone="yes"?>
<Relationships xmlns="http://schemas.openxmlformats.org/package/2006/relationships"><Relationship Id="rId2" Type="http://schemas.openxmlformats.org/officeDocument/2006/relationships/notesSlide" Target="../notesSlides/notesSlide480.xml"/><Relationship Id="rId1" Type="http://schemas.openxmlformats.org/officeDocument/2006/relationships/slideLayout" Target="../slideLayouts/slideLayout1.xml"/></Relationships>
</file>

<file path=ppt/slides/_rels/slide485.xml.rels><?xml version="1.0" encoding="UTF-8" standalone="yes"?>
<Relationships xmlns="http://schemas.openxmlformats.org/package/2006/relationships"><Relationship Id="rId2" Type="http://schemas.openxmlformats.org/officeDocument/2006/relationships/notesSlide" Target="../notesSlides/notesSlide481.xml"/><Relationship Id="rId1" Type="http://schemas.openxmlformats.org/officeDocument/2006/relationships/slideLayout" Target="../slideLayouts/slideLayout1.xml"/></Relationships>
</file>

<file path=ppt/slides/_rels/slide486.xml.rels><?xml version="1.0" encoding="UTF-8" standalone="yes"?>
<Relationships xmlns="http://schemas.openxmlformats.org/package/2006/relationships"><Relationship Id="rId2" Type="http://schemas.openxmlformats.org/officeDocument/2006/relationships/notesSlide" Target="../notesSlides/notesSlide482.xml"/><Relationship Id="rId1" Type="http://schemas.openxmlformats.org/officeDocument/2006/relationships/slideLayout" Target="../slideLayouts/slideLayout1.xml"/></Relationships>
</file>

<file path=ppt/slides/_rels/slide487.xml.rels><?xml version="1.0" encoding="UTF-8" standalone="yes"?>
<Relationships xmlns="http://schemas.openxmlformats.org/package/2006/relationships"><Relationship Id="rId2" Type="http://schemas.openxmlformats.org/officeDocument/2006/relationships/notesSlide" Target="../notesSlides/notesSlide483.xml"/><Relationship Id="rId1" Type="http://schemas.openxmlformats.org/officeDocument/2006/relationships/slideLayout" Target="../slideLayouts/slideLayout1.xml"/></Relationships>
</file>

<file path=ppt/slides/_rels/slide488.xml.rels><?xml version="1.0" encoding="UTF-8" standalone="yes"?>
<Relationships xmlns="http://schemas.openxmlformats.org/package/2006/relationships"><Relationship Id="rId2" Type="http://schemas.openxmlformats.org/officeDocument/2006/relationships/notesSlide" Target="../notesSlides/notesSlide484.xml"/><Relationship Id="rId1" Type="http://schemas.openxmlformats.org/officeDocument/2006/relationships/slideLayout" Target="../slideLayouts/slideLayout1.xml"/></Relationships>
</file>

<file path=ppt/slides/_rels/slide489.xml.rels><?xml version="1.0" encoding="UTF-8" standalone="yes"?>
<Relationships xmlns="http://schemas.openxmlformats.org/package/2006/relationships"><Relationship Id="rId2" Type="http://schemas.openxmlformats.org/officeDocument/2006/relationships/notesSlide" Target="../notesSlides/notesSlide48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0.xml.rels><?xml version="1.0" encoding="UTF-8" standalone="yes"?>
<Relationships xmlns="http://schemas.openxmlformats.org/package/2006/relationships"><Relationship Id="rId2" Type="http://schemas.openxmlformats.org/officeDocument/2006/relationships/notesSlide" Target="../notesSlides/notesSlide486.xml"/><Relationship Id="rId1" Type="http://schemas.openxmlformats.org/officeDocument/2006/relationships/slideLayout" Target="../slideLayouts/slideLayout1.xml"/></Relationships>
</file>

<file path=ppt/slides/_rels/slide491.xml.rels><?xml version="1.0" encoding="UTF-8" standalone="yes"?>
<Relationships xmlns="http://schemas.openxmlformats.org/package/2006/relationships"><Relationship Id="rId2" Type="http://schemas.openxmlformats.org/officeDocument/2006/relationships/notesSlide" Target="../notesSlides/notesSlide487.xml"/><Relationship Id="rId1" Type="http://schemas.openxmlformats.org/officeDocument/2006/relationships/slideLayout" Target="../slideLayouts/slideLayout1.xml"/></Relationships>
</file>

<file path=ppt/slides/_rels/slide492.xml.rels><?xml version="1.0" encoding="UTF-8" standalone="yes"?>
<Relationships xmlns="http://schemas.openxmlformats.org/package/2006/relationships"><Relationship Id="rId2" Type="http://schemas.openxmlformats.org/officeDocument/2006/relationships/notesSlide" Target="../notesSlides/notesSlide488.xml"/><Relationship Id="rId1" Type="http://schemas.openxmlformats.org/officeDocument/2006/relationships/slideLayout" Target="../slideLayouts/slideLayout1.xml"/></Relationships>
</file>

<file path=ppt/slides/_rels/slide493.xml.rels><?xml version="1.0" encoding="UTF-8" standalone="yes"?>
<Relationships xmlns="http://schemas.openxmlformats.org/package/2006/relationships"><Relationship Id="rId2" Type="http://schemas.openxmlformats.org/officeDocument/2006/relationships/notesSlide" Target="../notesSlides/notesSlide489.xml"/><Relationship Id="rId1" Type="http://schemas.openxmlformats.org/officeDocument/2006/relationships/slideLayout" Target="../slideLayouts/slideLayout1.xml"/></Relationships>
</file>

<file path=ppt/slides/_rels/slide494.xml.rels><?xml version="1.0" encoding="UTF-8" standalone="yes"?>
<Relationships xmlns="http://schemas.openxmlformats.org/package/2006/relationships"><Relationship Id="rId2" Type="http://schemas.openxmlformats.org/officeDocument/2006/relationships/notesSlide" Target="../notesSlides/notesSlide490.xml"/><Relationship Id="rId1" Type="http://schemas.openxmlformats.org/officeDocument/2006/relationships/slideLayout" Target="../slideLayouts/slideLayout1.xml"/></Relationships>
</file>

<file path=ppt/slides/_rels/slide495.xml.rels><?xml version="1.0" encoding="UTF-8" standalone="yes"?>
<Relationships xmlns="http://schemas.openxmlformats.org/package/2006/relationships"><Relationship Id="rId2" Type="http://schemas.openxmlformats.org/officeDocument/2006/relationships/notesSlide" Target="../notesSlides/notesSlide491.xml"/><Relationship Id="rId1" Type="http://schemas.openxmlformats.org/officeDocument/2006/relationships/slideLayout" Target="../slideLayouts/slideLayout1.xml"/></Relationships>
</file>

<file path=ppt/slides/_rels/slide496.xml.rels><?xml version="1.0" encoding="UTF-8" standalone="yes"?>
<Relationships xmlns="http://schemas.openxmlformats.org/package/2006/relationships"><Relationship Id="rId2" Type="http://schemas.openxmlformats.org/officeDocument/2006/relationships/notesSlide" Target="../notesSlides/notesSlide492.xml"/><Relationship Id="rId1" Type="http://schemas.openxmlformats.org/officeDocument/2006/relationships/slideLayout" Target="../slideLayouts/slideLayout1.xml"/></Relationships>
</file>

<file path=ppt/slides/_rels/slide497.xml.rels><?xml version="1.0" encoding="UTF-8" standalone="yes"?>
<Relationships xmlns="http://schemas.openxmlformats.org/package/2006/relationships"><Relationship Id="rId2" Type="http://schemas.openxmlformats.org/officeDocument/2006/relationships/notesSlide" Target="../notesSlides/notesSlide493.xml"/><Relationship Id="rId1" Type="http://schemas.openxmlformats.org/officeDocument/2006/relationships/slideLayout" Target="../slideLayouts/slideLayout1.xml"/></Relationships>
</file>

<file path=ppt/slides/_rels/slide498.xml.rels><?xml version="1.0" encoding="UTF-8" standalone="yes"?>
<Relationships xmlns="http://schemas.openxmlformats.org/package/2006/relationships"><Relationship Id="rId2" Type="http://schemas.openxmlformats.org/officeDocument/2006/relationships/notesSlide" Target="../notesSlides/notesSlide494.xml"/><Relationship Id="rId1" Type="http://schemas.openxmlformats.org/officeDocument/2006/relationships/slideLayout" Target="../slideLayouts/slideLayout1.xml"/></Relationships>
</file>

<file path=ppt/slides/_rels/slide499.xml.rels><?xml version="1.0" encoding="UTF-8" standalone="yes"?>
<Relationships xmlns="http://schemas.openxmlformats.org/package/2006/relationships"><Relationship Id="rId2" Type="http://schemas.openxmlformats.org/officeDocument/2006/relationships/notesSlide" Target="../notesSlides/notesSlide49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00.xml.rels><?xml version="1.0" encoding="UTF-8" standalone="yes"?>
<Relationships xmlns="http://schemas.openxmlformats.org/package/2006/relationships"><Relationship Id="rId2" Type="http://schemas.openxmlformats.org/officeDocument/2006/relationships/notesSlide" Target="../notesSlides/notesSlide496.xml"/><Relationship Id="rId1" Type="http://schemas.openxmlformats.org/officeDocument/2006/relationships/slideLayout" Target="../slideLayouts/slideLayout1.xml"/></Relationships>
</file>

<file path=ppt/slides/_rels/slide501.xml.rels><?xml version="1.0" encoding="UTF-8" standalone="yes"?>
<Relationships xmlns="http://schemas.openxmlformats.org/package/2006/relationships"><Relationship Id="rId2" Type="http://schemas.openxmlformats.org/officeDocument/2006/relationships/notesSlide" Target="../notesSlides/notesSlide497.xml"/><Relationship Id="rId1" Type="http://schemas.openxmlformats.org/officeDocument/2006/relationships/slideLayout" Target="../slideLayouts/slideLayout1.xml"/></Relationships>
</file>

<file path=ppt/slides/_rels/slide502.xml.rels><?xml version="1.0" encoding="UTF-8" standalone="yes"?>
<Relationships xmlns="http://schemas.openxmlformats.org/package/2006/relationships"><Relationship Id="rId2" Type="http://schemas.openxmlformats.org/officeDocument/2006/relationships/notesSlide" Target="../notesSlides/notesSlide498.xml"/><Relationship Id="rId1" Type="http://schemas.openxmlformats.org/officeDocument/2006/relationships/slideLayout" Target="../slideLayouts/slideLayout1.xml"/></Relationships>
</file>

<file path=ppt/slides/_rels/slide503.xml.rels><?xml version="1.0" encoding="UTF-8" standalone="yes"?>
<Relationships xmlns="http://schemas.openxmlformats.org/package/2006/relationships"><Relationship Id="rId2" Type="http://schemas.openxmlformats.org/officeDocument/2006/relationships/notesSlide" Target="../notesSlides/notesSlide499.xml"/><Relationship Id="rId1" Type="http://schemas.openxmlformats.org/officeDocument/2006/relationships/slideLayout" Target="../slideLayouts/slideLayout1.xml"/></Relationships>
</file>

<file path=ppt/slides/_rels/slide504.xml.rels><?xml version="1.0" encoding="UTF-8" standalone="yes"?>
<Relationships xmlns="http://schemas.openxmlformats.org/package/2006/relationships"><Relationship Id="rId2" Type="http://schemas.openxmlformats.org/officeDocument/2006/relationships/notesSlide" Target="../notesSlides/notesSlide500.xml"/><Relationship Id="rId1" Type="http://schemas.openxmlformats.org/officeDocument/2006/relationships/slideLayout" Target="../slideLayouts/slideLayout1.xml"/></Relationships>
</file>

<file path=ppt/slides/_rels/slide505.xml.rels><?xml version="1.0" encoding="UTF-8" standalone="yes"?>
<Relationships xmlns="http://schemas.openxmlformats.org/package/2006/relationships"><Relationship Id="rId2" Type="http://schemas.openxmlformats.org/officeDocument/2006/relationships/notesSlide" Target="../notesSlides/notesSlide501.xml"/><Relationship Id="rId1" Type="http://schemas.openxmlformats.org/officeDocument/2006/relationships/slideLayout" Target="../slideLayouts/slideLayout1.xml"/></Relationships>
</file>

<file path=ppt/slides/_rels/slide506.xml.rels><?xml version="1.0" encoding="UTF-8" standalone="yes"?>
<Relationships xmlns="http://schemas.openxmlformats.org/package/2006/relationships"><Relationship Id="rId2" Type="http://schemas.openxmlformats.org/officeDocument/2006/relationships/notesSlide" Target="../notesSlides/notesSlide502.xml"/><Relationship Id="rId1" Type="http://schemas.openxmlformats.org/officeDocument/2006/relationships/slideLayout" Target="../slideLayouts/slideLayout1.xml"/></Relationships>
</file>

<file path=ppt/slides/_rels/slide507.xml.rels><?xml version="1.0" encoding="UTF-8" standalone="yes"?>
<Relationships xmlns="http://schemas.openxmlformats.org/package/2006/relationships"><Relationship Id="rId2" Type="http://schemas.openxmlformats.org/officeDocument/2006/relationships/notesSlide" Target="../notesSlides/notesSlide503.xml"/><Relationship Id="rId1" Type="http://schemas.openxmlformats.org/officeDocument/2006/relationships/slideLayout" Target="../slideLayouts/slideLayout1.xml"/></Relationships>
</file>

<file path=ppt/slides/_rels/slide508.xml.rels><?xml version="1.0" encoding="UTF-8" standalone="yes"?>
<Relationships xmlns="http://schemas.openxmlformats.org/package/2006/relationships"><Relationship Id="rId2" Type="http://schemas.openxmlformats.org/officeDocument/2006/relationships/notesSlide" Target="../notesSlides/notesSlide504.xml"/><Relationship Id="rId1" Type="http://schemas.openxmlformats.org/officeDocument/2006/relationships/slideLayout" Target="../slideLayouts/slideLayout1.xml"/></Relationships>
</file>

<file path=ppt/slides/_rels/slide509.xml.rels><?xml version="1.0" encoding="UTF-8" standalone="yes"?>
<Relationships xmlns="http://schemas.openxmlformats.org/package/2006/relationships"><Relationship Id="rId2" Type="http://schemas.openxmlformats.org/officeDocument/2006/relationships/notesSlide" Target="../notesSlides/notesSlide505.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0.xml.rels><?xml version="1.0" encoding="UTF-8" standalone="yes"?>
<Relationships xmlns="http://schemas.openxmlformats.org/package/2006/relationships"><Relationship Id="rId2" Type="http://schemas.openxmlformats.org/officeDocument/2006/relationships/notesSlide" Target="../notesSlides/notesSlide506.xml"/><Relationship Id="rId1" Type="http://schemas.openxmlformats.org/officeDocument/2006/relationships/slideLayout" Target="../slideLayouts/slideLayout1.xml"/></Relationships>
</file>

<file path=ppt/slides/_rels/slide511.xml.rels><?xml version="1.0" encoding="UTF-8" standalone="yes"?>
<Relationships xmlns="http://schemas.openxmlformats.org/package/2006/relationships"><Relationship Id="rId2" Type="http://schemas.openxmlformats.org/officeDocument/2006/relationships/notesSlide" Target="../notesSlides/notesSlide507.xml"/><Relationship Id="rId1" Type="http://schemas.openxmlformats.org/officeDocument/2006/relationships/slideLayout" Target="../slideLayouts/slideLayout1.xml"/></Relationships>
</file>

<file path=ppt/slides/_rels/slide512.xml.rels><?xml version="1.0" encoding="UTF-8" standalone="yes"?>
<Relationships xmlns="http://schemas.openxmlformats.org/package/2006/relationships"><Relationship Id="rId2" Type="http://schemas.openxmlformats.org/officeDocument/2006/relationships/notesSlide" Target="../notesSlides/notesSlide508.xml"/><Relationship Id="rId1" Type="http://schemas.openxmlformats.org/officeDocument/2006/relationships/slideLayout" Target="../slideLayouts/slideLayout1.xml"/></Relationships>
</file>

<file path=ppt/slides/_rels/slide513.xml.rels><?xml version="1.0" encoding="UTF-8" standalone="yes"?>
<Relationships xmlns="http://schemas.openxmlformats.org/package/2006/relationships"><Relationship Id="rId2" Type="http://schemas.openxmlformats.org/officeDocument/2006/relationships/notesSlide" Target="../notesSlides/notesSlide509.xml"/><Relationship Id="rId1" Type="http://schemas.openxmlformats.org/officeDocument/2006/relationships/slideLayout" Target="../slideLayouts/slideLayout1.xml"/></Relationships>
</file>

<file path=ppt/slides/_rels/slide514.xml.rels><?xml version="1.0" encoding="UTF-8" standalone="yes"?>
<Relationships xmlns="http://schemas.openxmlformats.org/package/2006/relationships"><Relationship Id="rId2" Type="http://schemas.openxmlformats.org/officeDocument/2006/relationships/notesSlide" Target="../notesSlides/notesSlide510.xml"/><Relationship Id="rId1" Type="http://schemas.openxmlformats.org/officeDocument/2006/relationships/slideLayout" Target="../slideLayouts/slideLayout1.xml"/></Relationships>
</file>

<file path=ppt/slides/_rels/slide515.xml.rels><?xml version="1.0" encoding="UTF-8" standalone="yes"?>
<Relationships xmlns="http://schemas.openxmlformats.org/package/2006/relationships"><Relationship Id="rId2" Type="http://schemas.openxmlformats.org/officeDocument/2006/relationships/notesSlide" Target="../notesSlides/notesSlide511.xml"/><Relationship Id="rId1" Type="http://schemas.openxmlformats.org/officeDocument/2006/relationships/slideLayout" Target="../slideLayouts/slideLayout1.xml"/></Relationships>
</file>

<file path=ppt/slides/_rels/slide516.xml.rels><?xml version="1.0" encoding="UTF-8" standalone="yes"?>
<Relationships xmlns="http://schemas.openxmlformats.org/package/2006/relationships"><Relationship Id="rId2" Type="http://schemas.openxmlformats.org/officeDocument/2006/relationships/notesSlide" Target="../notesSlides/notesSlide512.xml"/><Relationship Id="rId1" Type="http://schemas.openxmlformats.org/officeDocument/2006/relationships/slideLayout" Target="../slideLayouts/slideLayout1.xml"/></Relationships>
</file>

<file path=ppt/slides/_rels/slide517.xml.rels><?xml version="1.0" encoding="UTF-8" standalone="yes"?>
<Relationships xmlns="http://schemas.openxmlformats.org/package/2006/relationships"><Relationship Id="rId2" Type="http://schemas.openxmlformats.org/officeDocument/2006/relationships/notesSlide" Target="../notesSlides/notesSlide513.xml"/><Relationship Id="rId1" Type="http://schemas.openxmlformats.org/officeDocument/2006/relationships/slideLayout" Target="../slideLayouts/slideLayout1.xml"/></Relationships>
</file>

<file path=ppt/slides/_rels/slide518.xml.rels><?xml version="1.0" encoding="UTF-8" standalone="yes"?>
<Relationships xmlns="http://schemas.openxmlformats.org/package/2006/relationships"><Relationship Id="rId2" Type="http://schemas.openxmlformats.org/officeDocument/2006/relationships/notesSlide" Target="../notesSlides/notesSlide514.xml"/><Relationship Id="rId1" Type="http://schemas.openxmlformats.org/officeDocument/2006/relationships/slideLayout" Target="../slideLayouts/slideLayout1.xml"/></Relationships>
</file>

<file path=ppt/slides/_rels/slide519.xml.rels><?xml version="1.0" encoding="UTF-8" standalone="yes"?>
<Relationships xmlns="http://schemas.openxmlformats.org/package/2006/relationships"><Relationship Id="rId2" Type="http://schemas.openxmlformats.org/officeDocument/2006/relationships/notesSlide" Target="../notesSlides/notesSlide515.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0.xml.rels><?xml version="1.0" encoding="UTF-8" standalone="yes"?>
<Relationships xmlns="http://schemas.openxmlformats.org/package/2006/relationships"><Relationship Id="rId2" Type="http://schemas.openxmlformats.org/officeDocument/2006/relationships/notesSlide" Target="../notesSlides/notesSlide516.xml"/><Relationship Id="rId1" Type="http://schemas.openxmlformats.org/officeDocument/2006/relationships/slideLayout" Target="../slideLayouts/slideLayout1.xml"/></Relationships>
</file>

<file path=ppt/slides/_rels/slide521.xml.rels><?xml version="1.0" encoding="UTF-8" standalone="yes"?>
<Relationships xmlns="http://schemas.openxmlformats.org/package/2006/relationships"><Relationship Id="rId2" Type="http://schemas.openxmlformats.org/officeDocument/2006/relationships/notesSlide" Target="../notesSlides/notesSlide517.xml"/><Relationship Id="rId1" Type="http://schemas.openxmlformats.org/officeDocument/2006/relationships/slideLayout" Target="../slideLayouts/slideLayout1.xml"/></Relationships>
</file>

<file path=ppt/slides/_rels/slide522.xml.rels><?xml version="1.0" encoding="UTF-8" standalone="yes"?>
<Relationships xmlns="http://schemas.openxmlformats.org/package/2006/relationships"><Relationship Id="rId2" Type="http://schemas.openxmlformats.org/officeDocument/2006/relationships/notesSlide" Target="../notesSlides/notesSlide518.xml"/><Relationship Id="rId1" Type="http://schemas.openxmlformats.org/officeDocument/2006/relationships/slideLayout" Target="../slideLayouts/slideLayout1.xml"/></Relationships>
</file>

<file path=ppt/slides/_rels/slide523.xml.rels><?xml version="1.0" encoding="UTF-8" standalone="yes"?>
<Relationships xmlns="http://schemas.openxmlformats.org/package/2006/relationships"><Relationship Id="rId2" Type="http://schemas.openxmlformats.org/officeDocument/2006/relationships/notesSlide" Target="../notesSlides/notesSlide519.xml"/><Relationship Id="rId1" Type="http://schemas.openxmlformats.org/officeDocument/2006/relationships/slideLayout" Target="../slideLayouts/slideLayout1.xml"/></Relationships>
</file>

<file path=ppt/slides/_rels/slide524.xml.rels><?xml version="1.0" encoding="UTF-8" standalone="yes"?>
<Relationships xmlns="http://schemas.openxmlformats.org/package/2006/relationships"><Relationship Id="rId2" Type="http://schemas.openxmlformats.org/officeDocument/2006/relationships/notesSlide" Target="../notesSlides/notesSlide520.xml"/><Relationship Id="rId1" Type="http://schemas.openxmlformats.org/officeDocument/2006/relationships/slideLayout" Target="../slideLayouts/slideLayout1.xml"/></Relationships>
</file>

<file path=ppt/slides/_rels/slide525.xml.rels><?xml version="1.0" encoding="UTF-8" standalone="yes"?>
<Relationships xmlns="http://schemas.openxmlformats.org/package/2006/relationships"><Relationship Id="rId2" Type="http://schemas.openxmlformats.org/officeDocument/2006/relationships/notesSlide" Target="../notesSlides/notesSlide521.xml"/><Relationship Id="rId1" Type="http://schemas.openxmlformats.org/officeDocument/2006/relationships/slideLayout" Target="../slideLayouts/slideLayout1.xml"/></Relationships>
</file>

<file path=ppt/slides/_rels/slide526.xml.rels><?xml version="1.0" encoding="UTF-8" standalone="yes"?>
<Relationships xmlns="http://schemas.openxmlformats.org/package/2006/relationships"><Relationship Id="rId2" Type="http://schemas.openxmlformats.org/officeDocument/2006/relationships/notesSlide" Target="../notesSlides/notesSlide522.xml"/><Relationship Id="rId1" Type="http://schemas.openxmlformats.org/officeDocument/2006/relationships/slideLayout" Target="../slideLayouts/slideLayout1.xml"/></Relationships>
</file>

<file path=ppt/slides/_rels/slide527.xml.rels><?xml version="1.0" encoding="UTF-8" standalone="yes"?>
<Relationships xmlns="http://schemas.openxmlformats.org/package/2006/relationships"><Relationship Id="rId2" Type="http://schemas.openxmlformats.org/officeDocument/2006/relationships/notesSlide" Target="../notesSlides/notesSlide523.xml"/><Relationship Id="rId1" Type="http://schemas.openxmlformats.org/officeDocument/2006/relationships/slideLayout" Target="../slideLayouts/slideLayout1.xml"/></Relationships>
</file>

<file path=ppt/slides/_rels/slide528.xml.rels><?xml version="1.0" encoding="UTF-8" standalone="yes"?>
<Relationships xmlns="http://schemas.openxmlformats.org/package/2006/relationships"><Relationship Id="rId2" Type="http://schemas.openxmlformats.org/officeDocument/2006/relationships/notesSlide" Target="../notesSlides/notesSlide524.xml"/><Relationship Id="rId1" Type="http://schemas.openxmlformats.org/officeDocument/2006/relationships/slideLayout" Target="../slideLayouts/slideLayout1.xml"/></Relationships>
</file>

<file path=ppt/slides/_rels/slide529.xml.rels><?xml version="1.0" encoding="UTF-8" standalone="yes"?>
<Relationships xmlns="http://schemas.openxmlformats.org/package/2006/relationships"><Relationship Id="rId2" Type="http://schemas.openxmlformats.org/officeDocument/2006/relationships/notesSlide" Target="../notesSlides/notesSlide525.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0.xml.rels><?xml version="1.0" encoding="UTF-8" standalone="yes"?>
<Relationships xmlns="http://schemas.openxmlformats.org/package/2006/relationships"><Relationship Id="rId2" Type="http://schemas.openxmlformats.org/officeDocument/2006/relationships/notesSlide" Target="../notesSlides/notesSlide526.xml"/><Relationship Id="rId1" Type="http://schemas.openxmlformats.org/officeDocument/2006/relationships/slideLayout" Target="../slideLayouts/slideLayout1.xml"/></Relationships>
</file>

<file path=ppt/slides/_rels/slide531.xml.rels><?xml version="1.0" encoding="UTF-8" standalone="yes"?>
<Relationships xmlns="http://schemas.openxmlformats.org/package/2006/relationships"><Relationship Id="rId2" Type="http://schemas.openxmlformats.org/officeDocument/2006/relationships/notesSlide" Target="../notesSlides/notesSlide527.xml"/><Relationship Id="rId1" Type="http://schemas.openxmlformats.org/officeDocument/2006/relationships/slideLayout" Target="../slideLayouts/slideLayout1.xml"/></Relationships>
</file>

<file path=ppt/slides/_rels/slide532.xml.rels><?xml version="1.0" encoding="UTF-8" standalone="yes"?>
<Relationships xmlns="http://schemas.openxmlformats.org/package/2006/relationships"><Relationship Id="rId2" Type="http://schemas.openxmlformats.org/officeDocument/2006/relationships/notesSlide" Target="../notesSlides/notesSlide528.xml"/><Relationship Id="rId1" Type="http://schemas.openxmlformats.org/officeDocument/2006/relationships/slideLayout" Target="../slideLayouts/slideLayout1.xml"/></Relationships>
</file>

<file path=ppt/slides/_rels/slide533.xml.rels><?xml version="1.0" encoding="UTF-8" standalone="yes"?>
<Relationships xmlns="http://schemas.openxmlformats.org/package/2006/relationships"><Relationship Id="rId2" Type="http://schemas.openxmlformats.org/officeDocument/2006/relationships/notesSlide" Target="../notesSlides/notesSlide529.xml"/><Relationship Id="rId1" Type="http://schemas.openxmlformats.org/officeDocument/2006/relationships/slideLayout" Target="../slideLayouts/slideLayout1.xml"/></Relationships>
</file>

<file path=ppt/slides/_rels/slide534.xml.rels><?xml version="1.0" encoding="UTF-8" standalone="yes"?>
<Relationships xmlns="http://schemas.openxmlformats.org/package/2006/relationships"><Relationship Id="rId2" Type="http://schemas.openxmlformats.org/officeDocument/2006/relationships/notesSlide" Target="../notesSlides/notesSlide530.xml"/><Relationship Id="rId1" Type="http://schemas.openxmlformats.org/officeDocument/2006/relationships/slideLayout" Target="../slideLayouts/slideLayout1.xml"/></Relationships>
</file>

<file path=ppt/slides/_rels/slide535.xml.rels><?xml version="1.0" encoding="UTF-8" standalone="yes"?>
<Relationships xmlns="http://schemas.openxmlformats.org/package/2006/relationships"><Relationship Id="rId2" Type="http://schemas.openxmlformats.org/officeDocument/2006/relationships/notesSlide" Target="../notesSlides/notesSlide531.xml"/><Relationship Id="rId1" Type="http://schemas.openxmlformats.org/officeDocument/2006/relationships/slideLayout" Target="../slideLayouts/slideLayout1.xml"/></Relationships>
</file>

<file path=ppt/slides/_rels/slide536.xml.rels><?xml version="1.0" encoding="UTF-8" standalone="yes"?>
<Relationships xmlns="http://schemas.openxmlformats.org/package/2006/relationships"><Relationship Id="rId2" Type="http://schemas.openxmlformats.org/officeDocument/2006/relationships/notesSlide" Target="../notesSlides/notesSlide532.xml"/><Relationship Id="rId1" Type="http://schemas.openxmlformats.org/officeDocument/2006/relationships/slideLayout" Target="../slideLayouts/slideLayout1.xml"/></Relationships>
</file>

<file path=ppt/slides/_rels/slide537.xml.rels><?xml version="1.0" encoding="UTF-8" standalone="yes"?>
<Relationships xmlns="http://schemas.openxmlformats.org/package/2006/relationships"><Relationship Id="rId2" Type="http://schemas.openxmlformats.org/officeDocument/2006/relationships/notesSlide" Target="../notesSlides/notesSlide533.xml"/><Relationship Id="rId1" Type="http://schemas.openxmlformats.org/officeDocument/2006/relationships/slideLayout" Target="../slideLayouts/slideLayout1.xml"/></Relationships>
</file>

<file path=ppt/slides/_rels/slide538.xml.rels><?xml version="1.0" encoding="UTF-8" standalone="yes"?>
<Relationships xmlns="http://schemas.openxmlformats.org/package/2006/relationships"><Relationship Id="rId2" Type="http://schemas.openxmlformats.org/officeDocument/2006/relationships/notesSlide" Target="../notesSlides/notesSlide534.xml"/><Relationship Id="rId1" Type="http://schemas.openxmlformats.org/officeDocument/2006/relationships/slideLayout" Target="../slideLayouts/slideLayout1.xml"/></Relationships>
</file>

<file path=ppt/slides/_rels/slide539.xml.rels><?xml version="1.0" encoding="UTF-8" standalone="yes"?>
<Relationships xmlns="http://schemas.openxmlformats.org/package/2006/relationships"><Relationship Id="rId2" Type="http://schemas.openxmlformats.org/officeDocument/2006/relationships/notesSlide" Target="../notesSlides/notesSlide535.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0.xml.rels><?xml version="1.0" encoding="UTF-8" standalone="yes"?>
<Relationships xmlns="http://schemas.openxmlformats.org/package/2006/relationships"><Relationship Id="rId2" Type="http://schemas.openxmlformats.org/officeDocument/2006/relationships/notesSlide" Target="../notesSlides/notesSlide536.xml"/><Relationship Id="rId1" Type="http://schemas.openxmlformats.org/officeDocument/2006/relationships/slideLayout" Target="../slideLayouts/slideLayout1.xml"/></Relationships>
</file>

<file path=ppt/slides/_rels/slide541.xml.rels><?xml version="1.0" encoding="UTF-8" standalone="yes"?>
<Relationships xmlns="http://schemas.openxmlformats.org/package/2006/relationships"><Relationship Id="rId2" Type="http://schemas.openxmlformats.org/officeDocument/2006/relationships/notesSlide" Target="../notesSlides/notesSlide537.xml"/><Relationship Id="rId1" Type="http://schemas.openxmlformats.org/officeDocument/2006/relationships/slideLayout" Target="../slideLayouts/slideLayout1.xml"/></Relationships>
</file>

<file path=ppt/slides/_rels/slide542.xml.rels><?xml version="1.0" encoding="UTF-8" standalone="yes"?>
<Relationships xmlns="http://schemas.openxmlformats.org/package/2006/relationships"><Relationship Id="rId2" Type="http://schemas.openxmlformats.org/officeDocument/2006/relationships/notesSlide" Target="../notesSlides/notesSlide538.xml"/><Relationship Id="rId1" Type="http://schemas.openxmlformats.org/officeDocument/2006/relationships/slideLayout" Target="../slideLayouts/slideLayout1.xml"/></Relationships>
</file>

<file path=ppt/slides/_rels/slide543.xml.rels><?xml version="1.0" encoding="UTF-8" standalone="yes"?>
<Relationships xmlns="http://schemas.openxmlformats.org/package/2006/relationships"><Relationship Id="rId2" Type="http://schemas.openxmlformats.org/officeDocument/2006/relationships/notesSlide" Target="../notesSlides/notesSlide539.xml"/><Relationship Id="rId1" Type="http://schemas.openxmlformats.org/officeDocument/2006/relationships/slideLayout" Target="../slideLayouts/slideLayout1.xml"/></Relationships>
</file>

<file path=ppt/slides/_rels/slide544.xml.rels><?xml version="1.0" encoding="UTF-8" standalone="yes"?>
<Relationships xmlns="http://schemas.openxmlformats.org/package/2006/relationships"><Relationship Id="rId2" Type="http://schemas.openxmlformats.org/officeDocument/2006/relationships/notesSlide" Target="../notesSlides/notesSlide540.xml"/><Relationship Id="rId1" Type="http://schemas.openxmlformats.org/officeDocument/2006/relationships/slideLayout" Target="../slideLayouts/slideLayout1.xml"/></Relationships>
</file>

<file path=ppt/slides/_rels/slide545.xml.rels><?xml version="1.0" encoding="UTF-8" standalone="yes"?>
<Relationships xmlns="http://schemas.openxmlformats.org/package/2006/relationships"><Relationship Id="rId2" Type="http://schemas.openxmlformats.org/officeDocument/2006/relationships/notesSlide" Target="../notesSlides/notesSlide541.xml"/><Relationship Id="rId1" Type="http://schemas.openxmlformats.org/officeDocument/2006/relationships/slideLayout" Target="../slideLayouts/slideLayout1.xml"/></Relationships>
</file>

<file path=ppt/slides/_rels/slide546.xml.rels><?xml version="1.0" encoding="UTF-8" standalone="yes"?>
<Relationships xmlns="http://schemas.openxmlformats.org/package/2006/relationships"><Relationship Id="rId2" Type="http://schemas.openxmlformats.org/officeDocument/2006/relationships/notesSlide" Target="../notesSlides/notesSlide542.xml"/><Relationship Id="rId1" Type="http://schemas.openxmlformats.org/officeDocument/2006/relationships/slideLayout" Target="../slideLayouts/slideLayout1.xml"/></Relationships>
</file>

<file path=ppt/slides/_rels/slide547.xml.rels><?xml version="1.0" encoding="UTF-8" standalone="yes"?>
<Relationships xmlns="http://schemas.openxmlformats.org/package/2006/relationships"><Relationship Id="rId2" Type="http://schemas.openxmlformats.org/officeDocument/2006/relationships/notesSlide" Target="../notesSlides/notesSlide543.xml"/><Relationship Id="rId1" Type="http://schemas.openxmlformats.org/officeDocument/2006/relationships/slideLayout" Target="../slideLayouts/slideLayout1.xml"/></Relationships>
</file>

<file path=ppt/slides/_rels/slide548.xml.rels><?xml version="1.0" encoding="UTF-8" standalone="yes"?>
<Relationships xmlns="http://schemas.openxmlformats.org/package/2006/relationships"><Relationship Id="rId2" Type="http://schemas.openxmlformats.org/officeDocument/2006/relationships/notesSlide" Target="../notesSlides/notesSlide544.xml"/><Relationship Id="rId1" Type="http://schemas.openxmlformats.org/officeDocument/2006/relationships/slideLayout" Target="../slideLayouts/slideLayout1.xml"/></Relationships>
</file>

<file path=ppt/slides/_rels/slide549.xml.rels><?xml version="1.0" encoding="UTF-8" standalone="yes"?>
<Relationships xmlns="http://schemas.openxmlformats.org/package/2006/relationships"><Relationship Id="rId2" Type="http://schemas.openxmlformats.org/officeDocument/2006/relationships/notesSlide" Target="../notesSlides/notesSlide545.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0.xml.rels><?xml version="1.0" encoding="UTF-8" standalone="yes"?>
<Relationships xmlns="http://schemas.openxmlformats.org/package/2006/relationships"><Relationship Id="rId2" Type="http://schemas.openxmlformats.org/officeDocument/2006/relationships/notesSlide" Target="../notesSlides/notesSlide546.xml"/><Relationship Id="rId1" Type="http://schemas.openxmlformats.org/officeDocument/2006/relationships/slideLayout" Target="../slideLayouts/slideLayout1.xml"/></Relationships>
</file>

<file path=ppt/slides/_rels/slide551.xml.rels><?xml version="1.0" encoding="UTF-8" standalone="yes"?>
<Relationships xmlns="http://schemas.openxmlformats.org/package/2006/relationships"><Relationship Id="rId2" Type="http://schemas.openxmlformats.org/officeDocument/2006/relationships/notesSlide" Target="../notesSlides/notesSlide547.xml"/><Relationship Id="rId1" Type="http://schemas.openxmlformats.org/officeDocument/2006/relationships/slideLayout" Target="../slideLayouts/slideLayout1.xml"/></Relationships>
</file>

<file path=ppt/slides/_rels/slide552.xml.rels><?xml version="1.0" encoding="UTF-8" standalone="yes"?>
<Relationships xmlns="http://schemas.openxmlformats.org/package/2006/relationships"><Relationship Id="rId2" Type="http://schemas.openxmlformats.org/officeDocument/2006/relationships/notesSlide" Target="../notesSlides/notesSlide548.xml"/><Relationship Id="rId1" Type="http://schemas.openxmlformats.org/officeDocument/2006/relationships/slideLayout" Target="../slideLayouts/slideLayout1.xml"/></Relationships>
</file>

<file path=ppt/slides/_rels/slide553.xml.rels><?xml version="1.0" encoding="UTF-8" standalone="yes"?>
<Relationships xmlns="http://schemas.openxmlformats.org/package/2006/relationships"><Relationship Id="rId2" Type="http://schemas.openxmlformats.org/officeDocument/2006/relationships/notesSlide" Target="../notesSlides/notesSlide549.xml"/><Relationship Id="rId1" Type="http://schemas.openxmlformats.org/officeDocument/2006/relationships/slideLayout" Target="../slideLayouts/slideLayout1.xml"/></Relationships>
</file>

<file path=ppt/slides/_rels/slide554.xml.rels><?xml version="1.0" encoding="UTF-8" standalone="yes"?>
<Relationships xmlns="http://schemas.openxmlformats.org/package/2006/relationships"><Relationship Id="rId2" Type="http://schemas.openxmlformats.org/officeDocument/2006/relationships/notesSlide" Target="../notesSlides/notesSlide550.xml"/><Relationship Id="rId1" Type="http://schemas.openxmlformats.org/officeDocument/2006/relationships/slideLayout" Target="../slideLayouts/slideLayout1.xml"/></Relationships>
</file>

<file path=ppt/slides/_rels/slide555.xml.rels><?xml version="1.0" encoding="UTF-8" standalone="yes"?>
<Relationships xmlns="http://schemas.openxmlformats.org/package/2006/relationships"><Relationship Id="rId2" Type="http://schemas.openxmlformats.org/officeDocument/2006/relationships/notesSlide" Target="../notesSlides/notesSlide551.xml"/><Relationship Id="rId1" Type="http://schemas.openxmlformats.org/officeDocument/2006/relationships/slideLayout" Target="../slideLayouts/slideLayout1.xml"/></Relationships>
</file>

<file path=ppt/slides/_rels/slide556.xml.rels><?xml version="1.0" encoding="UTF-8" standalone="yes"?>
<Relationships xmlns="http://schemas.openxmlformats.org/package/2006/relationships"><Relationship Id="rId2" Type="http://schemas.openxmlformats.org/officeDocument/2006/relationships/notesSlide" Target="../notesSlides/notesSlide552.xml"/><Relationship Id="rId1" Type="http://schemas.openxmlformats.org/officeDocument/2006/relationships/slideLayout" Target="../slideLayouts/slideLayout1.xml"/></Relationships>
</file>

<file path=ppt/slides/_rels/slide557.xml.rels><?xml version="1.0" encoding="UTF-8" standalone="yes"?>
<Relationships xmlns="http://schemas.openxmlformats.org/package/2006/relationships"><Relationship Id="rId2" Type="http://schemas.openxmlformats.org/officeDocument/2006/relationships/notesSlide" Target="../notesSlides/notesSlide553.xml"/><Relationship Id="rId1" Type="http://schemas.openxmlformats.org/officeDocument/2006/relationships/slideLayout" Target="../slideLayouts/slideLayout1.xml"/></Relationships>
</file>

<file path=ppt/slides/_rels/slide558.xml.rels><?xml version="1.0" encoding="UTF-8" standalone="yes"?>
<Relationships xmlns="http://schemas.openxmlformats.org/package/2006/relationships"><Relationship Id="rId2" Type="http://schemas.openxmlformats.org/officeDocument/2006/relationships/notesSlide" Target="../notesSlides/notesSlide554.xml"/><Relationship Id="rId1" Type="http://schemas.openxmlformats.org/officeDocument/2006/relationships/slideLayout" Target="../slideLayouts/slideLayout1.xml"/></Relationships>
</file>

<file path=ppt/slides/_rels/slide559.xml.rels><?xml version="1.0" encoding="UTF-8" standalone="yes"?>
<Relationships xmlns="http://schemas.openxmlformats.org/package/2006/relationships"><Relationship Id="rId2" Type="http://schemas.openxmlformats.org/officeDocument/2006/relationships/notesSlide" Target="../notesSlides/notesSlide5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0.xml.rels><?xml version="1.0" encoding="UTF-8" standalone="yes"?>
<Relationships xmlns="http://schemas.openxmlformats.org/package/2006/relationships"><Relationship Id="rId2" Type="http://schemas.openxmlformats.org/officeDocument/2006/relationships/notesSlide" Target="../notesSlides/notesSlide556.xml"/><Relationship Id="rId1" Type="http://schemas.openxmlformats.org/officeDocument/2006/relationships/slideLayout" Target="../slideLayouts/slideLayout1.xml"/></Relationships>
</file>

<file path=ppt/slides/_rels/slide561.xml.rels><?xml version="1.0" encoding="UTF-8" standalone="yes"?>
<Relationships xmlns="http://schemas.openxmlformats.org/package/2006/relationships"><Relationship Id="rId2" Type="http://schemas.openxmlformats.org/officeDocument/2006/relationships/notesSlide" Target="../notesSlides/notesSlide557.xml"/><Relationship Id="rId1" Type="http://schemas.openxmlformats.org/officeDocument/2006/relationships/slideLayout" Target="../slideLayouts/slideLayout1.xml"/></Relationships>
</file>

<file path=ppt/slides/_rels/slide562.xml.rels><?xml version="1.0" encoding="UTF-8" standalone="yes"?>
<Relationships xmlns="http://schemas.openxmlformats.org/package/2006/relationships"><Relationship Id="rId2" Type="http://schemas.openxmlformats.org/officeDocument/2006/relationships/notesSlide" Target="../notesSlides/notesSlide558.xml"/><Relationship Id="rId1" Type="http://schemas.openxmlformats.org/officeDocument/2006/relationships/slideLayout" Target="../slideLayouts/slideLayout1.xml"/></Relationships>
</file>

<file path=ppt/slides/_rels/slide563.xml.rels><?xml version="1.0" encoding="UTF-8" standalone="yes"?>
<Relationships xmlns="http://schemas.openxmlformats.org/package/2006/relationships"><Relationship Id="rId2" Type="http://schemas.openxmlformats.org/officeDocument/2006/relationships/notesSlide" Target="../notesSlides/notesSlide559.xml"/><Relationship Id="rId1" Type="http://schemas.openxmlformats.org/officeDocument/2006/relationships/slideLayout" Target="../slideLayouts/slideLayout1.xml"/></Relationships>
</file>

<file path=ppt/slides/_rels/slide564.xml.rels><?xml version="1.0" encoding="UTF-8" standalone="yes"?>
<Relationships xmlns="http://schemas.openxmlformats.org/package/2006/relationships"><Relationship Id="rId2" Type="http://schemas.openxmlformats.org/officeDocument/2006/relationships/notesSlide" Target="../notesSlides/notesSlide560.xml"/><Relationship Id="rId1" Type="http://schemas.openxmlformats.org/officeDocument/2006/relationships/slideLayout" Target="../slideLayouts/slideLayout1.xml"/></Relationships>
</file>

<file path=ppt/slides/_rels/slide565.xml.rels><?xml version="1.0" encoding="UTF-8" standalone="yes"?>
<Relationships xmlns="http://schemas.openxmlformats.org/package/2006/relationships"><Relationship Id="rId2" Type="http://schemas.openxmlformats.org/officeDocument/2006/relationships/notesSlide" Target="../notesSlides/notesSlide561.xml"/><Relationship Id="rId1" Type="http://schemas.openxmlformats.org/officeDocument/2006/relationships/slideLayout" Target="../slideLayouts/slideLayout1.xml"/></Relationships>
</file>

<file path=ppt/slides/_rels/slide566.xml.rels><?xml version="1.0" encoding="UTF-8" standalone="yes"?>
<Relationships xmlns="http://schemas.openxmlformats.org/package/2006/relationships"><Relationship Id="rId2" Type="http://schemas.openxmlformats.org/officeDocument/2006/relationships/notesSlide" Target="../notesSlides/notesSlide562.xml"/><Relationship Id="rId1" Type="http://schemas.openxmlformats.org/officeDocument/2006/relationships/slideLayout" Target="../slideLayouts/slideLayout1.xml"/></Relationships>
</file>

<file path=ppt/slides/_rels/slide567.xml.rels><?xml version="1.0" encoding="UTF-8" standalone="yes"?>
<Relationships xmlns="http://schemas.openxmlformats.org/package/2006/relationships"><Relationship Id="rId2" Type="http://schemas.openxmlformats.org/officeDocument/2006/relationships/notesSlide" Target="../notesSlides/notesSlide563.xml"/><Relationship Id="rId1" Type="http://schemas.openxmlformats.org/officeDocument/2006/relationships/slideLayout" Target="../slideLayouts/slideLayout1.xml"/></Relationships>
</file>

<file path=ppt/slides/_rels/slide568.xml.rels><?xml version="1.0" encoding="UTF-8" standalone="yes"?>
<Relationships xmlns="http://schemas.openxmlformats.org/package/2006/relationships"><Relationship Id="rId2" Type="http://schemas.openxmlformats.org/officeDocument/2006/relationships/notesSlide" Target="../notesSlides/notesSlide564.xml"/><Relationship Id="rId1" Type="http://schemas.openxmlformats.org/officeDocument/2006/relationships/slideLayout" Target="../slideLayouts/slideLayout1.xml"/></Relationships>
</file>

<file path=ppt/slides/_rels/slide569.xml.rels><?xml version="1.0" encoding="UTF-8" standalone="yes"?>
<Relationships xmlns="http://schemas.openxmlformats.org/package/2006/relationships"><Relationship Id="rId2" Type="http://schemas.openxmlformats.org/officeDocument/2006/relationships/notesSlide" Target="../notesSlides/notesSlide56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0.xml.rels><?xml version="1.0" encoding="UTF-8" standalone="yes"?>
<Relationships xmlns="http://schemas.openxmlformats.org/package/2006/relationships"><Relationship Id="rId2" Type="http://schemas.openxmlformats.org/officeDocument/2006/relationships/notesSlide" Target="../notesSlides/notesSlide566.xml"/><Relationship Id="rId1" Type="http://schemas.openxmlformats.org/officeDocument/2006/relationships/slideLayout" Target="../slideLayouts/slideLayout1.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2.xml.rels><?xml version="1.0" encoding="UTF-8" standalone="yes"?>
<Relationships xmlns="http://schemas.openxmlformats.org/package/2006/relationships"><Relationship Id="rId2" Type="http://schemas.openxmlformats.org/officeDocument/2006/relationships/notesSlide" Target="../notesSlides/notesSlide567.xml"/><Relationship Id="rId1" Type="http://schemas.openxmlformats.org/officeDocument/2006/relationships/slideLayout" Target="../slideLayouts/slideLayout1.xml"/></Relationships>
</file>

<file path=ppt/slides/_rels/slide573.xml.rels><?xml version="1.0" encoding="UTF-8" standalone="yes"?>
<Relationships xmlns="http://schemas.openxmlformats.org/package/2006/relationships"><Relationship Id="rId2" Type="http://schemas.openxmlformats.org/officeDocument/2006/relationships/notesSlide" Target="../notesSlides/notesSlide568.xml"/><Relationship Id="rId1" Type="http://schemas.openxmlformats.org/officeDocument/2006/relationships/slideLayout" Target="../slideLayouts/slideLayout1.xml"/></Relationships>
</file>

<file path=ppt/slides/_rels/slide574.xml.rels><?xml version="1.0" encoding="UTF-8" standalone="yes"?>
<Relationships xmlns="http://schemas.openxmlformats.org/package/2006/relationships"><Relationship Id="rId2" Type="http://schemas.openxmlformats.org/officeDocument/2006/relationships/notesSlide" Target="../notesSlides/notesSlide569.xml"/><Relationship Id="rId1" Type="http://schemas.openxmlformats.org/officeDocument/2006/relationships/slideLayout" Target="../slideLayouts/slideLayout1.xml"/></Relationships>
</file>

<file path=ppt/slides/_rels/slide575.xml.rels><?xml version="1.0" encoding="UTF-8" standalone="yes"?>
<Relationships xmlns="http://schemas.openxmlformats.org/package/2006/relationships"><Relationship Id="rId2" Type="http://schemas.openxmlformats.org/officeDocument/2006/relationships/notesSlide" Target="../notesSlides/notesSlide570.xml"/><Relationship Id="rId1" Type="http://schemas.openxmlformats.org/officeDocument/2006/relationships/slideLayout" Target="../slideLayouts/slideLayout1.xml"/></Relationships>
</file>

<file path=ppt/slides/_rels/slide576.xml.rels><?xml version="1.0" encoding="UTF-8" standalone="yes"?>
<Relationships xmlns="http://schemas.openxmlformats.org/package/2006/relationships"><Relationship Id="rId2" Type="http://schemas.openxmlformats.org/officeDocument/2006/relationships/notesSlide" Target="../notesSlides/notesSlide571.xml"/><Relationship Id="rId1" Type="http://schemas.openxmlformats.org/officeDocument/2006/relationships/slideLayout" Target="../slideLayouts/slideLayout1.xml"/></Relationships>
</file>

<file path=ppt/slides/_rels/slide577.xml.rels><?xml version="1.0" encoding="UTF-8" standalone="yes"?>
<Relationships xmlns="http://schemas.openxmlformats.org/package/2006/relationships"><Relationship Id="rId2" Type="http://schemas.openxmlformats.org/officeDocument/2006/relationships/notesSlide" Target="../notesSlides/notesSlide572.xml"/><Relationship Id="rId1" Type="http://schemas.openxmlformats.org/officeDocument/2006/relationships/slideLayout" Target="../slideLayouts/slideLayout1.xml"/></Relationships>
</file>

<file path=ppt/slides/_rels/slide578.xml.rels><?xml version="1.0" encoding="UTF-8" standalone="yes"?>
<Relationships xmlns="http://schemas.openxmlformats.org/package/2006/relationships"><Relationship Id="rId2" Type="http://schemas.openxmlformats.org/officeDocument/2006/relationships/notesSlide" Target="../notesSlides/notesSlide573.xml"/><Relationship Id="rId1" Type="http://schemas.openxmlformats.org/officeDocument/2006/relationships/slideLayout" Target="../slideLayouts/slideLayout1.xml"/></Relationships>
</file>

<file path=ppt/slides/_rels/slide579.xml.rels><?xml version="1.0" encoding="UTF-8" standalone="yes"?>
<Relationships xmlns="http://schemas.openxmlformats.org/package/2006/relationships"><Relationship Id="rId2" Type="http://schemas.openxmlformats.org/officeDocument/2006/relationships/notesSlide" Target="../notesSlides/notesSlide574.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0.xml.rels><?xml version="1.0" encoding="UTF-8" standalone="yes"?>
<Relationships xmlns="http://schemas.openxmlformats.org/package/2006/relationships"><Relationship Id="rId2" Type="http://schemas.openxmlformats.org/officeDocument/2006/relationships/notesSlide" Target="../notesSlides/notesSlide575.xml"/><Relationship Id="rId1" Type="http://schemas.openxmlformats.org/officeDocument/2006/relationships/slideLayout" Target="../slideLayouts/slideLayout1.xml"/></Relationships>
</file>

<file path=ppt/slides/_rels/slide581.xml.rels><?xml version="1.0" encoding="UTF-8" standalone="yes"?>
<Relationships xmlns="http://schemas.openxmlformats.org/package/2006/relationships"><Relationship Id="rId2" Type="http://schemas.openxmlformats.org/officeDocument/2006/relationships/notesSlide" Target="../notesSlides/notesSlide576.xml"/><Relationship Id="rId1" Type="http://schemas.openxmlformats.org/officeDocument/2006/relationships/slideLayout" Target="../slideLayouts/slideLayout1.xml"/></Relationships>
</file>

<file path=ppt/slides/_rels/slide582.xml.rels><?xml version="1.0" encoding="UTF-8" standalone="yes"?>
<Relationships xmlns="http://schemas.openxmlformats.org/package/2006/relationships"><Relationship Id="rId2" Type="http://schemas.openxmlformats.org/officeDocument/2006/relationships/notesSlide" Target="../notesSlides/notesSlide577.xml"/><Relationship Id="rId1" Type="http://schemas.openxmlformats.org/officeDocument/2006/relationships/slideLayout" Target="../slideLayouts/slideLayout1.xml"/></Relationships>
</file>

<file path=ppt/slides/_rels/slide583.xml.rels><?xml version="1.0" encoding="UTF-8" standalone="yes"?>
<Relationships xmlns="http://schemas.openxmlformats.org/package/2006/relationships"><Relationship Id="rId2" Type="http://schemas.openxmlformats.org/officeDocument/2006/relationships/notesSlide" Target="../notesSlides/notesSlide578.xml"/><Relationship Id="rId1" Type="http://schemas.openxmlformats.org/officeDocument/2006/relationships/slideLayout" Target="../slideLayouts/slideLayout1.xml"/></Relationships>
</file>

<file path=ppt/slides/_rels/slide584.xml.rels><?xml version="1.0" encoding="UTF-8" standalone="yes"?>
<Relationships xmlns="http://schemas.openxmlformats.org/package/2006/relationships"><Relationship Id="rId2" Type="http://schemas.openxmlformats.org/officeDocument/2006/relationships/notesSlide" Target="../notesSlides/notesSlide579.xml"/><Relationship Id="rId1" Type="http://schemas.openxmlformats.org/officeDocument/2006/relationships/slideLayout" Target="../slideLayouts/slideLayout1.xml"/></Relationships>
</file>

<file path=ppt/slides/_rels/slide585.xml.rels><?xml version="1.0" encoding="UTF-8" standalone="yes"?>
<Relationships xmlns="http://schemas.openxmlformats.org/package/2006/relationships"><Relationship Id="rId2" Type="http://schemas.openxmlformats.org/officeDocument/2006/relationships/notesSlide" Target="../notesSlides/notesSlide580.xml"/><Relationship Id="rId1" Type="http://schemas.openxmlformats.org/officeDocument/2006/relationships/slideLayout" Target="../slideLayouts/slideLayout1.xml"/></Relationships>
</file>

<file path=ppt/slides/_rels/slide586.xml.rels><?xml version="1.0" encoding="UTF-8" standalone="yes"?>
<Relationships xmlns="http://schemas.openxmlformats.org/package/2006/relationships"><Relationship Id="rId2" Type="http://schemas.openxmlformats.org/officeDocument/2006/relationships/notesSlide" Target="../notesSlides/notesSlide581.xml"/><Relationship Id="rId1" Type="http://schemas.openxmlformats.org/officeDocument/2006/relationships/slideLayout" Target="../slideLayouts/slideLayout1.xml"/></Relationships>
</file>

<file path=ppt/slides/_rels/slide587.xml.rels><?xml version="1.0" encoding="UTF-8" standalone="yes"?>
<Relationships xmlns="http://schemas.openxmlformats.org/package/2006/relationships"><Relationship Id="rId2" Type="http://schemas.openxmlformats.org/officeDocument/2006/relationships/notesSlide" Target="../notesSlides/notesSlide582.xml"/><Relationship Id="rId1" Type="http://schemas.openxmlformats.org/officeDocument/2006/relationships/slideLayout" Target="../slideLayouts/slideLayout1.xml"/></Relationships>
</file>

<file path=ppt/slides/_rels/slide588.xml.rels><?xml version="1.0" encoding="UTF-8" standalone="yes"?>
<Relationships xmlns="http://schemas.openxmlformats.org/package/2006/relationships"><Relationship Id="rId2" Type="http://schemas.openxmlformats.org/officeDocument/2006/relationships/notesSlide" Target="../notesSlides/notesSlide583.xml"/><Relationship Id="rId1" Type="http://schemas.openxmlformats.org/officeDocument/2006/relationships/slideLayout" Target="../slideLayouts/slideLayout1.xml"/></Relationships>
</file>

<file path=ppt/slides/_rels/slide589.xml.rels><?xml version="1.0" encoding="UTF-8" standalone="yes"?>
<Relationships xmlns="http://schemas.openxmlformats.org/package/2006/relationships"><Relationship Id="rId2" Type="http://schemas.openxmlformats.org/officeDocument/2006/relationships/notesSlide" Target="../notesSlides/notesSlide58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0.xml.rels><?xml version="1.0" encoding="UTF-8" standalone="yes"?>
<Relationships xmlns="http://schemas.openxmlformats.org/package/2006/relationships"><Relationship Id="rId2" Type="http://schemas.openxmlformats.org/officeDocument/2006/relationships/notesSlide" Target="../notesSlides/notesSlide585.xml"/><Relationship Id="rId1" Type="http://schemas.openxmlformats.org/officeDocument/2006/relationships/slideLayout" Target="../slideLayouts/slideLayout1.xml"/></Relationships>
</file>

<file path=ppt/slides/_rels/slide591.xml.rels><?xml version="1.0" encoding="UTF-8" standalone="yes"?>
<Relationships xmlns="http://schemas.openxmlformats.org/package/2006/relationships"><Relationship Id="rId2" Type="http://schemas.openxmlformats.org/officeDocument/2006/relationships/notesSlide" Target="../notesSlides/notesSlide586.xml"/><Relationship Id="rId1" Type="http://schemas.openxmlformats.org/officeDocument/2006/relationships/slideLayout" Target="../slideLayouts/slideLayout1.xml"/></Relationships>
</file>

<file path=ppt/slides/_rels/slide592.xml.rels><?xml version="1.0" encoding="UTF-8" standalone="yes"?>
<Relationships xmlns="http://schemas.openxmlformats.org/package/2006/relationships"><Relationship Id="rId2" Type="http://schemas.openxmlformats.org/officeDocument/2006/relationships/notesSlide" Target="../notesSlides/notesSlide587.xml"/><Relationship Id="rId1" Type="http://schemas.openxmlformats.org/officeDocument/2006/relationships/slideLayout" Target="../slideLayouts/slideLayout1.xml"/></Relationships>
</file>

<file path=ppt/slides/_rels/slide593.xml.rels><?xml version="1.0" encoding="UTF-8" standalone="yes"?>
<Relationships xmlns="http://schemas.openxmlformats.org/package/2006/relationships"><Relationship Id="rId2" Type="http://schemas.openxmlformats.org/officeDocument/2006/relationships/notesSlide" Target="../notesSlides/notesSlide588.xml"/><Relationship Id="rId1" Type="http://schemas.openxmlformats.org/officeDocument/2006/relationships/slideLayout" Target="../slideLayouts/slideLayout1.xml"/></Relationships>
</file>

<file path=ppt/slides/_rels/slide594.xml.rels><?xml version="1.0" encoding="UTF-8" standalone="yes"?>
<Relationships xmlns="http://schemas.openxmlformats.org/package/2006/relationships"><Relationship Id="rId2" Type="http://schemas.openxmlformats.org/officeDocument/2006/relationships/notesSlide" Target="../notesSlides/notesSlide589.xml"/><Relationship Id="rId1" Type="http://schemas.openxmlformats.org/officeDocument/2006/relationships/slideLayout" Target="../slideLayouts/slideLayout1.xml"/></Relationships>
</file>

<file path=ppt/slides/_rels/slide595.xml.rels><?xml version="1.0" encoding="UTF-8" standalone="yes"?>
<Relationships xmlns="http://schemas.openxmlformats.org/package/2006/relationships"><Relationship Id="rId2" Type="http://schemas.openxmlformats.org/officeDocument/2006/relationships/notesSlide" Target="../notesSlides/notesSlide590.xml"/><Relationship Id="rId1" Type="http://schemas.openxmlformats.org/officeDocument/2006/relationships/slideLayout" Target="../slideLayouts/slideLayout1.xml"/></Relationships>
</file>

<file path=ppt/slides/_rels/slide596.xml.rels><?xml version="1.0" encoding="UTF-8" standalone="yes"?>
<Relationships xmlns="http://schemas.openxmlformats.org/package/2006/relationships"><Relationship Id="rId2" Type="http://schemas.openxmlformats.org/officeDocument/2006/relationships/notesSlide" Target="../notesSlides/notesSlide591.xml"/><Relationship Id="rId1" Type="http://schemas.openxmlformats.org/officeDocument/2006/relationships/slideLayout" Target="../slideLayouts/slideLayout1.xml"/></Relationships>
</file>

<file path=ppt/slides/_rels/slide597.xml.rels><?xml version="1.0" encoding="UTF-8" standalone="yes"?>
<Relationships xmlns="http://schemas.openxmlformats.org/package/2006/relationships"><Relationship Id="rId2" Type="http://schemas.openxmlformats.org/officeDocument/2006/relationships/notesSlide" Target="../notesSlides/notesSlide592.xml"/><Relationship Id="rId1" Type="http://schemas.openxmlformats.org/officeDocument/2006/relationships/slideLayout" Target="../slideLayouts/slideLayout1.xml"/></Relationships>
</file>

<file path=ppt/slides/_rels/slide598.xml.rels><?xml version="1.0" encoding="UTF-8" standalone="yes"?>
<Relationships xmlns="http://schemas.openxmlformats.org/package/2006/relationships"><Relationship Id="rId2" Type="http://schemas.openxmlformats.org/officeDocument/2006/relationships/notesSlide" Target="../notesSlides/notesSlide593.xml"/><Relationship Id="rId1" Type="http://schemas.openxmlformats.org/officeDocument/2006/relationships/slideLayout" Target="../slideLayouts/slideLayout1.xml"/></Relationships>
</file>

<file path=ppt/slides/_rels/slide599.xml.rels><?xml version="1.0" encoding="UTF-8" standalone="yes"?>
<Relationships xmlns="http://schemas.openxmlformats.org/package/2006/relationships"><Relationship Id="rId2" Type="http://schemas.openxmlformats.org/officeDocument/2006/relationships/notesSlide" Target="../notesSlides/notesSlide59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00.xml.rels><?xml version="1.0" encoding="UTF-8" standalone="yes"?>
<Relationships xmlns="http://schemas.openxmlformats.org/package/2006/relationships"><Relationship Id="rId2" Type="http://schemas.openxmlformats.org/officeDocument/2006/relationships/notesSlide" Target="../notesSlides/notesSlide595.xml"/><Relationship Id="rId1" Type="http://schemas.openxmlformats.org/officeDocument/2006/relationships/slideLayout" Target="../slideLayouts/slideLayout1.xml"/></Relationships>
</file>

<file path=ppt/slides/_rels/slide601.xml.rels><?xml version="1.0" encoding="UTF-8" standalone="yes"?>
<Relationships xmlns="http://schemas.openxmlformats.org/package/2006/relationships"><Relationship Id="rId2" Type="http://schemas.openxmlformats.org/officeDocument/2006/relationships/notesSlide" Target="../notesSlides/notesSlide596.xml"/><Relationship Id="rId1" Type="http://schemas.openxmlformats.org/officeDocument/2006/relationships/slideLayout" Target="../slideLayouts/slideLayout1.xml"/></Relationships>
</file>

<file path=ppt/slides/_rels/slide602.xml.rels><?xml version="1.0" encoding="UTF-8" standalone="yes"?>
<Relationships xmlns="http://schemas.openxmlformats.org/package/2006/relationships"><Relationship Id="rId2" Type="http://schemas.openxmlformats.org/officeDocument/2006/relationships/notesSlide" Target="../notesSlides/notesSlide597.xml"/><Relationship Id="rId1" Type="http://schemas.openxmlformats.org/officeDocument/2006/relationships/slideLayout" Target="../slideLayouts/slideLayout1.xml"/></Relationships>
</file>

<file path=ppt/slides/_rels/slide603.xml.rels><?xml version="1.0" encoding="UTF-8" standalone="yes"?>
<Relationships xmlns="http://schemas.openxmlformats.org/package/2006/relationships"><Relationship Id="rId2" Type="http://schemas.openxmlformats.org/officeDocument/2006/relationships/notesSlide" Target="../notesSlides/notesSlide598.xml"/><Relationship Id="rId1" Type="http://schemas.openxmlformats.org/officeDocument/2006/relationships/slideLayout" Target="../slideLayouts/slideLayout1.xml"/></Relationships>
</file>

<file path=ppt/slides/_rels/slide604.xml.rels><?xml version="1.0" encoding="UTF-8" standalone="yes"?>
<Relationships xmlns="http://schemas.openxmlformats.org/package/2006/relationships"><Relationship Id="rId2" Type="http://schemas.openxmlformats.org/officeDocument/2006/relationships/notesSlide" Target="../notesSlides/notesSlide599.xml"/><Relationship Id="rId1" Type="http://schemas.openxmlformats.org/officeDocument/2006/relationships/slideLayout" Target="../slideLayouts/slideLayout1.xml"/></Relationships>
</file>

<file path=ppt/slides/_rels/slide605.xml.rels><?xml version="1.0" encoding="UTF-8" standalone="yes"?>
<Relationships xmlns="http://schemas.openxmlformats.org/package/2006/relationships"><Relationship Id="rId2" Type="http://schemas.openxmlformats.org/officeDocument/2006/relationships/notesSlide" Target="../notesSlides/notesSlide600.xml"/><Relationship Id="rId1" Type="http://schemas.openxmlformats.org/officeDocument/2006/relationships/slideLayout" Target="../slideLayouts/slideLayout1.xml"/></Relationships>
</file>

<file path=ppt/slides/_rels/slide606.xml.rels><?xml version="1.0" encoding="UTF-8" standalone="yes"?>
<Relationships xmlns="http://schemas.openxmlformats.org/package/2006/relationships"><Relationship Id="rId2" Type="http://schemas.openxmlformats.org/officeDocument/2006/relationships/notesSlide" Target="../notesSlides/notesSlide601.xml"/><Relationship Id="rId1" Type="http://schemas.openxmlformats.org/officeDocument/2006/relationships/slideLayout" Target="../slideLayouts/slideLayout1.xml"/></Relationships>
</file>

<file path=ppt/slides/_rels/slide607.xml.rels><?xml version="1.0" encoding="UTF-8" standalone="yes"?>
<Relationships xmlns="http://schemas.openxmlformats.org/package/2006/relationships"><Relationship Id="rId2" Type="http://schemas.openxmlformats.org/officeDocument/2006/relationships/notesSlide" Target="../notesSlides/notesSlide602.xml"/><Relationship Id="rId1" Type="http://schemas.openxmlformats.org/officeDocument/2006/relationships/slideLayout" Target="../slideLayouts/slideLayout1.xml"/></Relationships>
</file>

<file path=ppt/slides/_rels/slide608.xml.rels><?xml version="1.0" encoding="UTF-8" standalone="yes"?>
<Relationships xmlns="http://schemas.openxmlformats.org/package/2006/relationships"><Relationship Id="rId2" Type="http://schemas.openxmlformats.org/officeDocument/2006/relationships/notesSlide" Target="../notesSlides/notesSlide603.xml"/><Relationship Id="rId1" Type="http://schemas.openxmlformats.org/officeDocument/2006/relationships/slideLayout" Target="../slideLayouts/slideLayout1.xml"/></Relationships>
</file>

<file path=ppt/slides/_rels/slide609.xml.rels><?xml version="1.0" encoding="UTF-8" standalone="yes"?>
<Relationships xmlns="http://schemas.openxmlformats.org/package/2006/relationships"><Relationship Id="rId2" Type="http://schemas.openxmlformats.org/officeDocument/2006/relationships/notesSlide" Target="../notesSlides/notesSlide604.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0.xml.rels><?xml version="1.0" encoding="UTF-8" standalone="yes"?>
<Relationships xmlns="http://schemas.openxmlformats.org/package/2006/relationships"><Relationship Id="rId2" Type="http://schemas.openxmlformats.org/officeDocument/2006/relationships/notesSlide" Target="../notesSlides/notesSlide605.xml"/><Relationship Id="rId1" Type="http://schemas.openxmlformats.org/officeDocument/2006/relationships/slideLayout" Target="../slideLayouts/slideLayout1.xml"/></Relationships>
</file>

<file path=ppt/slides/_rels/slide611.xml.rels><?xml version="1.0" encoding="UTF-8" standalone="yes"?>
<Relationships xmlns="http://schemas.openxmlformats.org/package/2006/relationships"><Relationship Id="rId2" Type="http://schemas.openxmlformats.org/officeDocument/2006/relationships/notesSlide" Target="../notesSlides/notesSlide606.xml"/><Relationship Id="rId1" Type="http://schemas.openxmlformats.org/officeDocument/2006/relationships/slideLayout" Target="../slideLayouts/slideLayout1.xml"/></Relationships>
</file>

<file path=ppt/slides/_rels/slide612.xml.rels><?xml version="1.0" encoding="UTF-8" standalone="yes"?>
<Relationships xmlns="http://schemas.openxmlformats.org/package/2006/relationships"><Relationship Id="rId2" Type="http://schemas.openxmlformats.org/officeDocument/2006/relationships/notesSlide" Target="../notesSlides/notesSlide607.xml"/><Relationship Id="rId1" Type="http://schemas.openxmlformats.org/officeDocument/2006/relationships/slideLayout" Target="../slideLayouts/slideLayout1.xml"/></Relationships>
</file>

<file path=ppt/slides/_rels/slide613.xml.rels><?xml version="1.0" encoding="UTF-8" standalone="yes"?>
<Relationships xmlns="http://schemas.openxmlformats.org/package/2006/relationships"><Relationship Id="rId2" Type="http://schemas.openxmlformats.org/officeDocument/2006/relationships/notesSlide" Target="../notesSlides/notesSlide608.xml"/><Relationship Id="rId1" Type="http://schemas.openxmlformats.org/officeDocument/2006/relationships/slideLayout" Target="../slideLayouts/slideLayout1.xml"/></Relationships>
</file>

<file path=ppt/slides/_rels/slide614.xml.rels><?xml version="1.0" encoding="UTF-8" standalone="yes"?>
<Relationships xmlns="http://schemas.openxmlformats.org/package/2006/relationships"><Relationship Id="rId2" Type="http://schemas.openxmlformats.org/officeDocument/2006/relationships/notesSlide" Target="../notesSlides/notesSlide609.xml"/><Relationship Id="rId1" Type="http://schemas.openxmlformats.org/officeDocument/2006/relationships/slideLayout" Target="../slideLayouts/slideLayout1.xml"/></Relationships>
</file>

<file path=ppt/slides/_rels/slide615.xml.rels><?xml version="1.0" encoding="UTF-8" standalone="yes"?>
<Relationships xmlns="http://schemas.openxmlformats.org/package/2006/relationships"><Relationship Id="rId2" Type="http://schemas.openxmlformats.org/officeDocument/2006/relationships/notesSlide" Target="../notesSlides/notesSlide610.xml"/><Relationship Id="rId1" Type="http://schemas.openxmlformats.org/officeDocument/2006/relationships/slideLayout" Target="../slideLayouts/slideLayout1.xml"/></Relationships>
</file>

<file path=ppt/slides/_rels/slide616.xml.rels><?xml version="1.0" encoding="UTF-8" standalone="yes"?>
<Relationships xmlns="http://schemas.openxmlformats.org/package/2006/relationships"><Relationship Id="rId2" Type="http://schemas.openxmlformats.org/officeDocument/2006/relationships/notesSlide" Target="../notesSlides/notesSlide611.xml"/><Relationship Id="rId1" Type="http://schemas.openxmlformats.org/officeDocument/2006/relationships/slideLayout" Target="../slideLayouts/slideLayout1.xml"/></Relationships>
</file>

<file path=ppt/slides/_rels/slide617.xml.rels><?xml version="1.0" encoding="UTF-8" standalone="yes"?>
<Relationships xmlns="http://schemas.openxmlformats.org/package/2006/relationships"><Relationship Id="rId2" Type="http://schemas.openxmlformats.org/officeDocument/2006/relationships/notesSlide" Target="../notesSlides/notesSlide612.xml"/><Relationship Id="rId1" Type="http://schemas.openxmlformats.org/officeDocument/2006/relationships/slideLayout" Target="../slideLayouts/slideLayout1.xml"/></Relationships>
</file>

<file path=ppt/slides/_rels/slide618.xml.rels><?xml version="1.0" encoding="UTF-8" standalone="yes"?>
<Relationships xmlns="http://schemas.openxmlformats.org/package/2006/relationships"><Relationship Id="rId2" Type="http://schemas.openxmlformats.org/officeDocument/2006/relationships/notesSlide" Target="../notesSlides/notesSlide613.xml"/><Relationship Id="rId1" Type="http://schemas.openxmlformats.org/officeDocument/2006/relationships/slideLayout" Target="../slideLayouts/slideLayout1.xml"/></Relationships>
</file>

<file path=ppt/slides/_rels/slide619.xml.rels><?xml version="1.0" encoding="UTF-8" standalone="yes"?>
<Relationships xmlns="http://schemas.openxmlformats.org/package/2006/relationships"><Relationship Id="rId2" Type="http://schemas.openxmlformats.org/officeDocument/2006/relationships/notesSlide" Target="../notesSlides/notesSlide614.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0.xml.rels><?xml version="1.0" encoding="UTF-8" standalone="yes"?>
<Relationships xmlns="http://schemas.openxmlformats.org/package/2006/relationships"><Relationship Id="rId2" Type="http://schemas.openxmlformats.org/officeDocument/2006/relationships/notesSlide" Target="../notesSlides/notesSlide615.xml"/><Relationship Id="rId1" Type="http://schemas.openxmlformats.org/officeDocument/2006/relationships/slideLayout" Target="../slideLayouts/slideLayout1.xml"/></Relationships>
</file>

<file path=ppt/slides/_rels/slide621.xml.rels><?xml version="1.0" encoding="UTF-8" standalone="yes"?>
<Relationships xmlns="http://schemas.openxmlformats.org/package/2006/relationships"><Relationship Id="rId2" Type="http://schemas.openxmlformats.org/officeDocument/2006/relationships/notesSlide" Target="../notesSlides/notesSlide616.xml"/><Relationship Id="rId1" Type="http://schemas.openxmlformats.org/officeDocument/2006/relationships/slideLayout" Target="../slideLayouts/slideLayout1.xml"/></Relationships>
</file>

<file path=ppt/slides/_rels/slide622.xml.rels><?xml version="1.0" encoding="UTF-8" standalone="yes"?>
<Relationships xmlns="http://schemas.openxmlformats.org/package/2006/relationships"><Relationship Id="rId2" Type="http://schemas.openxmlformats.org/officeDocument/2006/relationships/notesSlide" Target="../notesSlides/notesSlide617.xml"/><Relationship Id="rId1" Type="http://schemas.openxmlformats.org/officeDocument/2006/relationships/slideLayout" Target="../slideLayouts/slideLayout1.xml"/></Relationships>
</file>

<file path=ppt/slides/_rels/slide623.xml.rels><?xml version="1.0" encoding="UTF-8" standalone="yes"?>
<Relationships xmlns="http://schemas.openxmlformats.org/package/2006/relationships"><Relationship Id="rId2" Type="http://schemas.openxmlformats.org/officeDocument/2006/relationships/notesSlide" Target="../notesSlides/notesSlide618.xml"/><Relationship Id="rId1" Type="http://schemas.openxmlformats.org/officeDocument/2006/relationships/slideLayout" Target="../slideLayouts/slideLayout1.xml"/></Relationships>
</file>

<file path=ppt/slides/_rels/slide624.xml.rels><?xml version="1.0" encoding="UTF-8" standalone="yes"?>
<Relationships xmlns="http://schemas.openxmlformats.org/package/2006/relationships"><Relationship Id="rId2" Type="http://schemas.openxmlformats.org/officeDocument/2006/relationships/notesSlide" Target="../notesSlides/notesSlide619.xml"/><Relationship Id="rId1" Type="http://schemas.openxmlformats.org/officeDocument/2006/relationships/slideLayout" Target="../slideLayouts/slideLayout1.xml"/></Relationships>
</file>

<file path=ppt/slides/_rels/slide625.xml.rels><?xml version="1.0" encoding="UTF-8" standalone="yes"?>
<Relationships xmlns="http://schemas.openxmlformats.org/package/2006/relationships"><Relationship Id="rId2" Type="http://schemas.openxmlformats.org/officeDocument/2006/relationships/notesSlide" Target="../notesSlides/notesSlide620.xml"/><Relationship Id="rId1" Type="http://schemas.openxmlformats.org/officeDocument/2006/relationships/slideLayout" Target="../slideLayouts/slideLayout1.xml"/></Relationships>
</file>

<file path=ppt/slides/_rels/slide626.xml.rels><?xml version="1.0" encoding="UTF-8" standalone="yes"?>
<Relationships xmlns="http://schemas.openxmlformats.org/package/2006/relationships"><Relationship Id="rId2" Type="http://schemas.openxmlformats.org/officeDocument/2006/relationships/notesSlide" Target="../notesSlides/notesSlide621.xml"/><Relationship Id="rId1" Type="http://schemas.openxmlformats.org/officeDocument/2006/relationships/slideLayout" Target="../slideLayouts/slideLayout1.xml"/></Relationships>
</file>

<file path=ppt/slides/_rels/slide627.xml.rels><?xml version="1.0" encoding="UTF-8" standalone="yes"?>
<Relationships xmlns="http://schemas.openxmlformats.org/package/2006/relationships"><Relationship Id="rId2" Type="http://schemas.openxmlformats.org/officeDocument/2006/relationships/notesSlide" Target="../notesSlides/notesSlide622.xml"/><Relationship Id="rId1" Type="http://schemas.openxmlformats.org/officeDocument/2006/relationships/slideLayout" Target="../slideLayouts/slideLayout1.xml"/></Relationships>
</file>

<file path=ppt/slides/_rels/slide628.xml.rels><?xml version="1.0" encoding="UTF-8" standalone="yes"?>
<Relationships xmlns="http://schemas.openxmlformats.org/package/2006/relationships"><Relationship Id="rId2" Type="http://schemas.openxmlformats.org/officeDocument/2006/relationships/notesSlide" Target="../notesSlides/notesSlide623.xml"/><Relationship Id="rId1" Type="http://schemas.openxmlformats.org/officeDocument/2006/relationships/slideLayout" Target="../slideLayouts/slideLayout1.xml"/></Relationships>
</file>

<file path=ppt/slides/_rels/slide629.xml.rels><?xml version="1.0" encoding="UTF-8" standalone="yes"?>
<Relationships xmlns="http://schemas.openxmlformats.org/package/2006/relationships"><Relationship Id="rId2" Type="http://schemas.openxmlformats.org/officeDocument/2006/relationships/notesSlide" Target="../notesSlides/notesSlide624.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0.xml.rels><?xml version="1.0" encoding="UTF-8" standalone="yes"?>
<Relationships xmlns="http://schemas.openxmlformats.org/package/2006/relationships"><Relationship Id="rId2" Type="http://schemas.openxmlformats.org/officeDocument/2006/relationships/notesSlide" Target="../notesSlides/notesSlide625.xml"/><Relationship Id="rId1" Type="http://schemas.openxmlformats.org/officeDocument/2006/relationships/slideLayout" Target="../slideLayouts/slideLayout1.xml"/></Relationships>
</file>

<file path=ppt/slides/_rels/slide631.xml.rels><?xml version="1.0" encoding="UTF-8" standalone="yes"?>
<Relationships xmlns="http://schemas.openxmlformats.org/package/2006/relationships"><Relationship Id="rId2" Type="http://schemas.openxmlformats.org/officeDocument/2006/relationships/notesSlide" Target="../notesSlides/notesSlide626.xml"/><Relationship Id="rId1" Type="http://schemas.openxmlformats.org/officeDocument/2006/relationships/slideLayout" Target="../slideLayouts/slideLayout1.xml"/></Relationships>
</file>

<file path=ppt/slides/_rels/slide632.xml.rels><?xml version="1.0" encoding="UTF-8" standalone="yes"?>
<Relationships xmlns="http://schemas.openxmlformats.org/package/2006/relationships"><Relationship Id="rId2" Type="http://schemas.openxmlformats.org/officeDocument/2006/relationships/notesSlide" Target="../notesSlides/notesSlide627.xml"/><Relationship Id="rId1" Type="http://schemas.openxmlformats.org/officeDocument/2006/relationships/slideLayout" Target="../slideLayouts/slideLayout1.xml"/></Relationships>
</file>

<file path=ppt/slides/_rels/slide633.xml.rels><?xml version="1.0" encoding="UTF-8" standalone="yes"?>
<Relationships xmlns="http://schemas.openxmlformats.org/package/2006/relationships"><Relationship Id="rId2" Type="http://schemas.openxmlformats.org/officeDocument/2006/relationships/notesSlide" Target="../notesSlides/notesSlide628.xml"/><Relationship Id="rId1" Type="http://schemas.openxmlformats.org/officeDocument/2006/relationships/slideLayout" Target="../slideLayouts/slideLayout1.xml"/></Relationships>
</file>

<file path=ppt/slides/_rels/slide634.xml.rels><?xml version="1.0" encoding="UTF-8" standalone="yes"?>
<Relationships xmlns="http://schemas.openxmlformats.org/package/2006/relationships"><Relationship Id="rId2" Type="http://schemas.openxmlformats.org/officeDocument/2006/relationships/notesSlide" Target="../notesSlides/notesSlide629.xml"/><Relationship Id="rId1" Type="http://schemas.openxmlformats.org/officeDocument/2006/relationships/slideLayout" Target="../slideLayouts/slideLayout1.xml"/></Relationships>
</file>

<file path=ppt/slides/_rels/slide635.xml.rels><?xml version="1.0" encoding="UTF-8" standalone="yes"?>
<Relationships xmlns="http://schemas.openxmlformats.org/package/2006/relationships"><Relationship Id="rId2" Type="http://schemas.openxmlformats.org/officeDocument/2006/relationships/notesSlide" Target="../notesSlides/notesSlide630.xml"/><Relationship Id="rId1" Type="http://schemas.openxmlformats.org/officeDocument/2006/relationships/slideLayout" Target="../slideLayouts/slideLayout1.xml"/></Relationships>
</file>

<file path=ppt/slides/_rels/slide636.xml.rels><?xml version="1.0" encoding="UTF-8" standalone="yes"?>
<Relationships xmlns="http://schemas.openxmlformats.org/package/2006/relationships"><Relationship Id="rId2" Type="http://schemas.openxmlformats.org/officeDocument/2006/relationships/notesSlide" Target="../notesSlides/notesSlide631.xml"/><Relationship Id="rId1" Type="http://schemas.openxmlformats.org/officeDocument/2006/relationships/slideLayout" Target="../slideLayouts/slideLayout1.xml"/></Relationships>
</file>

<file path=ppt/slides/_rels/slide637.xml.rels><?xml version="1.0" encoding="UTF-8" standalone="yes"?>
<Relationships xmlns="http://schemas.openxmlformats.org/package/2006/relationships"><Relationship Id="rId2" Type="http://schemas.openxmlformats.org/officeDocument/2006/relationships/notesSlide" Target="../notesSlides/notesSlide632.xml"/><Relationship Id="rId1" Type="http://schemas.openxmlformats.org/officeDocument/2006/relationships/slideLayout" Target="../slideLayouts/slideLayout1.xml"/></Relationships>
</file>

<file path=ppt/slides/_rels/slide638.xml.rels><?xml version="1.0" encoding="UTF-8" standalone="yes"?>
<Relationships xmlns="http://schemas.openxmlformats.org/package/2006/relationships"><Relationship Id="rId2" Type="http://schemas.openxmlformats.org/officeDocument/2006/relationships/notesSlide" Target="../notesSlides/notesSlide633.xml"/><Relationship Id="rId1" Type="http://schemas.openxmlformats.org/officeDocument/2006/relationships/slideLayout" Target="../slideLayouts/slideLayout1.xml"/></Relationships>
</file>

<file path=ppt/slides/_rels/slide639.xml.rels><?xml version="1.0" encoding="UTF-8" standalone="yes"?>
<Relationships xmlns="http://schemas.openxmlformats.org/package/2006/relationships"><Relationship Id="rId2" Type="http://schemas.openxmlformats.org/officeDocument/2006/relationships/notesSlide" Target="../notesSlides/notesSlide634.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0.xml.rels><?xml version="1.0" encoding="UTF-8" standalone="yes"?>
<Relationships xmlns="http://schemas.openxmlformats.org/package/2006/relationships"><Relationship Id="rId2" Type="http://schemas.openxmlformats.org/officeDocument/2006/relationships/notesSlide" Target="../notesSlides/notesSlide635.xml"/><Relationship Id="rId1" Type="http://schemas.openxmlformats.org/officeDocument/2006/relationships/slideLayout" Target="../slideLayouts/slideLayout1.xml"/></Relationships>
</file>

<file path=ppt/slides/_rels/slide641.xml.rels><?xml version="1.0" encoding="UTF-8" standalone="yes"?>
<Relationships xmlns="http://schemas.openxmlformats.org/package/2006/relationships"><Relationship Id="rId2" Type="http://schemas.openxmlformats.org/officeDocument/2006/relationships/notesSlide" Target="../notesSlides/notesSlide636.xml"/><Relationship Id="rId1" Type="http://schemas.openxmlformats.org/officeDocument/2006/relationships/slideLayout" Target="../slideLayouts/slideLayout1.xml"/></Relationships>
</file>

<file path=ppt/slides/_rels/slide642.xml.rels><?xml version="1.0" encoding="UTF-8" standalone="yes"?>
<Relationships xmlns="http://schemas.openxmlformats.org/package/2006/relationships"><Relationship Id="rId2" Type="http://schemas.openxmlformats.org/officeDocument/2006/relationships/notesSlide" Target="../notesSlides/notesSlide637.xml"/><Relationship Id="rId1" Type="http://schemas.openxmlformats.org/officeDocument/2006/relationships/slideLayout" Target="../slideLayouts/slideLayout1.xml"/></Relationships>
</file>

<file path=ppt/slides/_rels/slide643.xml.rels><?xml version="1.0" encoding="UTF-8" standalone="yes"?>
<Relationships xmlns="http://schemas.openxmlformats.org/package/2006/relationships"><Relationship Id="rId2" Type="http://schemas.openxmlformats.org/officeDocument/2006/relationships/notesSlide" Target="../notesSlides/notesSlide638.xml"/><Relationship Id="rId1" Type="http://schemas.openxmlformats.org/officeDocument/2006/relationships/slideLayout" Target="../slideLayouts/slideLayout1.xml"/></Relationships>
</file>

<file path=ppt/slides/_rels/slide644.xml.rels><?xml version="1.0" encoding="UTF-8" standalone="yes"?>
<Relationships xmlns="http://schemas.openxmlformats.org/package/2006/relationships"><Relationship Id="rId2" Type="http://schemas.openxmlformats.org/officeDocument/2006/relationships/notesSlide" Target="../notesSlides/notesSlide639.xml"/><Relationship Id="rId1" Type="http://schemas.openxmlformats.org/officeDocument/2006/relationships/slideLayout" Target="../slideLayouts/slideLayout1.xml"/></Relationships>
</file>

<file path=ppt/slides/_rels/slide645.xml.rels><?xml version="1.0" encoding="UTF-8" standalone="yes"?>
<Relationships xmlns="http://schemas.openxmlformats.org/package/2006/relationships"><Relationship Id="rId2" Type="http://schemas.openxmlformats.org/officeDocument/2006/relationships/notesSlide" Target="../notesSlides/notesSlide640.xml"/><Relationship Id="rId1" Type="http://schemas.openxmlformats.org/officeDocument/2006/relationships/slideLayout" Target="../slideLayouts/slideLayout1.xml"/></Relationships>
</file>

<file path=ppt/slides/_rels/slide646.xml.rels><?xml version="1.0" encoding="UTF-8" standalone="yes"?>
<Relationships xmlns="http://schemas.openxmlformats.org/package/2006/relationships"><Relationship Id="rId2" Type="http://schemas.openxmlformats.org/officeDocument/2006/relationships/notesSlide" Target="../notesSlides/notesSlide641.xml"/><Relationship Id="rId1" Type="http://schemas.openxmlformats.org/officeDocument/2006/relationships/slideLayout" Target="../slideLayouts/slideLayout1.xml"/></Relationships>
</file>

<file path=ppt/slides/_rels/slide647.xml.rels><?xml version="1.0" encoding="UTF-8" standalone="yes"?>
<Relationships xmlns="http://schemas.openxmlformats.org/package/2006/relationships"><Relationship Id="rId2" Type="http://schemas.openxmlformats.org/officeDocument/2006/relationships/notesSlide" Target="../notesSlides/notesSlide642.xml"/><Relationship Id="rId1" Type="http://schemas.openxmlformats.org/officeDocument/2006/relationships/slideLayout" Target="../slideLayouts/slideLayout1.xml"/></Relationships>
</file>

<file path=ppt/slides/_rels/slide648.xml.rels><?xml version="1.0" encoding="UTF-8" standalone="yes"?>
<Relationships xmlns="http://schemas.openxmlformats.org/package/2006/relationships"><Relationship Id="rId2" Type="http://schemas.openxmlformats.org/officeDocument/2006/relationships/notesSlide" Target="../notesSlides/notesSlide643.xml"/><Relationship Id="rId1" Type="http://schemas.openxmlformats.org/officeDocument/2006/relationships/slideLayout" Target="../slideLayouts/slideLayout1.xml"/></Relationships>
</file>

<file path=ppt/slides/_rels/slide649.xml.rels><?xml version="1.0" encoding="UTF-8" standalone="yes"?>
<Relationships xmlns="http://schemas.openxmlformats.org/package/2006/relationships"><Relationship Id="rId2" Type="http://schemas.openxmlformats.org/officeDocument/2006/relationships/notesSlide" Target="../notesSlides/notesSlide64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0.xml.rels><?xml version="1.0" encoding="UTF-8" standalone="yes"?>
<Relationships xmlns="http://schemas.openxmlformats.org/package/2006/relationships"><Relationship Id="rId2" Type="http://schemas.openxmlformats.org/officeDocument/2006/relationships/notesSlide" Target="../notesSlides/notesSlide645.xml"/><Relationship Id="rId1" Type="http://schemas.openxmlformats.org/officeDocument/2006/relationships/slideLayout" Target="../slideLayouts/slideLayout1.xml"/></Relationships>
</file>

<file path=ppt/slides/_rels/slide651.xml.rels><?xml version="1.0" encoding="UTF-8" standalone="yes"?>
<Relationships xmlns="http://schemas.openxmlformats.org/package/2006/relationships"><Relationship Id="rId2" Type="http://schemas.openxmlformats.org/officeDocument/2006/relationships/notesSlide" Target="../notesSlides/notesSlide646.xml"/><Relationship Id="rId1" Type="http://schemas.openxmlformats.org/officeDocument/2006/relationships/slideLayout" Target="../slideLayouts/slideLayout1.xml"/></Relationships>
</file>

<file path=ppt/slides/_rels/slide652.xml.rels><?xml version="1.0" encoding="UTF-8" standalone="yes"?>
<Relationships xmlns="http://schemas.openxmlformats.org/package/2006/relationships"><Relationship Id="rId2" Type="http://schemas.openxmlformats.org/officeDocument/2006/relationships/notesSlide" Target="../notesSlides/notesSlide647.xml"/><Relationship Id="rId1" Type="http://schemas.openxmlformats.org/officeDocument/2006/relationships/slideLayout" Target="../slideLayouts/slideLayout1.xml"/></Relationships>
</file>

<file path=ppt/slides/_rels/slide653.xml.rels><?xml version="1.0" encoding="UTF-8" standalone="yes"?>
<Relationships xmlns="http://schemas.openxmlformats.org/package/2006/relationships"><Relationship Id="rId2" Type="http://schemas.openxmlformats.org/officeDocument/2006/relationships/notesSlide" Target="../notesSlides/notesSlide648.xml"/><Relationship Id="rId1" Type="http://schemas.openxmlformats.org/officeDocument/2006/relationships/slideLayout" Target="../slideLayouts/slideLayout1.xml"/></Relationships>
</file>

<file path=ppt/slides/_rels/slide654.xml.rels><?xml version="1.0" encoding="UTF-8" standalone="yes"?>
<Relationships xmlns="http://schemas.openxmlformats.org/package/2006/relationships"><Relationship Id="rId2" Type="http://schemas.openxmlformats.org/officeDocument/2006/relationships/notesSlide" Target="../notesSlides/notesSlide649.xml"/><Relationship Id="rId1" Type="http://schemas.openxmlformats.org/officeDocument/2006/relationships/slideLayout" Target="../slideLayouts/slideLayout1.xml"/></Relationships>
</file>

<file path=ppt/slides/_rels/slide655.xml.rels><?xml version="1.0" encoding="UTF-8" standalone="yes"?>
<Relationships xmlns="http://schemas.openxmlformats.org/package/2006/relationships"><Relationship Id="rId2" Type="http://schemas.openxmlformats.org/officeDocument/2006/relationships/notesSlide" Target="../notesSlides/notesSlide650.xml"/><Relationship Id="rId1" Type="http://schemas.openxmlformats.org/officeDocument/2006/relationships/slideLayout" Target="../slideLayouts/slideLayout1.xml"/></Relationships>
</file>

<file path=ppt/slides/_rels/slide656.xml.rels><?xml version="1.0" encoding="UTF-8" standalone="yes"?>
<Relationships xmlns="http://schemas.openxmlformats.org/package/2006/relationships"><Relationship Id="rId2" Type="http://schemas.openxmlformats.org/officeDocument/2006/relationships/notesSlide" Target="../notesSlides/notesSlide651.xml"/><Relationship Id="rId1" Type="http://schemas.openxmlformats.org/officeDocument/2006/relationships/slideLayout" Target="../slideLayouts/slideLayout1.xml"/></Relationships>
</file>

<file path=ppt/slides/_rels/slide657.xml.rels><?xml version="1.0" encoding="UTF-8" standalone="yes"?>
<Relationships xmlns="http://schemas.openxmlformats.org/package/2006/relationships"><Relationship Id="rId2" Type="http://schemas.openxmlformats.org/officeDocument/2006/relationships/notesSlide" Target="../notesSlides/notesSlide652.xml"/><Relationship Id="rId1" Type="http://schemas.openxmlformats.org/officeDocument/2006/relationships/slideLayout" Target="../slideLayouts/slideLayout1.xml"/></Relationships>
</file>

<file path=ppt/slides/_rels/slide658.xml.rels><?xml version="1.0" encoding="UTF-8" standalone="yes"?>
<Relationships xmlns="http://schemas.openxmlformats.org/package/2006/relationships"><Relationship Id="rId2" Type="http://schemas.openxmlformats.org/officeDocument/2006/relationships/notesSlide" Target="../notesSlides/notesSlide653.xml"/><Relationship Id="rId1" Type="http://schemas.openxmlformats.org/officeDocument/2006/relationships/slideLayout" Target="../slideLayouts/slideLayout1.xml"/></Relationships>
</file>

<file path=ppt/slides/_rels/slide659.xml.rels><?xml version="1.0" encoding="UTF-8" standalone="yes"?>
<Relationships xmlns="http://schemas.openxmlformats.org/package/2006/relationships"><Relationship Id="rId2" Type="http://schemas.openxmlformats.org/officeDocument/2006/relationships/notesSlide" Target="../notesSlides/notesSlide654.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0.xml.rels><?xml version="1.0" encoding="UTF-8" standalone="yes"?>
<Relationships xmlns="http://schemas.openxmlformats.org/package/2006/relationships"><Relationship Id="rId2" Type="http://schemas.openxmlformats.org/officeDocument/2006/relationships/notesSlide" Target="../notesSlides/notesSlide655.xml"/><Relationship Id="rId1" Type="http://schemas.openxmlformats.org/officeDocument/2006/relationships/slideLayout" Target="../slideLayouts/slideLayout1.xml"/></Relationships>
</file>

<file path=ppt/slides/_rels/slide661.xml.rels><?xml version="1.0" encoding="UTF-8" standalone="yes"?>
<Relationships xmlns="http://schemas.openxmlformats.org/package/2006/relationships"><Relationship Id="rId2" Type="http://schemas.openxmlformats.org/officeDocument/2006/relationships/notesSlide" Target="../notesSlides/notesSlide656.xml"/><Relationship Id="rId1" Type="http://schemas.openxmlformats.org/officeDocument/2006/relationships/slideLayout" Target="../slideLayouts/slideLayout1.xml"/></Relationships>
</file>

<file path=ppt/slides/_rels/slide662.xml.rels><?xml version="1.0" encoding="UTF-8" standalone="yes"?>
<Relationships xmlns="http://schemas.openxmlformats.org/package/2006/relationships"><Relationship Id="rId2" Type="http://schemas.openxmlformats.org/officeDocument/2006/relationships/notesSlide" Target="../notesSlides/notesSlide657.xml"/><Relationship Id="rId1" Type="http://schemas.openxmlformats.org/officeDocument/2006/relationships/slideLayout" Target="../slideLayouts/slideLayout1.xml"/></Relationships>
</file>

<file path=ppt/slides/_rels/slide663.xml.rels><?xml version="1.0" encoding="UTF-8" standalone="yes"?>
<Relationships xmlns="http://schemas.openxmlformats.org/package/2006/relationships"><Relationship Id="rId2" Type="http://schemas.openxmlformats.org/officeDocument/2006/relationships/notesSlide" Target="../notesSlides/notesSlide658.xml"/><Relationship Id="rId1" Type="http://schemas.openxmlformats.org/officeDocument/2006/relationships/slideLayout" Target="../slideLayouts/slideLayout1.xml"/></Relationships>
</file>

<file path=ppt/slides/_rels/slide664.xml.rels><?xml version="1.0" encoding="UTF-8" standalone="yes"?>
<Relationships xmlns="http://schemas.openxmlformats.org/package/2006/relationships"><Relationship Id="rId2" Type="http://schemas.openxmlformats.org/officeDocument/2006/relationships/notesSlide" Target="../notesSlides/notesSlide659.xml"/><Relationship Id="rId1" Type="http://schemas.openxmlformats.org/officeDocument/2006/relationships/slideLayout" Target="../slideLayouts/slideLayout1.xml"/></Relationships>
</file>

<file path=ppt/slides/_rels/slide665.xml.rels><?xml version="1.0" encoding="UTF-8" standalone="yes"?>
<Relationships xmlns="http://schemas.openxmlformats.org/package/2006/relationships"><Relationship Id="rId2" Type="http://schemas.openxmlformats.org/officeDocument/2006/relationships/notesSlide" Target="../notesSlides/notesSlide660.xml"/><Relationship Id="rId1" Type="http://schemas.openxmlformats.org/officeDocument/2006/relationships/slideLayout" Target="../slideLayouts/slideLayout1.xml"/></Relationships>
</file>

<file path=ppt/slides/_rels/slide666.xml.rels><?xml version="1.0" encoding="UTF-8" standalone="yes"?>
<Relationships xmlns="http://schemas.openxmlformats.org/package/2006/relationships"><Relationship Id="rId2" Type="http://schemas.openxmlformats.org/officeDocument/2006/relationships/notesSlide" Target="../notesSlides/notesSlide661.xml"/><Relationship Id="rId1" Type="http://schemas.openxmlformats.org/officeDocument/2006/relationships/slideLayout" Target="../slideLayouts/slideLayout1.xml"/></Relationships>
</file>

<file path=ppt/slides/_rels/slide667.xml.rels><?xml version="1.0" encoding="UTF-8" standalone="yes"?>
<Relationships xmlns="http://schemas.openxmlformats.org/package/2006/relationships"><Relationship Id="rId2" Type="http://schemas.openxmlformats.org/officeDocument/2006/relationships/notesSlide" Target="../notesSlides/notesSlide662.xml"/><Relationship Id="rId1" Type="http://schemas.openxmlformats.org/officeDocument/2006/relationships/slideLayout" Target="../slideLayouts/slideLayout1.xml"/></Relationships>
</file>

<file path=ppt/slides/_rels/slide668.xml.rels><?xml version="1.0" encoding="UTF-8" standalone="yes"?>
<Relationships xmlns="http://schemas.openxmlformats.org/package/2006/relationships"><Relationship Id="rId2" Type="http://schemas.openxmlformats.org/officeDocument/2006/relationships/notesSlide" Target="../notesSlides/notesSlide663.xml"/><Relationship Id="rId1" Type="http://schemas.openxmlformats.org/officeDocument/2006/relationships/slideLayout" Target="../slideLayouts/slideLayout1.xml"/></Relationships>
</file>

<file path=ppt/slides/_rels/slide669.xml.rels><?xml version="1.0" encoding="UTF-8" standalone="yes"?>
<Relationships xmlns="http://schemas.openxmlformats.org/package/2006/relationships"><Relationship Id="rId2" Type="http://schemas.openxmlformats.org/officeDocument/2006/relationships/notesSlide" Target="../notesSlides/notesSlide664.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0.xml.rels><?xml version="1.0" encoding="UTF-8" standalone="yes"?>
<Relationships xmlns="http://schemas.openxmlformats.org/package/2006/relationships"><Relationship Id="rId2" Type="http://schemas.openxmlformats.org/officeDocument/2006/relationships/notesSlide" Target="../notesSlides/notesSlide665.xml"/><Relationship Id="rId1" Type="http://schemas.openxmlformats.org/officeDocument/2006/relationships/slideLayout" Target="../slideLayouts/slideLayout1.xml"/></Relationships>
</file>

<file path=ppt/slides/_rels/slide671.xml.rels><?xml version="1.0" encoding="UTF-8" standalone="yes"?>
<Relationships xmlns="http://schemas.openxmlformats.org/package/2006/relationships"><Relationship Id="rId2" Type="http://schemas.openxmlformats.org/officeDocument/2006/relationships/notesSlide" Target="../notesSlides/notesSlide666.xml"/><Relationship Id="rId1" Type="http://schemas.openxmlformats.org/officeDocument/2006/relationships/slideLayout" Target="../slideLayouts/slideLayout1.xml"/></Relationships>
</file>

<file path=ppt/slides/_rels/slide672.xml.rels><?xml version="1.0" encoding="UTF-8" standalone="yes"?>
<Relationships xmlns="http://schemas.openxmlformats.org/package/2006/relationships"><Relationship Id="rId2" Type="http://schemas.openxmlformats.org/officeDocument/2006/relationships/notesSlide" Target="../notesSlides/notesSlide667.xml"/><Relationship Id="rId1" Type="http://schemas.openxmlformats.org/officeDocument/2006/relationships/slideLayout" Target="../slideLayouts/slideLayout1.xml"/></Relationships>
</file>

<file path=ppt/slides/_rels/slide673.xml.rels><?xml version="1.0" encoding="UTF-8" standalone="yes"?>
<Relationships xmlns="http://schemas.openxmlformats.org/package/2006/relationships"><Relationship Id="rId2" Type="http://schemas.openxmlformats.org/officeDocument/2006/relationships/notesSlide" Target="../notesSlides/notesSlide668.xml"/><Relationship Id="rId1" Type="http://schemas.openxmlformats.org/officeDocument/2006/relationships/slideLayout" Target="../slideLayouts/slideLayout1.xml"/></Relationships>
</file>

<file path=ppt/slides/_rels/slide674.xml.rels><?xml version="1.0" encoding="UTF-8" standalone="yes"?>
<Relationships xmlns="http://schemas.openxmlformats.org/package/2006/relationships"><Relationship Id="rId2" Type="http://schemas.openxmlformats.org/officeDocument/2006/relationships/notesSlide" Target="../notesSlides/notesSlide669.xml"/><Relationship Id="rId1" Type="http://schemas.openxmlformats.org/officeDocument/2006/relationships/slideLayout" Target="../slideLayouts/slideLayout1.xml"/></Relationships>
</file>

<file path=ppt/slides/_rels/slide675.xml.rels><?xml version="1.0" encoding="UTF-8" standalone="yes"?>
<Relationships xmlns="http://schemas.openxmlformats.org/package/2006/relationships"><Relationship Id="rId2" Type="http://schemas.openxmlformats.org/officeDocument/2006/relationships/notesSlide" Target="../notesSlides/notesSlide670.xml"/><Relationship Id="rId1" Type="http://schemas.openxmlformats.org/officeDocument/2006/relationships/slideLayout" Target="../slideLayouts/slideLayout1.xml"/></Relationships>
</file>

<file path=ppt/slides/_rels/slide676.xml.rels><?xml version="1.0" encoding="UTF-8" standalone="yes"?>
<Relationships xmlns="http://schemas.openxmlformats.org/package/2006/relationships"><Relationship Id="rId2" Type="http://schemas.openxmlformats.org/officeDocument/2006/relationships/notesSlide" Target="../notesSlides/notesSlide671.xml"/><Relationship Id="rId1" Type="http://schemas.openxmlformats.org/officeDocument/2006/relationships/slideLayout" Target="../slideLayouts/slideLayout1.xml"/></Relationships>
</file>

<file path=ppt/slides/_rels/slide677.xml.rels><?xml version="1.0" encoding="UTF-8" standalone="yes"?>
<Relationships xmlns="http://schemas.openxmlformats.org/package/2006/relationships"><Relationship Id="rId2" Type="http://schemas.openxmlformats.org/officeDocument/2006/relationships/notesSlide" Target="../notesSlides/notesSlide672.xml"/><Relationship Id="rId1" Type="http://schemas.openxmlformats.org/officeDocument/2006/relationships/slideLayout" Target="../slideLayouts/slideLayout1.xml"/></Relationships>
</file>

<file path=ppt/slides/_rels/slide678.xml.rels><?xml version="1.0" encoding="UTF-8" standalone="yes"?>
<Relationships xmlns="http://schemas.openxmlformats.org/package/2006/relationships"><Relationship Id="rId2" Type="http://schemas.openxmlformats.org/officeDocument/2006/relationships/notesSlide" Target="../notesSlides/notesSlide673.xml"/><Relationship Id="rId1" Type="http://schemas.openxmlformats.org/officeDocument/2006/relationships/slideLayout" Target="../slideLayouts/slideLayout1.xml"/></Relationships>
</file>

<file path=ppt/slides/_rels/slide679.xml.rels><?xml version="1.0" encoding="UTF-8" standalone="yes"?>
<Relationships xmlns="http://schemas.openxmlformats.org/package/2006/relationships"><Relationship Id="rId2" Type="http://schemas.openxmlformats.org/officeDocument/2006/relationships/notesSlide" Target="../notesSlides/notesSlide674.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0.xml.rels><?xml version="1.0" encoding="UTF-8" standalone="yes"?>
<Relationships xmlns="http://schemas.openxmlformats.org/package/2006/relationships"><Relationship Id="rId2" Type="http://schemas.openxmlformats.org/officeDocument/2006/relationships/notesSlide" Target="../notesSlides/notesSlide675.xml"/><Relationship Id="rId1" Type="http://schemas.openxmlformats.org/officeDocument/2006/relationships/slideLayout" Target="../slideLayouts/slideLayout1.xml"/></Relationships>
</file>

<file path=ppt/slides/_rels/slide681.xml.rels><?xml version="1.0" encoding="UTF-8" standalone="yes"?>
<Relationships xmlns="http://schemas.openxmlformats.org/package/2006/relationships"><Relationship Id="rId2" Type="http://schemas.openxmlformats.org/officeDocument/2006/relationships/notesSlide" Target="../notesSlides/notesSlide676.xml"/><Relationship Id="rId1" Type="http://schemas.openxmlformats.org/officeDocument/2006/relationships/slideLayout" Target="../slideLayouts/slideLayout1.xml"/></Relationships>
</file>

<file path=ppt/slides/_rels/slide682.xml.rels><?xml version="1.0" encoding="UTF-8" standalone="yes"?>
<Relationships xmlns="http://schemas.openxmlformats.org/package/2006/relationships"><Relationship Id="rId2" Type="http://schemas.openxmlformats.org/officeDocument/2006/relationships/notesSlide" Target="../notesSlides/notesSlide677.xml"/><Relationship Id="rId1" Type="http://schemas.openxmlformats.org/officeDocument/2006/relationships/slideLayout" Target="../slideLayouts/slideLayout1.xml"/></Relationships>
</file>

<file path=ppt/slides/_rels/slide6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4.xml.rels><?xml version="1.0" encoding="UTF-8" standalone="yes"?>
<Relationships xmlns="http://schemas.openxmlformats.org/package/2006/relationships"><Relationship Id="rId2" Type="http://schemas.openxmlformats.org/officeDocument/2006/relationships/notesSlide" Target="../notesSlides/notesSlide678.xml"/><Relationship Id="rId1" Type="http://schemas.openxmlformats.org/officeDocument/2006/relationships/slideLayout" Target="../slideLayouts/slideLayout1.xml"/></Relationships>
</file>

<file path=ppt/slides/_rels/slide685.xml.rels><?xml version="1.0" encoding="UTF-8" standalone="yes"?>
<Relationships xmlns="http://schemas.openxmlformats.org/package/2006/relationships"><Relationship Id="rId2" Type="http://schemas.openxmlformats.org/officeDocument/2006/relationships/notesSlide" Target="../notesSlides/notesSlide679.xml"/><Relationship Id="rId1" Type="http://schemas.openxmlformats.org/officeDocument/2006/relationships/slideLayout" Target="../slideLayouts/slideLayout1.xml"/></Relationships>
</file>

<file path=ppt/slides/_rels/slide686.xml.rels><?xml version="1.0" encoding="UTF-8" standalone="yes"?>
<Relationships xmlns="http://schemas.openxmlformats.org/package/2006/relationships"><Relationship Id="rId2" Type="http://schemas.openxmlformats.org/officeDocument/2006/relationships/notesSlide" Target="../notesSlides/notesSlide680.xml"/><Relationship Id="rId1" Type="http://schemas.openxmlformats.org/officeDocument/2006/relationships/slideLayout" Target="../slideLayouts/slideLayout1.xml"/></Relationships>
</file>

<file path=ppt/slides/_rels/slide687.xml.rels><?xml version="1.0" encoding="UTF-8" standalone="yes"?>
<Relationships xmlns="http://schemas.openxmlformats.org/package/2006/relationships"><Relationship Id="rId2" Type="http://schemas.openxmlformats.org/officeDocument/2006/relationships/notesSlide" Target="../notesSlides/notesSlide681.xml"/><Relationship Id="rId1" Type="http://schemas.openxmlformats.org/officeDocument/2006/relationships/slideLayout" Target="../slideLayouts/slideLayout1.xml"/></Relationships>
</file>

<file path=ppt/slides/_rels/slide688.xml.rels><?xml version="1.0" encoding="UTF-8" standalone="yes"?>
<Relationships xmlns="http://schemas.openxmlformats.org/package/2006/relationships"><Relationship Id="rId2" Type="http://schemas.openxmlformats.org/officeDocument/2006/relationships/notesSlide" Target="../notesSlides/notesSlide682.xml"/><Relationship Id="rId1" Type="http://schemas.openxmlformats.org/officeDocument/2006/relationships/slideLayout" Target="../slideLayouts/slideLayout1.xml"/></Relationships>
</file>

<file path=ppt/slides/_rels/slide689.xml.rels><?xml version="1.0" encoding="UTF-8" standalone="yes"?>
<Relationships xmlns="http://schemas.openxmlformats.org/package/2006/relationships"><Relationship Id="rId2" Type="http://schemas.openxmlformats.org/officeDocument/2006/relationships/notesSlide" Target="../notesSlides/notesSlide683.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0.xml.rels><?xml version="1.0" encoding="UTF-8" standalone="yes"?>
<Relationships xmlns="http://schemas.openxmlformats.org/package/2006/relationships"><Relationship Id="rId2" Type="http://schemas.openxmlformats.org/officeDocument/2006/relationships/notesSlide" Target="../notesSlides/notesSlide684.xml"/><Relationship Id="rId1" Type="http://schemas.openxmlformats.org/officeDocument/2006/relationships/slideLayout" Target="../slideLayouts/slideLayout1.xml"/></Relationships>
</file>

<file path=ppt/slides/_rels/slide691.xml.rels><?xml version="1.0" encoding="UTF-8" standalone="yes"?>
<Relationships xmlns="http://schemas.openxmlformats.org/package/2006/relationships"><Relationship Id="rId2" Type="http://schemas.openxmlformats.org/officeDocument/2006/relationships/notesSlide" Target="../notesSlides/notesSlide685.xml"/><Relationship Id="rId1" Type="http://schemas.openxmlformats.org/officeDocument/2006/relationships/slideLayout" Target="../slideLayouts/slideLayout1.xml"/></Relationships>
</file>

<file path=ppt/slides/_rels/slide692.xml.rels><?xml version="1.0" encoding="UTF-8" standalone="yes"?>
<Relationships xmlns="http://schemas.openxmlformats.org/package/2006/relationships"><Relationship Id="rId2" Type="http://schemas.openxmlformats.org/officeDocument/2006/relationships/notesSlide" Target="../notesSlides/notesSlide686.xml"/><Relationship Id="rId1" Type="http://schemas.openxmlformats.org/officeDocument/2006/relationships/slideLayout" Target="../slideLayouts/slideLayout1.xml"/></Relationships>
</file>

<file path=ppt/slides/_rels/slide693.xml.rels><?xml version="1.0" encoding="UTF-8" standalone="yes"?>
<Relationships xmlns="http://schemas.openxmlformats.org/package/2006/relationships"><Relationship Id="rId2" Type="http://schemas.openxmlformats.org/officeDocument/2006/relationships/notesSlide" Target="../notesSlides/notesSlide687.xml"/><Relationship Id="rId1" Type="http://schemas.openxmlformats.org/officeDocument/2006/relationships/slideLayout" Target="../slideLayouts/slideLayout1.xml"/></Relationships>
</file>

<file path=ppt/slides/_rels/slide694.xml.rels><?xml version="1.0" encoding="UTF-8" standalone="yes"?>
<Relationships xmlns="http://schemas.openxmlformats.org/package/2006/relationships"><Relationship Id="rId2" Type="http://schemas.openxmlformats.org/officeDocument/2006/relationships/notesSlide" Target="../notesSlides/notesSlide688.xml"/><Relationship Id="rId1" Type="http://schemas.openxmlformats.org/officeDocument/2006/relationships/slideLayout" Target="../slideLayouts/slideLayout1.xml"/></Relationships>
</file>

<file path=ppt/slides/_rels/slide695.xml.rels><?xml version="1.0" encoding="UTF-8" standalone="yes"?>
<Relationships xmlns="http://schemas.openxmlformats.org/package/2006/relationships"><Relationship Id="rId2" Type="http://schemas.openxmlformats.org/officeDocument/2006/relationships/notesSlide" Target="../notesSlides/notesSlide689.xml"/><Relationship Id="rId1" Type="http://schemas.openxmlformats.org/officeDocument/2006/relationships/slideLayout" Target="../slideLayouts/slideLayout1.xml"/></Relationships>
</file>

<file path=ppt/slides/_rels/slide696.xml.rels><?xml version="1.0" encoding="UTF-8" standalone="yes"?>
<Relationships xmlns="http://schemas.openxmlformats.org/package/2006/relationships"><Relationship Id="rId2" Type="http://schemas.openxmlformats.org/officeDocument/2006/relationships/notesSlide" Target="../notesSlides/notesSlide690.xml"/><Relationship Id="rId1" Type="http://schemas.openxmlformats.org/officeDocument/2006/relationships/slideLayout" Target="../slideLayouts/slideLayout1.xml"/></Relationships>
</file>

<file path=ppt/slides/_rels/slide697.xml.rels><?xml version="1.0" encoding="UTF-8" standalone="yes"?>
<Relationships xmlns="http://schemas.openxmlformats.org/package/2006/relationships"><Relationship Id="rId2" Type="http://schemas.openxmlformats.org/officeDocument/2006/relationships/notesSlide" Target="../notesSlides/notesSlide691.xml"/><Relationship Id="rId1" Type="http://schemas.openxmlformats.org/officeDocument/2006/relationships/slideLayout" Target="../slideLayouts/slideLayout1.xml"/></Relationships>
</file>

<file path=ppt/slides/_rels/slide698.xml.rels><?xml version="1.0" encoding="UTF-8" standalone="yes"?>
<Relationships xmlns="http://schemas.openxmlformats.org/package/2006/relationships"><Relationship Id="rId2" Type="http://schemas.openxmlformats.org/officeDocument/2006/relationships/notesSlide" Target="../notesSlides/notesSlide692.xml"/><Relationship Id="rId1" Type="http://schemas.openxmlformats.org/officeDocument/2006/relationships/slideLayout" Target="../slideLayouts/slideLayout1.xml"/></Relationships>
</file>

<file path=ppt/slides/_rels/slide699.xml.rels><?xml version="1.0" encoding="UTF-8" standalone="yes"?>
<Relationships xmlns="http://schemas.openxmlformats.org/package/2006/relationships"><Relationship Id="rId2" Type="http://schemas.openxmlformats.org/officeDocument/2006/relationships/notesSlide" Target="../notesSlides/notesSlide69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00.xml.rels><?xml version="1.0" encoding="UTF-8" standalone="yes"?>
<Relationships xmlns="http://schemas.openxmlformats.org/package/2006/relationships"><Relationship Id="rId2" Type="http://schemas.openxmlformats.org/officeDocument/2006/relationships/notesSlide" Target="../notesSlides/notesSlide694.xml"/><Relationship Id="rId1" Type="http://schemas.openxmlformats.org/officeDocument/2006/relationships/slideLayout" Target="../slideLayouts/slideLayout1.xml"/></Relationships>
</file>

<file path=ppt/slides/_rels/slide701.xml.rels><?xml version="1.0" encoding="UTF-8" standalone="yes"?>
<Relationships xmlns="http://schemas.openxmlformats.org/package/2006/relationships"><Relationship Id="rId2" Type="http://schemas.openxmlformats.org/officeDocument/2006/relationships/notesSlide" Target="../notesSlides/notesSlide695.xml"/><Relationship Id="rId1" Type="http://schemas.openxmlformats.org/officeDocument/2006/relationships/slideLayout" Target="../slideLayouts/slideLayout1.xml"/></Relationships>
</file>

<file path=ppt/slides/_rels/slide702.xml.rels><?xml version="1.0" encoding="UTF-8" standalone="yes"?>
<Relationships xmlns="http://schemas.openxmlformats.org/package/2006/relationships"><Relationship Id="rId2" Type="http://schemas.openxmlformats.org/officeDocument/2006/relationships/notesSlide" Target="../notesSlides/notesSlide696.xml"/><Relationship Id="rId1" Type="http://schemas.openxmlformats.org/officeDocument/2006/relationships/slideLayout" Target="../slideLayouts/slideLayout1.xml"/></Relationships>
</file>

<file path=ppt/slides/_rels/slide703.xml.rels><?xml version="1.0" encoding="UTF-8" standalone="yes"?>
<Relationships xmlns="http://schemas.openxmlformats.org/package/2006/relationships"><Relationship Id="rId2" Type="http://schemas.openxmlformats.org/officeDocument/2006/relationships/notesSlide" Target="../notesSlides/notesSlide697.xml"/><Relationship Id="rId1" Type="http://schemas.openxmlformats.org/officeDocument/2006/relationships/slideLayout" Target="../slideLayouts/slideLayout1.xml"/></Relationships>
</file>

<file path=ppt/slides/_rels/slide704.xml.rels><?xml version="1.0" encoding="UTF-8" standalone="yes"?>
<Relationships xmlns="http://schemas.openxmlformats.org/package/2006/relationships"><Relationship Id="rId2" Type="http://schemas.openxmlformats.org/officeDocument/2006/relationships/notesSlide" Target="../notesSlides/notesSlide698.xml"/><Relationship Id="rId1" Type="http://schemas.openxmlformats.org/officeDocument/2006/relationships/slideLayout" Target="../slideLayouts/slideLayout1.xml"/></Relationships>
</file>

<file path=ppt/slides/_rels/slide705.xml.rels><?xml version="1.0" encoding="UTF-8" standalone="yes"?>
<Relationships xmlns="http://schemas.openxmlformats.org/package/2006/relationships"><Relationship Id="rId2" Type="http://schemas.openxmlformats.org/officeDocument/2006/relationships/notesSlide" Target="../notesSlides/notesSlide699.xml"/><Relationship Id="rId1" Type="http://schemas.openxmlformats.org/officeDocument/2006/relationships/slideLayout" Target="../slideLayouts/slideLayout1.xml"/></Relationships>
</file>

<file path=ppt/slides/_rels/slide706.xml.rels><?xml version="1.0" encoding="UTF-8" standalone="yes"?>
<Relationships xmlns="http://schemas.openxmlformats.org/package/2006/relationships"><Relationship Id="rId2" Type="http://schemas.openxmlformats.org/officeDocument/2006/relationships/notesSlide" Target="../notesSlides/notesSlide700.xml"/><Relationship Id="rId1" Type="http://schemas.openxmlformats.org/officeDocument/2006/relationships/slideLayout" Target="../slideLayouts/slideLayout1.xml"/></Relationships>
</file>

<file path=ppt/slides/_rels/slide707.xml.rels><?xml version="1.0" encoding="UTF-8" standalone="yes"?>
<Relationships xmlns="http://schemas.openxmlformats.org/package/2006/relationships"><Relationship Id="rId2" Type="http://schemas.openxmlformats.org/officeDocument/2006/relationships/notesSlide" Target="../notesSlides/notesSlide701.xml"/><Relationship Id="rId1" Type="http://schemas.openxmlformats.org/officeDocument/2006/relationships/slideLayout" Target="../slideLayouts/slideLayout1.xml"/></Relationships>
</file>

<file path=ppt/slides/_rels/slide708.xml.rels><?xml version="1.0" encoding="UTF-8" standalone="yes"?>
<Relationships xmlns="http://schemas.openxmlformats.org/package/2006/relationships"><Relationship Id="rId2" Type="http://schemas.openxmlformats.org/officeDocument/2006/relationships/notesSlide" Target="../notesSlides/notesSlide702.xml"/><Relationship Id="rId1" Type="http://schemas.openxmlformats.org/officeDocument/2006/relationships/slideLayout" Target="../slideLayouts/slideLayout1.xml"/></Relationships>
</file>

<file path=ppt/slides/_rels/slide709.xml.rels><?xml version="1.0" encoding="UTF-8" standalone="yes"?>
<Relationships xmlns="http://schemas.openxmlformats.org/package/2006/relationships"><Relationship Id="rId2" Type="http://schemas.openxmlformats.org/officeDocument/2006/relationships/notesSlide" Target="../notesSlides/notesSlide703.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0.xml.rels><?xml version="1.0" encoding="UTF-8" standalone="yes"?>
<Relationships xmlns="http://schemas.openxmlformats.org/package/2006/relationships"><Relationship Id="rId2" Type="http://schemas.openxmlformats.org/officeDocument/2006/relationships/notesSlide" Target="../notesSlides/notesSlide704.xml"/><Relationship Id="rId1" Type="http://schemas.openxmlformats.org/officeDocument/2006/relationships/slideLayout" Target="../slideLayouts/slideLayout1.xml"/></Relationships>
</file>

<file path=ppt/slides/_rels/slide711.xml.rels><?xml version="1.0" encoding="UTF-8" standalone="yes"?>
<Relationships xmlns="http://schemas.openxmlformats.org/package/2006/relationships"><Relationship Id="rId2" Type="http://schemas.openxmlformats.org/officeDocument/2006/relationships/notesSlide" Target="../notesSlides/notesSlide705.xml"/><Relationship Id="rId1" Type="http://schemas.openxmlformats.org/officeDocument/2006/relationships/slideLayout" Target="../slideLayouts/slideLayout1.xml"/></Relationships>
</file>

<file path=ppt/slides/_rels/slide712.xml.rels><?xml version="1.0" encoding="UTF-8" standalone="yes"?>
<Relationships xmlns="http://schemas.openxmlformats.org/package/2006/relationships"><Relationship Id="rId2" Type="http://schemas.openxmlformats.org/officeDocument/2006/relationships/notesSlide" Target="../notesSlides/notesSlide706.xml"/><Relationship Id="rId1" Type="http://schemas.openxmlformats.org/officeDocument/2006/relationships/slideLayout" Target="../slideLayouts/slideLayout1.xml"/></Relationships>
</file>

<file path=ppt/slides/_rels/slide713.xml.rels><?xml version="1.0" encoding="UTF-8" standalone="yes"?>
<Relationships xmlns="http://schemas.openxmlformats.org/package/2006/relationships"><Relationship Id="rId2" Type="http://schemas.openxmlformats.org/officeDocument/2006/relationships/notesSlide" Target="../notesSlides/notesSlide707.xml"/><Relationship Id="rId1" Type="http://schemas.openxmlformats.org/officeDocument/2006/relationships/slideLayout" Target="../slideLayouts/slideLayout1.xml"/></Relationships>
</file>

<file path=ppt/slides/_rels/slide714.xml.rels><?xml version="1.0" encoding="UTF-8" standalone="yes"?>
<Relationships xmlns="http://schemas.openxmlformats.org/package/2006/relationships"><Relationship Id="rId2" Type="http://schemas.openxmlformats.org/officeDocument/2006/relationships/notesSlide" Target="../notesSlides/notesSlide708.xml"/><Relationship Id="rId1" Type="http://schemas.openxmlformats.org/officeDocument/2006/relationships/slideLayout" Target="../slideLayouts/slideLayout1.xml"/></Relationships>
</file>

<file path=ppt/slides/_rels/slide715.xml.rels><?xml version="1.0" encoding="UTF-8" standalone="yes"?>
<Relationships xmlns="http://schemas.openxmlformats.org/package/2006/relationships"><Relationship Id="rId2" Type="http://schemas.openxmlformats.org/officeDocument/2006/relationships/notesSlide" Target="../notesSlides/notesSlide709.xml"/><Relationship Id="rId1" Type="http://schemas.openxmlformats.org/officeDocument/2006/relationships/slideLayout" Target="../slideLayouts/slideLayout1.xml"/></Relationships>
</file>

<file path=ppt/slides/_rels/slide716.xml.rels><?xml version="1.0" encoding="UTF-8" standalone="yes"?>
<Relationships xmlns="http://schemas.openxmlformats.org/package/2006/relationships"><Relationship Id="rId2" Type="http://schemas.openxmlformats.org/officeDocument/2006/relationships/notesSlide" Target="../notesSlides/notesSlide710.xml"/><Relationship Id="rId1" Type="http://schemas.openxmlformats.org/officeDocument/2006/relationships/slideLayout" Target="../slideLayouts/slideLayout1.xml"/></Relationships>
</file>

<file path=ppt/slides/_rels/slide717.xml.rels><?xml version="1.0" encoding="UTF-8" standalone="yes"?>
<Relationships xmlns="http://schemas.openxmlformats.org/package/2006/relationships"><Relationship Id="rId2" Type="http://schemas.openxmlformats.org/officeDocument/2006/relationships/notesSlide" Target="../notesSlides/notesSlide711.xml"/><Relationship Id="rId1" Type="http://schemas.openxmlformats.org/officeDocument/2006/relationships/slideLayout" Target="../slideLayouts/slideLayout1.xml"/></Relationships>
</file>

<file path=ppt/slides/_rels/slide718.xml.rels><?xml version="1.0" encoding="UTF-8" standalone="yes"?>
<Relationships xmlns="http://schemas.openxmlformats.org/package/2006/relationships"><Relationship Id="rId2" Type="http://schemas.openxmlformats.org/officeDocument/2006/relationships/notesSlide" Target="../notesSlides/notesSlide712.xml"/><Relationship Id="rId1" Type="http://schemas.openxmlformats.org/officeDocument/2006/relationships/slideLayout" Target="../slideLayouts/slideLayout1.xml"/></Relationships>
</file>

<file path=ppt/slides/_rels/slide719.xml.rels><?xml version="1.0" encoding="UTF-8" standalone="yes"?>
<Relationships xmlns="http://schemas.openxmlformats.org/package/2006/relationships"><Relationship Id="rId2" Type="http://schemas.openxmlformats.org/officeDocument/2006/relationships/notesSlide" Target="../notesSlides/notesSlide713.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0.xml.rels><?xml version="1.0" encoding="UTF-8" standalone="yes"?>
<Relationships xmlns="http://schemas.openxmlformats.org/package/2006/relationships"><Relationship Id="rId2" Type="http://schemas.openxmlformats.org/officeDocument/2006/relationships/notesSlide" Target="../notesSlides/notesSlide714.xml"/><Relationship Id="rId1" Type="http://schemas.openxmlformats.org/officeDocument/2006/relationships/slideLayout" Target="../slideLayouts/slideLayout1.xml"/></Relationships>
</file>

<file path=ppt/slides/_rels/slide721.xml.rels><?xml version="1.0" encoding="UTF-8" standalone="yes"?>
<Relationships xmlns="http://schemas.openxmlformats.org/package/2006/relationships"><Relationship Id="rId2" Type="http://schemas.openxmlformats.org/officeDocument/2006/relationships/notesSlide" Target="../notesSlides/notesSlide715.xml"/><Relationship Id="rId1" Type="http://schemas.openxmlformats.org/officeDocument/2006/relationships/slideLayout" Target="../slideLayouts/slideLayout1.xml"/></Relationships>
</file>

<file path=ppt/slides/_rels/slide722.xml.rels><?xml version="1.0" encoding="UTF-8" standalone="yes"?>
<Relationships xmlns="http://schemas.openxmlformats.org/package/2006/relationships"><Relationship Id="rId2" Type="http://schemas.openxmlformats.org/officeDocument/2006/relationships/notesSlide" Target="../notesSlides/notesSlide716.xml"/><Relationship Id="rId1" Type="http://schemas.openxmlformats.org/officeDocument/2006/relationships/slideLayout" Target="../slideLayouts/slideLayout1.xml"/></Relationships>
</file>

<file path=ppt/slides/_rels/slide723.xml.rels><?xml version="1.0" encoding="UTF-8" standalone="yes"?>
<Relationships xmlns="http://schemas.openxmlformats.org/package/2006/relationships"><Relationship Id="rId2" Type="http://schemas.openxmlformats.org/officeDocument/2006/relationships/notesSlide" Target="../notesSlides/notesSlide717.xml"/><Relationship Id="rId1" Type="http://schemas.openxmlformats.org/officeDocument/2006/relationships/slideLayout" Target="../slideLayouts/slideLayout1.xml"/></Relationships>
</file>

<file path=ppt/slides/_rels/slide724.xml.rels><?xml version="1.0" encoding="UTF-8" standalone="yes"?>
<Relationships xmlns="http://schemas.openxmlformats.org/package/2006/relationships"><Relationship Id="rId2" Type="http://schemas.openxmlformats.org/officeDocument/2006/relationships/notesSlide" Target="../notesSlides/notesSlide718.xml"/><Relationship Id="rId1" Type="http://schemas.openxmlformats.org/officeDocument/2006/relationships/slideLayout" Target="../slideLayouts/slideLayout1.xml"/></Relationships>
</file>

<file path=ppt/slides/_rels/slide725.xml.rels><?xml version="1.0" encoding="UTF-8" standalone="yes"?>
<Relationships xmlns="http://schemas.openxmlformats.org/package/2006/relationships"><Relationship Id="rId2" Type="http://schemas.openxmlformats.org/officeDocument/2006/relationships/notesSlide" Target="../notesSlides/notesSlide719.xml"/><Relationship Id="rId1" Type="http://schemas.openxmlformats.org/officeDocument/2006/relationships/slideLayout" Target="../slideLayouts/slideLayout1.xml"/></Relationships>
</file>

<file path=ppt/slides/_rels/slide726.xml.rels><?xml version="1.0" encoding="UTF-8" standalone="yes"?>
<Relationships xmlns="http://schemas.openxmlformats.org/package/2006/relationships"><Relationship Id="rId2" Type="http://schemas.openxmlformats.org/officeDocument/2006/relationships/notesSlide" Target="../notesSlides/notesSlide720.xml"/><Relationship Id="rId1" Type="http://schemas.openxmlformats.org/officeDocument/2006/relationships/slideLayout" Target="../slideLayouts/slideLayout1.xml"/></Relationships>
</file>

<file path=ppt/slides/_rels/slide727.xml.rels><?xml version="1.0" encoding="UTF-8" standalone="yes"?>
<Relationships xmlns="http://schemas.openxmlformats.org/package/2006/relationships"><Relationship Id="rId2" Type="http://schemas.openxmlformats.org/officeDocument/2006/relationships/notesSlide" Target="../notesSlides/notesSlide721.xml"/><Relationship Id="rId1" Type="http://schemas.openxmlformats.org/officeDocument/2006/relationships/slideLayout" Target="../slideLayouts/slideLayout1.xml"/></Relationships>
</file>

<file path=ppt/slides/_rels/slide728.xml.rels><?xml version="1.0" encoding="UTF-8" standalone="yes"?>
<Relationships xmlns="http://schemas.openxmlformats.org/package/2006/relationships"><Relationship Id="rId2" Type="http://schemas.openxmlformats.org/officeDocument/2006/relationships/notesSlide" Target="../notesSlides/notesSlide722.xml"/><Relationship Id="rId1" Type="http://schemas.openxmlformats.org/officeDocument/2006/relationships/slideLayout" Target="../slideLayouts/slideLayout1.xml"/></Relationships>
</file>

<file path=ppt/slides/_rels/slide729.xml.rels><?xml version="1.0" encoding="UTF-8" standalone="yes"?>
<Relationships xmlns="http://schemas.openxmlformats.org/package/2006/relationships"><Relationship Id="rId2" Type="http://schemas.openxmlformats.org/officeDocument/2006/relationships/notesSlide" Target="../notesSlides/notesSlide723.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0.xml.rels><?xml version="1.0" encoding="UTF-8" standalone="yes"?>
<Relationships xmlns="http://schemas.openxmlformats.org/package/2006/relationships"><Relationship Id="rId2" Type="http://schemas.openxmlformats.org/officeDocument/2006/relationships/notesSlide" Target="../notesSlides/notesSlide724.xml"/><Relationship Id="rId1" Type="http://schemas.openxmlformats.org/officeDocument/2006/relationships/slideLayout" Target="../slideLayouts/slideLayout1.xml"/></Relationships>
</file>

<file path=ppt/slides/_rels/slide731.xml.rels><?xml version="1.0" encoding="UTF-8" standalone="yes"?>
<Relationships xmlns="http://schemas.openxmlformats.org/package/2006/relationships"><Relationship Id="rId2" Type="http://schemas.openxmlformats.org/officeDocument/2006/relationships/notesSlide" Target="../notesSlides/notesSlide725.xml"/><Relationship Id="rId1" Type="http://schemas.openxmlformats.org/officeDocument/2006/relationships/slideLayout" Target="../slideLayouts/slideLayout1.xml"/></Relationships>
</file>

<file path=ppt/slides/_rels/slide732.xml.rels><?xml version="1.0" encoding="UTF-8" standalone="yes"?>
<Relationships xmlns="http://schemas.openxmlformats.org/package/2006/relationships"><Relationship Id="rId2" Type="http://schemas.openxmlformats.org/officeDocument/2006/relationships/notesSlide" Target="../notesSlides/notesSlide726.xml"/><Relationship Id="rId1" Type="http://schemas.openxmlformats.org/officeDocument/2006/relationships/slideLayout" Target="../slideLayouts/slideLayout1.xml"/></Relationships>
</file>

<file path=ppt/slides/_rels/slide733.xml.rels><?xml version="1.0" encoding="UTF-8" standalone="yes"?>
<Relationships xmlns="http://schemas.openxmlformats.org/package/2006/relationships"><Relationship Id="rId2" Type="http://schemas.openxmlformats.org/officeDocument/2006/relationships/notesSlide" Target="../notesSlides/notesSlide727.xml"/><Relationship Id="rId1" Type="http://schemas.openxmlformats.org/officeDocument/2006/relationships/slideLayout" Target="../slideLayouts/slideLayout1.xml"/></Relationships>
</file>

<file path=ppt/slides/_rels/slide734.xml.rels><?xml version="1.0" encoding="UTF-8" standalone="yes"?>
<Relationships xmlns="http://schemas.openxmlformats.org/package/2006/relationships"><Relationship Id="rId2" Type="http://schemas.openxmlformats.org/officeDocument/2006/relationships/notesSlide" Target="../notesSlides/notesSlide728.xml"/><Relationship Id="rId1" Type="http://schemas.openxmlformats.org/officeDocument/2006/relationships/slideLayout" Target="../slideLayouts/slideLayout1.xml"/></Relationships>
</file>

<file path=ppt/slides/_rels/slide735.xml.rels><?xml version="1.0" encoding="UTF-8" standalone="yes"?>
<Relationships xmlns="http://schemas.openxmlformats.org/package/2006/relationships"><Relationship Id="rId2" Type="http://schemas.openxmlformats.org/officeDocument/2006/relationships/notesSlide" Target="../notesSlides/notesSlide729.xml"/><Relationship Id="rId1" Type="http://schemas.openxmlformats.org/officeDocument/2006/relationships/slideLayout" Target="../slideLayouts/slideLayout1.xml"/></Relationships>
</file>

<file path=ppt/slides/_rels/slide736.xml.rels><?xml version="1.0" encoding="UTF-8" standalone="yes"?>
<Relationships xmlns="http://schemas.openxmlformats.org/package/2006/relationships"><Relationship Id="rId2" Type="http://schemas.openxmlformats.org/officeDocument/2006/relationships/notesSlide" Target="../notesSlides/notesSlide730.xml"/><Relationship Id="rId1" Type="http://schemas.openxmlformats.org/officeDocument/2006/relationships/slideLayout" Target="../slideLayouts/slideLayout1.xml"/></Relationships>
</file>

<file path=ppt/slides/_rels/slide737.xml.rels><?xml version="1.0" encoding="UTF-8" standalone="yes"?>
<Relationships xmlns="http://schemas.openxmlformats.org/package/2006/relationships"><Relationship Id="rId2" Type="http://schemas.openxmlformats.org/officeDocument/2006/relationships/notesSlide" Target="../notesSlides/notesSlide731.xml"/><Relationship Id="rId1" Type="http://schemas.openxmlformats.org/officeDocument/2006/relationships/slideLayout" Target="../slideLayouts/slideLayout1.xml"/></Relationships>
</file>

<file path=ppt/slides/_rels/slide738.xml.rels><?xml version="1.0" encoding="UTF-8" standalone="yes"?>
<Relationships xmlns="http://schemas.openxmlformats.org/package/2006/relationships"><Relationship Id="rId2" Type="http://schemas.openxmlformats.org/officeDocument/2006/relationships/notesSlide" Target="../notesSlides/notesSlide732.xml"/><Relationship Id="rId1" Type="http://schemas.openxmlformats.org/officeDocument/2006/relationships/slideLayout" Target="../slideLayouts/slideLayout1.xml"/></Relationships>
</file>

<file path=ppt/slides/_rels/slide739.xml.rels><?xml version="1.0" encoding="UTF-8" standalone="yes"?>
<Relationships xmlns="http://schemas.openxmlformats.org/package/2006/relationships"><Relationship Id="rId2" Type="http://schemas.openxmlformats.org/officeDocument/2006/relationships/notesSlide" Target="../notesSlides/notesSlide73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0.xml.rels><?xml version="1.0" encoding="UTF-8" standalone="yes"?>
<Relationships xmlns="http://schemas.openxmlformats.org/package/2006/relationships"><Relationship Id="rId2" Type="http://schemas.openxmlformats.org/officeDocument/2006/relationships/notesSlide" Target="../notesSlides/notesSlide734.xml"/><Relationship Id="rId1" Type="http://schemas.openxmlformats.org/officeDocument/2006/relationships/slideLayout" Target="../slideLayouts/slideLayout1.xml"/></Relationships>
</file>

<file path=ppt/slides/_rels/slide741.xml.rels><?xml version="1.0" encoding="UTF-8" standalone="yes"?>
<Relationships xmlns="http://schemas.openxmlformats.org/package/2006/relationships"><Relationship Id="rId2" Type="http://schemas.openxmlformats.org/officeDocument/2006/relationships/notesSlide" Target="../notesSlides/notesSlide735.xml"/><Relationship Id="rId1" Type="http://schemas.openxmlformats.org/officeDocument/2006/relationships/slideLayout" Target="../slideLayouts/slideLayout1.xml"/></Relationships>
</file>

<file path=ppt/slides/_rels/slide742.xml.rels><?xml version="1.0" encoding="UTF-8" standalone="yes"?>
<Relationships xmlns="http://schemas.openxmlformats.org/package/2006/relationships"><Relationship Id="rId2" Type="http://schemas.openxmlformats.org/officeDocument/2006/relationships/notesSlide" Target="../notesSlides/notesSlide736.xml"/><Relationship Id="rId1" Type="http://schemas.openxmlformats.org/officeDocument/2006/relationships/slideLayout" Target="../slideLayouts/slideLayout1.xml"/></Relationships>
</file>

<file path=ppt/slides/_rels/slide743.xml.rels><?xml version="1.0" encoding="UTF-8" standalone="yes"?>
<Relationships xmlns="http://schemas.openxmlformats.org/package/2006/relationships"><Relationship Id="rId2" Type="http://schemas.openxmlformats.org/officeDocument/2006/relationships/notesSlide" Target="../notesSlides/notesSlide737.xml"/><Relationship Id="rId1" Type="http://schemas.openxmlformats.org/officeDocument/2006/relationships/slideLayout" Target="../slideLayouts/slideLayout1.xml"/></Relationships>
</file>

<file path=ppt/slides/_rels/slide744.xml.rels><?xml version="1.0" encoding="UTF-8" standalone="yes"?>
<Relationships xmlns="http://schemas.openxmlformats.org/package/2006/relationships"><Relationship Id="rId2" Type="http://schemas.openxmlformats.org/officeDocument/2006/relationships/notesSlide" Target="../notesSlides/notesSlide738.xml"/><Relationship Id="rId1" Type="http://schemas.openxmlformats.org/officeDocument/2006/relationships/slideLayout" Target="../slideLayouts/slideLayout1.xml"/></Relationships>
</file>

<file path=ppt/slides/_rels/slide745.xml.rels><?xml version="1.0" encoding="UTF-8" standalone="yes"?>
<Relationships xmlns="http://schemas.openxmlformats.org/package/2006/relationships"><Relationship Id="rId2" Type="http://schemas.openxmlformats.org/officeDocument/2006/relationships/notesSlide" Target="../notesSlides/notesSlide739.xml"/><Relationship Id="rId1" Type="http://schemas.openxmlformats.org/officeDocument/2006/relationships/slideLayout" Target="../slideLayouts/slideLayout1.xml"/></Relationships>
</file>

<file path=ppt/slides/_rels/slide746.xml.rels><?xml version="1.0" encoding="UTF-8" standalone="yes"?>
<Relationships xmlns="http://schemas.openxmlformats.org/package/2006/relationships"><Relationship Id="rId2" Type="http://schemas.openxmlformats.org/officeDocument/2006/relationships/notesSlide" Target="../notesSlides/notesSlide740.xml"/><Relationship Id="rId1" Type="http://schemas.openxmlformats.org/officeDocument/2006/relationships/slideLayout" Target="../slideLayouts/slideLayout1.xml"/></Relationships>
</file>

<file path=ppt/slides/_rels/slide747.xml.rels><?xml version="1.0" encoding="UTF-8" standalone="yes"?>
<Relationships xmlns="http://schemas.openxmlformats.org/package/2006/relationships"><Relationship Id="rId2" Type="http://schemas.openxmlformats.org/officeDocument/2006/relationships/notesSlide" Target="../notesSlides/notesSlide741.xml"/><Relationship Id="rId1" Type="http://schemas.openxmlformats.org/officeDocument/2006/relationships/slideLayout" Target="../slideLayouts/slideLayout1.xml"/></Relationships>
</file>

<file path=ppt/slides/_rels/slide748.xml.rels><?xml version="1.0" encoding="UTF-8" standalone="yes"?>
<Relationships xmlns="http://schemas.openxmlformats.org/package/2006/relationships"><Relationship Id="rId2" Type="http://schemas.openxmlformats.org/officeDocument/2006/relationships/notesSlide" Target="../notesSlides/notesSlide742.xml"/><Relationship Id="rId1" Type="http://schemas.openxmlformats.org/officeDocument/2006/relationships/slideLayout" Target="../slideLayouts/slideLayout1.xml"/></Relationships>
</file>

<file path=ppt/slides/_rels/slide749.xml.rels><?xml version="1.0" encoding="UTF-8" standalone="yes"?>
<Relationships xmlns="http://schemas.openxmlformats.org/package/2006/relationships"><Relationship Id="rId2" Type="http://schemas.openxmlformats.org/officeDocument/2006/relationships/notesSlide" Target="../notesSlides/notesSlide743.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0.xml.rels><?xml version="1.0" encoding="UTF-8" standalone="yes"?>
<Relationships xmlns="http://schemas.openxmlformats.org/package/2006/relationships"><Relationship Id="rId2" Type="http://schemas.openxmlformats.org/officeDocument/2006/relationships/notesSlide" Target="../notesSlides/notesSlide744.xml"/><Relationship Id="rId1" Type="http://schemas.openxmlformats.org/officeDocument/2006/relationships/slideLayout" Target="../slideLayouts/slideLayout1.xml"/></Relationships>
</file>

<file path=ppt/slides/_rels/slide751.xml.rels><?xml version="1.0" encoding="UTF-8" standalone="yes"?>
<Relationships xmlns="http://schemas.openxmlformats.org/package/2006/relationships"><Relationship Id="rId2" Type="http://schemas.openxmlformats.org/officeDocument/2006/relationships/notesSlide" Target="../notesSlides/notesSlide745.xml"/><Relationship Id="rId1" Type="http://schemas.openxmlformats.org/officeDocument/2006/relationships/slideLayout" Target="../slideLayouts/slideLayout1.xml"/></Relationships>
</file>

<file path=ppt/slides/_rels/slide752.xml.rels><?xml version="1.0" encoding="UTF-8" standalone="yes"?>
<Relationships xmlns="http://schemas.openxmlformats.org/package/2006/relationships"><Relationship Id="rId2" Type="http://schemas.openxmlformats.org/officeDocument/2006/relationships/notesSlide" Target="../notesSlides/notesSlide746.xml"/><Relationship Id="rId1" Type="http://schemas.openxmlformats.org/officeDocument/2006/relationships/slideLayout" Target="../slideLayouts/slideLayout1.xml"/></Relationships>
</file>

<file path=ppt/slides/_rels/slide753.xml.rels><?xml version="1.0" encoding="UTF-8" standalone="yes"?>
<Relationships xmlns="http://schemas.openxmlformats.org/package/2006/relationships"><Relationship Id="rId2" Type="http://schemas.openxmlformats.org/officeDocument/2006/relationships/notesSlide" Target="../notesSlides/notesSlide747.xml"/><Relationship Id="rId1" Type="http://schemas.openxmlformats.org/officeDocument/2006/relationships/slideLayout" Target="../slideLayouts/slideLayout1.xml"/></Relationships>
</file>

<file path=ppt/slides/_rels/slide754.xml.rels><?xml version="1.0" encoding="UTF-8" standalone="yes"?>
<Relationships xmlns="http://schemas.openxmlformats.org/package/2006/relationships"><Relationship Id="rId2" Type="http://schemas.openxmlformats.org/officeDocument/2006/relationships/notesSlide" Target="../notesSlides/notesSlide748.xml"/><Relationship Id="rId1" Type="http://schemas.openxmlformats.org/officeDocument/2006/relationships/slideLayout" Target="../slideLayouts/slideLayout1.xml"/></Relationships>
</file>

<file path=ppt/slides/_rels/slide755.xml.rels><?xml version="1.0" encoding="UTF-8" standalone="yes"?>
<Relationships xmlns="http://schemas.openxmlformats.org/package/2006/relationships"><Relationship Id="rId2" Type="http://schemas.openxmlformats.org/officeDocument/2006/relationships/notesSlide" Target="../notesSlides/notesSlide749.xml"/><Relationship Id="rId1" Type="http://schemas.openxmlformats.org/officeDocument/2006/relationships/slideLayout" Target="../slideLayouts/slideLayout1.xml"/></Relationships>
</file>

<file path=ppt/slides/_rels/slide756.xml.rels><?xml version="1.0" encoding="UTF-8" standalone="yes"?>
<Relationships xmlns="http://schemas.openxmlformats.org/package/2006/relationships"><Relationship Id="rId2" Type="http://schemas.openxmlformats.org/officeDocument/2006/relationships/notesSlide" Target="../notesSlides/notesSlide750.xml"/><Relationship Id="rId1" Type="http://schemas.openxmlformats.org/officeDocument/2006/relationships/slideLayout" Target="../slideLayouts/slideLayout1.xml"/></Relationships>
</file>

<file path=ppt/slides/_rels/slide757.xml.rels><?xml version="1.0" encoding="UTF-8" standalone="yes"?>
<Relationships xmlns="http://schemas.openxmlformats.org/package/2006/relationships"><Relationship Id="rId2" Type="http://schemas.openxmlformats.org/officeDocument/2006/relationships/notesSlide" Target="../notesSlides/notesSlide751.xml"/><Relationship Id="rId1" Type="http://schemas.openxmlformats.org/officeDocument/2006/relationships/slideLayout" Target="../slideLayouts/slideLayout1.xml"/></Relationships>
</file>

<file path=ppt/slides/_rels/slide758.xml.rels><?xml version="1.0" encoding="UTF-8" standalone="yes"?>
<Relationships xmlns="http://schemas.openxmlformats.org/package/2006/relationships"><Relationship Id="rId2" Type="http://schemas.openxmlformats.org/officeDocument/2006/relationships/notesSlide" Target="../notesSlides/notesSlide752.xml"/><Relationship Id="rId1" Type="http://schemas.openxmlformats.org/officeDocument/2006/relationships/slideLayout" Target="../slideLayouts/slideLayout1.xml"/></Relationships>
</file>

<file path=ppt/slides/_rels/slide759.xml.rels><?xml version="1.0" encoding="UTF-8" standalone="yes"?>
<Relationships xmlns="http://schemas.openxmlformats.org/package/2006/relationships"><Relationship Id="rId2" Type="http://schemas.openxmlformats.org/officeDocument/2006/relationships/notesSlide" Target="../notesSlides/notesSlide753.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0.xml.rels><?xml version="1.0" encoding="UTF-8" standalone="yes"?>
<Relationships xmlns="http://schemas.openxmlformats.org/package/2006/relationships"><Relationship Id="rId2" Type="http://schemas.openxmlformats.org/officeDocument/2006/relationships/notesSlide" Target="../notesSlides/notesSlide754.xml"/><Relationship Id="rId1" Type="http://schemas.openxmlformats.org/officeDocument/2006/relationships/slideLayout" Target="../slideLayouts/slideLayout1.xml"/></Relationships>
</file>

<file path=ppt/slides/_rels/slide761.xml.rels><?xml version="1.0" encoding="UTF-8" standalone="yes"?>
<Relationships xmlns="http://schemas.openxmlformats.org/package/2006/relationships"><Relationship Id="rId2" Type="http://schemas.openxmlformats.org/officeDocument/2006/relationships/notesSlide" Target="../notesSlides/notesSlide755.xml"/><Relationship Id="rId1" Type="http://schemas.openxmlformats.org/officeDocument/2006/relationships/slideLayout" Target="../slideLayouts/slideLayout1.xml"/></Relationships>
</file>

<file path=ppt/slides/_rels/slide762.xml.rels><?xml version="1.0" encoding="UTF-8" standalone="yes"?>
<Relationships xmlns="http://schemas.openxmlformats.org/package/2006/relationships"><Relationship Id="rId2" Type="http://schemas.openxmlformats.org/officeDocument/2006/relationships/notesSlide" Target="../notesSlides/notesSlide756.xml"/><Relationship Id="rId1" Type="http://schemas.openxmlformats.org/officeDocument/2006/relationships/slideLayout" Target="../slideLayouts/slideLayout1.xml"/></Relationships>
</file>

<file path=ppt/slides/_rels/slide763.xml.rels><?xml version="1.0" encoding="UTF-8" standalone="yes"?>
<Relationships xmlns="http://schemas.openxmlformats.org/package/2006/relationships"><Relationship Id="rId2" Type="http://schemas.openxmlformats.org/officeDocument/2006/relationships/notesSlide" Target="../notesSlides/notesSlide757.xml"/><Relationship Id="rId1" Type="http://schemas.openxmlformats.org/officeDocument/2006/relationships/slideLayout" Target="../slideLayouts/slideLayout1.xml"/></Relationships>
</file>

<file path=ppt/slides/_rels/slide764.xml.rels><?xml version="1.0" encoding="UTF-8" standalone="yes"?>
<Relationships xmlns="http://schemas.openxmlformats.org/package/2006/relationships"><Relationship Id="rId2" Type="http://schemas.openxmlformats.org/officeDocument/2006/relationships/notesSlide" Target="../notesSlides/notesSlide758.xml"/><Relationship Id="rId1" Type="http://schemas.openxmlformats.org/officeDocument/2006/relationships/slideLayout" Target="../slideLayouts/slideLayout1.xml"/></Relationships>
</file>

<file path=ppt/slides/_rels/slide765.xml.rels><?xml version="1.0" encoding="UTF-8" standalone="yes"?>
<Relationships xmlns="http://schemas.openxmlformats.org/package/2006/relationships"><Relationship Id="rId2" Type="http://schemas.openxmlformats.org/officeDocument/2006/relationships/notesSlide" Target="../notesSlides/notesSlide759.xml"/><Relationship Id="rId1" Type="http://schemas.openxmlformats.org/officeDocument/2006/relationships/slideLayout" Target="../slideLayouts/slideLayout1.xml"/></Relationships>
</file>

<file path=ppt/slides/_rels/slide766.xml.rels><?xml version="1.0" encoding="UTF-8" standalone="yes"?>
<Relationships xmlns="http://schemas.openxmlformats.org/package/2006/relationships"><Relationship Id="rId2" Type="http://schemas.openxmlformats.org/officeDocument/2006/relationships/notesSlide" Target="../notesSlides/notesSlide760.xml"/><Relationship Id="rId1" Type="http://schemas.openxmlformats.org/officeDocument/2006/relationships/slideLayout" Target="../slideLayouts/slideLayout1.xml"/></Relationships>
</file>

<file path=ppt/slides/_rels/slide767.xml.rels><?xml version="1.0" encoding="UTF-8" standalone="yes"?>
<Relationships xmlns="http://schemas.openxmlformats.org/package/2006/relationships"><Relationship Id="rId2" Type="http://schemas.openxmlformats.org/officeDocument/2006/relationships/notesSlide" Target="../notesSlides/notesSlide761.xml"/><Relationship Id="rId1" Type="http://schemas.openxmlformats.org/officeDocument/2006/relationships/slideLayout" Target="../slideLayouts/slideLayout1.xml"/></Relationships>
</file>

<file path=ppt/slides/_rels/slide768.xml.rels><?xml version="1.0" encoding="UTF-8" standalone="yes"?>
<Relationships xmlns="http://schemas.openxmlformats.org/package/2006/relationships"><Relationship Id="rId2" Type="http://schemas.openxmlformats.org/officeDocument/2006/relationships/notesSlide" Target="../notesSlides/notesSlide762.xml"/><Relationship Id="rId1" Type="http://schemas.openxmlformats.org/officeDocument/2006/relationships/slideLayout" Target="../slideLayouts/slideLayout1.xml"/></Relationships>
</file>

<file path=ppt/slides/_rels/slide7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6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0.xml.rels><?xml version="1.0" encoding="UTF-8" standalone="yes"?>
<Relationships xmlns="http://schemas.openxmlformats.org/package/2006/relationships"><Relationship Id="rId2" Type="http://schemas.openxmlformats.org/officeDocument/2006/relationships/notesSlide" Target="../notesSlides/notesSlide764.xml"/><Relationship Id="rId1" Type="http://schemas.openxmlformats.org/officeDocument/2006/relationships/slideLayout" Target="../slideLayouts/slideLayout1.xml"/></Relationships>
</file>

<file path=ppt/slides/_rels/slide771.xml.rels><?xml version="1.0" encoding="UTF-8" standalone="yes"?>
<Relationships xmlns="http://schemas.openxmlformats.org/package/2006/relationships"><Relationship Id="rId2" Type="http://schemas.openxmlformats.org/officeDocument/2006/relationships/notesSlide" Target="../notesSlides/notesSlide765.xml"/><Relationship Id="rId1" Type="http://schemas.openxmlformats.org/officeDocument/2006/relationships/slideLayout" Target="../slideLayouts/slideLayout1.xml"/></Relationships>
</file>

<file path=ppt/slides/_rels/slide772.xml.rels><?xml version="1.0" encoding="UTF-8" standalone="yes"?>
<Relationships xmlns="http://schemas.openxmlformats.org/package/2006/relationships"><Relationship Id="rId2" Type="http://schemas.openxmlformats.org/officeDocument/2006/relationships/notesSlide" Target="../notesSlides/notesSlide766.xml"/><Relationship Id="rId1" Type="http://schemas.openxmlformats.org/officeDocument/2006/relationships/slideLayout" Target="../slideLayouts/slideLayout1.xml"/></Relationships>
</file>

<file path=ppt/slides/_rels/slide773.xml.rels><?xml version="1.0" encoding="UTF-8" standalone="yes"?>
<Relationships xmlns="http://schemas.openxmlformats.org/package/2006/relationships"><Relationship Id="rId2" Type="http://schemas.openxmlformats.org/officeDocument/2006/relationships/notesSlide" Target="../notesSlides/notesSlide76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14338"/>
            <a:ext cx="7772400" cy="1470025"/>
          </a:xfrm>
        </p:spPr>
        <p:txBody>
          <a:bodyPr>
            <a:normAutofit/>
          </a:bodyPr>
          <a:lstStyle/>
          <a:p>
            <a:r>
              <a:rPr lang="en-US" sz="3200" b="1" dirty="0" smtClean="0"/>
              <a:t>Chapters</a:t>
            </a:r>
            <a:endParaRPr lang="en-IN" sz="3200" b="1" dirty="0"/>
          </a:p>
        </p:txBody>
      </p:sp>
      <p:sp>
        <p:nvSpPr>
          <p:cNvPr id="3" name="TextBox 2"/>
          <p:cNvSpPr txBox="1"/>
          <p:nvPr/>
        </p:nvSpPr>
        <p:spPr>
          <a:xfrm>
            <a:off x="785786" y="1714488"/>
            <a:ext cx="7643866" cy="461665"/>
          </a:xfrm>
          <a:prstGeom prst="rect">
            <a:avLst/>
          </a:prstGeom>
          <a:noFill/>
          <a:ln>
            <a:solidFill>
              <a:schemeClr val="tx1"/>
            </a:solidFill>
          </a:ln>
        </p:spPr>
        <p:txBody>
          <a:bodyPr wrap="square" rtlCol="0">
            <a:spAutoFit/>
          </a:bodyPr>
          <a:lstStyle/>
          <a:p>
            <a:pPr algn="ctr"/>
            <a:r>
              <a:rPr lang="en-US" sz="2400" b="1" dirty="0" smtClean="0"/>
              <a:t>Chapter </a:t>
            </a:r>
            <a:r>
              <a:rPr lang="en-US" sz="2400" b="1" dirty="0" smtClean="0"/>
              <a:t>1:                         Food- Where does it come from?</a:t>
            </a:r>
            <a:endParaRPr lang="en-IN" sz="2400" b="1" dirty="0"/>
          </a:p>
        </p:txBody>
      </p:sp>
      <p:sp>
        <p:nvSpPr>
          <p:cNvPr id="7" name="TextBox 6"/>
          <p:cNvSpPr txBox="1"/>
          <p:nvPr/>
        </p:nvSpPr>
        <p:spPr>
          <a:xfrm>
            <a:off x="785786" y="2357430"/>
            <a:ext cx="7643866" cy="461665"/>
          </a:xfrm>
          <a:prstGeom prst="rect">
            <a:avLst/>
          </a:prstGeom>
          <a:noFill/>
          <a:ln>
            <a:solidFill>
              <a:schemeClr val="tx1"/>
            </a:solidFill>
          </a:ln>
        </p:spPr>
        <p:txBody>
          <a:bodyPr wrap="square" rtlCol="0">
            <a:spAutoFit/>
          </a:bodyPr>
          <a:lstStyle/>
          <a:p>
            <a:r>
              <a:rPr lang="en-US" sz="2400" b="1" dirty="0" smtClean="0"/>
              <a:t>Chapter </a:t>
            </a:r>
            <a:r>
              <a:rPr lang="en-US" sz="2400" b="1" dirty="0" smtClean="0"/>
              <a:t>2</a:t>
            </a:r>
            <a:r>
              <a:rPr lang="en-US" sz="2400" b="1" dirty="0" smtClean="0"/>
              <a:t>:                           Components of Food</a:t>
            </a:r>
            <a:endParaRPr lang="en-IN" sz="2400" b="1" dirty="0"/>
          </a:p>
        </p:txBody>
      </p:sp>
      <p:sp>
        <p:nvSpPr>
          <p:cNvPr id="8" name="TextBox 7"/>
          <p:cNvSpPr txBox="1"/>
          <p:nvPr/>
        </p:nvSpPr>
        <p:spPr>
          <a:xfrm>
            <a:off x="785786" y="3000372"/>
            <a:ext cx="7643866" cy="461665"/>
          </a:xfrm>
          <a:prstGeom prst="rect">
            <a:avLst/>
          </a:prstGeom>
          <a:noFill/>
          <a:ln>
            <a:solidFill>
              <a:schemeClr val="tx1"/>
            </a:solidFill>
          </a:ln>
        </p:spPr>
        <p:txBody>
          <a:bodyPr wrap="square" rtlCol="0">
            <a:spAutoFit/>
          </a:bodyPr>
          <a:lstStyle/>
          <a:p>
            <a:r>
              <a:rPr lang="en-US" sz="2400" b="1" dirty="0" smtClean="0"/>
              <a:t>Chapter </a:t>
            </a:r>
            <a:r>
              <a:rPr lang="en-US" sz="2400" b="1" dirty="0" smtClean="0"/>
              <a:t>3:                            Fiber to Fabric</a:t>
            </a:r>
            <a:endParaRPr lang="en-IN" sz="2400" b="1" dirty="0"/>
          </a:p>
        </p:txBody>
      </p:sp>
      <p:sp>
        <p:nvSpPr>
          <p:cNvPr id="9" name="TextBox 8"/>
          <p:cNvSpPr txBox="1"/>
          <p:nvPr/>
        </p:nvSpPr>
        <p:spPr>
          <a:xfrm>
            <a:off x="785786" y="3643314"/>
            <a:ext cx="7643866" cy="461665"/>
          </a:xfrm>
          <a:prstGeom prst="rect">
            <a:avLst/>
          </a:prstGeom>
          <a:noFill/>
          <a:ln>
            <a:solidFill>
              <a:schemeClr val="tx1"/>
            </a:solidFill>
          </a:ln>
        </p:spPr>
        <p:txBody>
          <a:bodyPr wrap="square" rtlCol="0">
            <a:spAutoFit/>
          </a:bodyPr>
          <a:lstStyle/>
          <a:p>
            <a:r>
              <a:rPr lang="en-US" sz="2400" b="1" dirty="0" smtClean="0"/>
              <a:t>Chapter </a:t>
            </a:r>
            <a:r>
              <a:rPr lang="en-US" sz="2400" b="1" dirty="0" smtClean="0"/>
              <a:t>4</a:t>
            </a:r>
            <a:r>
              <a:rPr lang="en-US" sz="2400" b="1" dirty="0" smtClean="0"/>
              <a:t>:                            Sorting Materials into Groups</a:t>
            </a:r>
            <a:endParaRPr lang="en-IN" sz="2400" b="1" dirty="0"/>
          </a:p>
        </p:txBody>
      </p:sp>
      <p:sp>
        <p:nvSpPr>
          <p:cNvPr id="10" name="TextBox 9"/>
          <p:cNvSpPr txBox="1"/>
          <p:nvPr/>
        </p:nvSpPr>
        <p:spPr>
          <a:xfrm>
            <a:off x="785786" y="4286256"/>
            <a:ext cx="7643866" cy="461665"/>
          </a:xfrm>
          <a:prstGeom prst="rect">
            <a:avLst/>
          </a:prstGeom>
          <a:noFill/>
          <a:ln>
            <a:solidFill>
              <a:schemeClr val="tx1"/>
            </a:solidFill>
          </a:ln>
        </p:spPr>
        <p:txBody>
          <a:bodyPr wrap="square" rtlCol="0">
            <a:spAutoFit/>
          </a:bodyPr>
          <a:lstStyle/>
          <a:p>
            <a:r>
              <a:rPr lang="en-US" sz="2400" b="1" dirty="0" smtClean="0"/>
              <a:t>Chapter </a:t>
            </a:r>
            <a:r>
              <a:rPr lang="en-US" sz="2400" b="1" dirty="0" smtClean="0"/>
              <a:t>5:                            Separation of Substances</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8662" y="2857496"/>
            <a:ext cx="7643866" cy="1077218"/>
          </a:xfrm>
          <a:prstGeom prst="rect">
            <a:avLst/>
          </a:prstGeom>
          <a:noFill/>
          <a:ln>
            <a:noFill/>
          </a:ln>
        </p:spPr>
        <p:txBody>
          <a:bodyPr wrap="square" rtlCol="0">
            <a:spAutoFit/>
          </a:bodyPr>
          <a:lstStyle/>
          <a:p>
            <a:r>
              <a:rPr lang="en-IN" sz="3200" b="1" dirty="0" smtClean="0"/>
              <a:t>Foods eaten in the </a:t>
            </a:r>
            <a:r>
              <a:rPr lang="en-IN" sz="3200" b="1" dirty="0" smtClean="0"/>
              <a:t>afternoon are </a:t>
            </a:r>
            <a:r>
              <a:rPr lang="en-IN" sz="3200" b="1" dirty="0" smtClean="0"/>
              <a:t>a part </a:t>
            </a:r>
            <a:r>
              <a:rPr lang="en-IN" sz="3200" b="1" dirty="0" smtClean="0"/>
              <a:t>of</a:t>
            </a:r>
          </a:p>
          <a:p>
            <a:r>
              <a:rPr lang="en-US" sz="3200" b="1" i="1" dirty="0" smtClean="0">
                <a:solidFill>
                  <a:srgbClr val="FF0000"/>
                </a:solidFill>
              </a:rPr>
              <a:t>lunch</a:t>
            </a:r>
            <a:r>
              <a:rPr lang="en-US" sz="3200" b="1" dirty="0" smtClean="0"/>
              <a:t>.</a:t>
            </a:r>
            <a:endParaRPr lang="en-IN" sz="3200" b="1"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8662" y="2857496"/>
            <a:ext cx="7643866" cy="1077218"/>
          </a:xfrm>
          <a:prstGeom prst="rect">
            <a:avLst/>
          </a:prstGeom>
          <a:noFill/>
          <a:ln>
            <a:noFill/>
          </a:ln>
        </p:spPr>
        <p:txBody>
          <a:bodyPr wrap="square" rtlCol="0">
            <a:spAutoFit/>
          </a:bodyPr>
          <a:lstStyle/>
          <a:p>
            <a:r>
              <a:rPr lang="en-IN" sz="3200" b="1" dirty="0" smtClean="0"/>
              <a:t>Food habits are affected by food </a:t>
            </a:r>
            <a:r>
              <a:rPr lang="en-IN" sz="3200" b="1" i="1" dirty="0" smtClean="0">
                <a:solidFill>
                  <a:srgbClr val="FF0000"/>
                </a:solidFill>
              </a:rPr>
              <a:t>production</a:t>
            </a:r>
            <a:r>
              <a:rPr lang="en-IN" sz="3200" b="1" dirty="0" smtClean="0"/>
              <a:t> and </a:t>
            </a:r>
            <a:r>
              <a:rPr lang="en-IN" sz="3200" b="1" i="1" dirty="0" smtClean="0">
                <a:solidFill>
                  <a:srgbClr val="FF0000"/>
                </a:solidFill>
              </a:rPr>
              <a:t>supply</a:t>
            </a:r>
            <a:r>
              <a:rPr lang="en-IN" sz="3200" b="1" dirty="0" smtClean="0"/>
              <a:t>.</a:t>
            </a:r>
            <a:endParaRPr lang="en-IN" sz="3200" b="1"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1077218"/>
          </a:xfrm>
          <a:prstGeom prst="rect">
            <a:avLst/>
          </a:prstGeom>
          <a:noFill/>
          <a:ln>
            <a:noFill/>
          </a:ln>
        </p:spPr>
        <p:txBody>
          <a:bodyPr wrap="square" rtlCol="0">
            <a:spAutoFit/>
          </a:bodyPr>
          <a:lstStyle/>
          <a:p>
            <a:r>
              <a:rPr lang="en-IN" sz="3200" b="1" dirty="0" smtClean="0"/>
              <a:t>Give some example the food habit of people in Andhra Pradesh.</a:t>
            </a:r>
            <a:endParaRPr lang="en-IN" sz="3200" b="1"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8662" y="2857496"/>
            <a:ext cx="7643866" cy="1077218"/>
          </a:xfrm>
          <a:prstGeom prst="rect">
            <a:avLst/>
          </a:prstGeom>
          <a:noFill/>
          <a:ln>
            <a:noFill/>
          </a:ln>
        </p:spPr>
        <p:txBody>
          <a:bodyPr wrap="square" rtlCol="0">
            <a:spAutoFit/>
          </a:bodyPr>
          <a:lstStyle/>
          <a:p>
            <a:r>
              <a:rPr lang="en-IN" sz="3200" b="1" dirty="0" smtClean="0"/>
              <a:t>Rice , dry </a:t>
            </a:r>
            <a:r>
              <a:rPr lang="en-IN" sz="3200" b="1" dirty="0" smtClean="0"/>
              <a:t>vegetable </a:t>
            </a:r>
            <a:r>
              <a:rPr lang="en-IN" sz="3200" b="1" dirty="0" smtClean="0"/>
              <a:t>preparation , </a:t>
            </a:r>
            <a:r>
              <a:rPr lang="en-IN" sz="3200" b="1" dirty="0" err="1" smtClean="0"/>
              <a:t>arhar</a:t>
            </a:r>
            <a:r>
              <a:rPr lang="en-IN" sz="3200" b="1" dirty="0" smtClean="0"/>
              <a:t> </a:t>
            </a:r>
            <a:r>
              <a:rPr lang="en-IN" sz="3200" b="1" dirty="0" err="1" smtClean="0"/>
              <a:t>dal</a:t>
            </a:r>
            <a:r>
              <a:rPr lang="en-IN" sz="3200" b="1" dirty="0" smtClean="0"/>
              <a:t>, </a:t>
            </a:r>
            <a:r>
              <a:rPr lang="en-IN" sz="3200" b="1" dirty="0" err="1" smtClean="0"/>
              <a:t>upma</a:t>
            </a:r>
            <a:r>
              <a:rPr lang="en-IN" sz="3200" b="1" dirty="0" smtClean="0"/>
              <a:t> , </a:t>
            </a:r>
            <a:r>
              <a:rPr lang="en-IN" sz="3200" b="1" dirty="0" err="1" smtClean="0"/>
              <a:t>dosa</a:t>
            </a:r>
            <a:r>
              <a:rPr lang="en-IN" sz="3200" b="1" dirty="0" smtClean="0"/>
              <a:t> , </a:t>
            </a:r>
            <a:r>
              <a:rPr lang="en-IN" sz="3200" b="1" dirty="0" err="1" smtClean="0"/>
              <a:t>rasam</a:t>
            </a:r>
            <a:r>
              <a:rPr lang="en-IN" sz="3200" b="1" dirty="0" smtClean="0"/>
              <a:t> , curd , pickle</a:t>
            </a:r>
            <a:r>
              <a:rPr lang="en-IN" sz="3200" b="1" dirty="0" smtClean="0"/>
              <a:t>.</a:t>
            </a:r>
            <a:endParaRPr lang="en-IN" sz="3200" b="1"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1077218"/>
          </a:xfrm>
          <a:prstGeom prst="rect">
            <a:avLst/>
          </a:prstGeom>
          <a:noFill/>
          <a:ln>
            <a:noFill/>
          </a:ln>
        </p:spPr>
        <p:txBody>
          <a:bodyPr wrap="square" rtlCol="0">
            <a:spAutoFit/>
          </a:bodyPr>
          <a:lstStyle/>
          <a:p>
            <a:r>
              <a:rPr lang="en-IN" sz="3200" b="1" dirty="0" smtClean="0"/>
              <a:t>Give some example the food habit of people in Bihar.</a:t>
            </a:r>
            <a:endParaRPr lang="en-IN" sz="3200" b="1"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8662" y="2857496"/>
            <a:ext cx="7643866" cy="1077218"/>
          </a:xfrm>
          <a:prstGeom prst="rect">
            <a:avLst/>
          </a:prstGeom>
          <a:noFill/>
          <a:ln>
            <a:noFill/>
          </a:ln>
        </p:spPr>
        <p:txBody>
          <a:bodyPr wrap="square" rtlCol="0">
            <a:spAutoFit/>
          </a:bodyPr>
          <a:lstStyle/>
          <a:p>
            <a:r>
              <a:rPr lang="en-IN" sz="3200" b="1" dirty="0" smtClean="0"/>
              <a:t>Rice , chapatti , </a:t>
            </a:r>
            <a:r>
              <a:rPr lang="en-IN" sz="3200" b="1" dirty="0" err="1" smtClean="0"/>
              <a:t>sattu</a:t>
            </a:r>
            <a:r>
              <a:rPr lang="en-IN" sz="3200" b="1" dirty="0" smtClean="0"/>
              <a:t> , </a:t>
            </a:r>
            <a:r>
              <a:rPr lang="en-IN" sz="3200" b="1" dirty="0" err="1" smtClean="0"/>
              <a:t>dal</a:t>
            </a:r>
            <a:r>
              <a:rPr lang="en-IN" sz="3200" b="1" dirty="0" smtClean="0"/>
              <a:t> , </a:t>
            </a:r>
            <a:r>
              <a:rPr lang="en-IN" sz="3200" b="1" dirty="0" err="1" smtClean="0"/>
              <a:t>baingan</a:t>
            </a:r>
            <a:r>
              <a:rPr lang="en-IN" sz="3200" b="1" dirty="0" smtClean="0"/>
              <a:t> </a:t>
            </a:r>
            <a:r>
              <a:rPr lang="en-IN" sz="3200" b="1" dirty="0" smtClean="0"/>
              <a:t>ka </a:t>
            </a:r>
            <a:r>
              <a:rPr lang="en-IN" sz="3200" b="1" dirty="0" err="1" smtClean="0"/>
              <a:t>bharta</a:t>
            </a:r>
            <a:r>
              <a:rPr lang="en-IN" sz="3200" b="1" dirty="0" smtClean="0"/>
              <a:t>.</a:t>
            </a:r>
            <a:endParaRPr lang="en-IN" sz="3200" b="1"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1077218"/>
          </a:xfrm>
          <a:prstGeom prst="rect">
            <a:avLst/>
          </a:prstGeom>
          <a:noFill/>
          <a:ln>
            <a:noFill/>
          </a:ln>
        </p:spPr>
        <p:txBody>
          <a:bodyPr wrap="square" rtlCol="0">
            <a:spAutoFit/>
          </a:bodyPr>
          <a:lstStyle/>
          <a:p>
            <a:r>
              <a:rPr lang="en-IN" sz="3200" b="1" dirty="0" smtClean="0"/>
              <a:t>Give some example the food habit of people in Gujarat.</a:t>
            </a:r>
            <a:endParaRPr lang="en-IN" sz="3200" b="1"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8662" y="2857496"/>
            <a:ext cx="7643866" cy="1077218"/>
          </a:xfrm>
          <a:prstGeom prst="rect">
            <a:avLst/>
          </a:prstGeom>
          <a:noFill/>
          <a:ln>
            <a:noFill/>
          </a:ln>
        </p:spPr>
        <p:txBody>
          <a:bodyPr wrap="square" rtlCol="0">
            <a:spAutoFit/>
          </a:bodyPr>
          <a:lstStyle/>
          <a:p>
            <a:r>
              <a:rPr lang="en-IN" sz="3200" b="1" dirty="0" err="1" smtClean="0"/>
              <a:t>Chapatti,rice,dal,vegetable</a:t>
            </a:r>
            <a:r>
              <a:rPr lang="en-IN" sz="3200" b="1" dirty="0" smtClean="0"/>
              <a:t> </a:t>
            </a:r>
            <a:r>
              <a:rPr lang="en-IN" sz="3200" b="1" dirty="0" err="1" smtClean="0"/>
              <a:t>preparation,lassi,thepla,dhokla,khandvi</a:t>
            </a:r>
            <a:r>
              <a:rPr lang="en-IN" sz="3200" b="1" dirty="0" smtClean="0"/>
              <a:t>.</a:t>
            </a:r>
            <a:endParaRPr lang="en-IN" sz="3200" b="1"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1077218"/>
          </a:xfrm>
          <a:prstGeom prst="rect">
            <a:avLst/>
          </a:prstGeom>
          <a:noFill/>
          <a:ln>
            <a:noFill/>
          </a:ln>
        </p:spPr>
        <p:txBody>
          <a:bodyPr wrap="square" rtlCol="0">
            <a:spAutoFit/>
          </a:bodyPr>
          <a:lstStyle/>
          <a:p>
            <a:r>
              <a:rPr lang="en-IN" sz="3200" b="1" dirty="0" smtClean="0"/>
              <a:t>Give some example the food habit of people in Punjab.</a:t>
            </a:r>
            <a:endParaRPr lang="en-IN" sz="3200" b="1"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2214554"/>
            <a:ext cx="7643866" cy="1569660"/>
          </a:xfrm>
          <a:prstGeom prst="rect">
            <a:avLst/>
          </a:prstGeom>
          <a:noFill/>
          <a:ln>
            <a:noFill/>
          </a:ln>
        </p:spPr>
        <p:txBody>
          <a:bodyPr wrap="square" rtlCol="0">
            <a:spAutoFit/>
          </a:bodyPr>
          <a:lstStyle/>
          <a:p>
            <a:r>
              <a:rPr lang="en-IN" sz="3200" b="1" dirty="0" err="1" smtClean="0"/>
              <a:t>Chapatti,paratha,missi</a:t>
            </a:r>
            <a:r>
              <a:rPr lang="en-IN" sz="3200" b="1" dirty="0" smtClean="0"/>
              <a:t> </a:t>
            </a:r>
            <a:r>
              <a:rPr lang="en-IN" sz="3200" b="1" dirty="0" err="1" smtClean="0"/>
              <a:t>roti,butter,lassi,pulses,curd,sarso</a:t>
            </a:r>
            <a:r>
              <a:rPr lang="en-IN" sz="3200" b="1" dirty="0" smtClean="0"/>
              <a:t> ka </a:t>
            </a:r>
            <a:r>
              <a:rPr lang="en-IN" sz="3200" b="1" dirty="0" err="1" smtClean="0"/>
              <a:t>saag,chole,gajar</a:t>
            </a:r>
            <a:r>
              <a:rPr lang="en-IN" sz="3200" b="1" dirty="0" smtClean="0"/>
              <a:t> ka </a:t>
            </a:r>
            <a:r>
              <a:rPr lang="en-IN" sz="3200" b="1" dirty="0" err="1" smtClean="0"/>
              <a:t>halwa,dahi</a:t>
            </a:r>
            <a:r>
              <a:rPr lang="en-IN" sz="3200" b="1" dirty="0" smtClean="0"/>
              <a:t> </a:t>
            </a:r>
            <a:r>
              <a:rPr lang="en-IN" sz="3200" b="1" dirty="0" err="1" smtClean="0"/>
              <a:t>bhalla</a:t>
            </a:r>
            <a:r>
              <a:rPr lang="en-IN" sz="3200" b="1" dirty="0" smtClean="0"/>
              <a:t>.</a:t>
            </a:r>
            <a:endParaRPr lang="en-IN" sz="3200" b="1"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1077218"/>
          </a:xfrm>
          <a:prstGeom prst="rect">
            <a:avLst/>
          </a:prstGeom>
          <a:noFill/>
          <a:ln>
            <a:noFill/>
          </a:ln>
        </p:spPr>
        <p:txBody>
          <a:bodyPr wrap="square" rtlCol="0">
            <a:spAutoFit/>
          </a:bodyPr>
          <a:lstStyle/>
          <a:p>
            <a:r>
              <a:rPr lang="en-IN" sz="3200" b="1" dirty="0" smtClean="0"/>
              <a:t>Give some example the food habit of people in </a:t>
            </a:r>
            <a:r>
              <a:rPr lang="en-IN" sz="3200" b="1" dirty="0" smtClean="0"/>
              <a:t>Rajasthan.</a:t>
            </a:r>
            <a:endParaRPr lang="en-IN" sz="32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584775"/>
          </a:xfrm>
          <a:prstGeom prst="rect">
            <a:avLst/>
          </a:prstGeom>
          <a:noFill/>
          <a:ln>
            <a:noFill/>
          </a:ln>
        </p:spPr>
        <p:txBody>
          <a:bodyPr wrap="square" rtlCol="0">
            <a:spAutoFit/>
          </a:bodyPr>
          <a:lstStyle/>
          <a:p>
            <a:r>
              <a:rPr lang="en-IN" sz="3200" b="1" dirty="0" smtClean="0"/>
              <a:t>Foods eaten </a:t>
            </a:r>
            <a:r>
              <a:rPr lang="en-IN" sz="3200" b="1" dirty="0" smtClean="0"/>
              <a:t>at night are </a:t>
            </a:r>
            <a:r>
              <a:rPr lang="en-IN" sz="3200" b="1" dirty="0" smtClean="0"/>
              <a:t>a part of ___.</a:t>
            </a:r>
            <a:endParaRPr lang="en-IN" sz="3200" b="1"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2214554"/>
            <a:ext cx="7358114" cy="1077218"/>
          </a:xfrm>
          <a:prstGeom prst="rect">
            <a:avLst/>
          </a:prstGeom>
          <a:noFill/>
          <a:ln>
            <a:noFill/>
          </a:ln>
        </p:spPr>
        <p:txBody>
          <a:bodyPr wrap="square" rtlCol="0">
            <a:spAutoFit/>
          </a:bodyPr>
          <a:lstStyle/>
          <a:p>
            <a:r>
              <a:rPr lang="en-IN" sz="3200" b="1" dirty="0" err="1" smtClean="0"/>
              <a:t>Bajra,dalia,roti,dal,kachori,seva,rabri,vadi,dal-bati</a:t>
            </a:r>
            <a:r>
              <a:rPr lang="en-IN" sz="3200" b="1" dirty="0" smtClean="0"/>
              <a:t>.</a:t>
            </a:r>
            <a:endParaRPr lang="en-IN" sz="3200" b="1"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1077218"/>
          </a:xfrm>
          <a:prstGeom prst="rect">
            <a:avLst/>
          </a:prstGeom>
          <a:noFill/>
          <a:ln>
            <a:noFill/>
          </a:ln>
        </p:spPr>
        <p:txBody>
          <a:bodyPr wrap="square" rtlCol="0">
            <a:spAutoFit/>
          </a:bodyPr>
          <a:lstStyle/>
          <a:p>
            <a:r>
              <a:rPr lang="en-IN" sz="3200" b="1" dirty="0" smtClean="0"/>
              <a:t>Give some example the food habit of people in </a:t>
            </a:r>
            <a:r>
              <a:rPr lang="en-IN" sz="3200" b="1" dirty="0" smtClean="0"/>
              <a:t>Tamil Nadu.</a:t>
            </a:r>
            <a:endParaRPr lang="en-IN" sz="3200" b="1"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2214554"/>
            <a:ext cx="7358114" cy="584775"/>
          </a:xfrm>
          <a:prstGeom prst="rect">
            <a:avLst/>
          </a:prstGeom>
          <a:noFill/>
          <a:ln>
            <a:noFill/>
          </a:ln>
        </p:spPr>
        <p:txBody>
          <a:bodyPr wrap="square" rtlCol="0">
            <a:spAutoFit/>
          </a:bodyPr>
          <a:lstStyle/>
          <a:p>
            <a:r>
              <a:rPr lang="en-IN" sz="3200" b="1" dirty="0" err="1" smtClean="0"/>
              <a:t>Idli,dosa,rice,sambhar,banana</a:t>
            </a:r>
            <a:r>
              <a:rPr lang="en-IN" sz="3200" b="1" dirty="0" smtClean="0"/>
              <a:t> chips.</a:t>
            </a:r>
            <a:endParaRPr lang="en-IN" sz="3200" b="1"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646331"/>
          </a:xfrm>
          <a:prstGeom prst="rect">
            <a:avLst/>
          </a:prstGeom>
          <a:noFill/>
          <a:ln>
            <a:noFill/>
          </a:ln>
        </p:spPr>
        <p:txBody>
          <a:bodyPr wrap="square" rtlCol="0">
            <a:spAutoFit/>
          </a:bodyPr>
          <a:lstStyle/>
          <a:p>
            <a:pPr algn="ctr"/>
            <a:r>
              <a:rPr lang="en-US" sz="3600" b="1" dirty="0" smtClean="0"/>
              <a:t>Some Steps to Avoid Wasting Food</a:t>
            </a:r>
            <a:endParaRPr lang="en-IN" sz="3600" b="1"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1077218"/>
          </a:xfrm>
          <a:prstGeom prst="rect">
            <a:avLst/>
          </a:prstGeom>
          <a:noFill/>
          <a:ln>
            <a:noFill/>
          </a:ln>
        </p:spPr>
        <p:txBody>
          <a:bodyPr wrap="square" rtlCol="0">
            <a:spAutoFit/>
          </a:bodyPr>
          <a:lstStyle/>
          <a:p>
            <a:r>
              <a:rPr lang="en-IN" sz="3200" b="1" dirty="0" smtClean="0"/>
              <a:t>Food in our country is not available </a:t>
            </a:r>
            <a:r>
              <a:rPr lang="en-IN" sz="3200" b="1" dirty="0" smtClean="0"/>
              <a:t>in ____ quantity </a:t>
            </a:r>
            <a:r>
              <a:rPr lang="en-IN" sz="3200" b="1" dirty="0" smtClean="0"/>
              <a:t>for all people.</a:t>
            </a:r>
            <a:endParaRPr lang="en-IN" sz="3200" b="1"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8662" y="2857496"/>
            <a:ext cx="7643866" cy="1077218"/>
          </a:xfrm>
          <a:prstGeom prst="rect">
            <a:avLst/>
          </a:prstGeom>
          <a:noFill/>
          <a:ln>
            <a:noFill/>
          </a:ln>
        </p:spPr>
        <p:txBody>
          <a:bodyPr wrap="square" rtlCol="0">
            <a:spAutoFit/>
          </a:bodyPr>
          <a:lstStyle/>
          <a:p>
            <a:r>
              <a:rPr lang="en-IN" sz="3200" b="1" dirty="0" smtClean="0"/>
              <a:t>Food in our country is not available in </a:t>
            </a:r>
            <a:r>
              <a:rPr lang="en-IN" sz="3200" b="1" i="1" dirty="0" smtClean="0">
                <a:solidFill>
                  <a:srgbClr val="FF0000"/>
                </a:solidFill>
              </a:rPr>
              <a:t>sufficient</a:t>
            </a:r>
            <a:r>
              <a:rPr lang="en-IN" sz="3200" b="1" dirty="0" smtClean="0"/>
              <a:t> quantity for all people.</a:t>
            </a:r>
            <a:endParaRPr lang="en-IN" sz="3200" b="1"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1077218"/>
          </a:xfrm>
          <a:prstGeom prst="rect">
            <a:avLst/>
          </a:prstGeom>
          <a:noFill/>
          <a:ln>
            <a:noFill/>
          </a:ln>
        </p:spPr>
        <p:txBody>
          <a:bodyPr wrap="square" rtlCol="0">
            <a:spAutoFit/>
          </a:bodyPr>
          <a:lstStyle/>
          <a:p>
            <a:r>
              <a:rPr lang="en-IN" sz="3200" b="1" dirty="0" smtClean="0"/>
              <a:t>Food should not get ___</a:t>
            </a:r>
            <a:r>
              <a:rPr lang="en-IN" sz="3200" b="1" dirty="0" smtClean="0"/>
              <a:t>or ___ away </a:t>
            </a:r>
            <a:r>
              <a:rPr lang="en-IN" sz="3200" b="1" dirty="0" smtClean="0"/>
              <a:t>by the animals like rats and squirrels.</a:t>
            </a:r>
            <a:endParaRPr lang="en-IN" sz="3200" b="1"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8662" y="2857496"/>
            <a:ext cx="7643866" cy="1077218"/>
          </a:xfrm>
          <a:prstGeom prst="rect">
            <a:avLst/>
          </a:prstGeom>
          <a:noFill/>
          <a:ln>
            <a:noFill/>
          </a:ln>
        </p:spPr>
        <p:txBody>
          <a:bodyPr wrap="square" rtlCol="0">
            <a:spAutoFit/>
          </a:bodyPr>
          <a:lstStyle/>
          <a:p>
            <a:r>
              <a:rPr lang="en-IN" sz="3200" b="1" dirty="0" smtClean="0"/>
              <a:t>Food should not get </a:t>
            </a:r>
            <a:r>
              <a:rPr lang="en-IN" sz="3200" b="1" i="1" dirty="0" smtClean="0">
                <a:solidFill>
                  <a:srgbClr val="FF0000"/>
                </a:solidFill>
              </a:rPr>
              <a:t>spoiled</a:t>
            </a:r>
            <a:r>
              <a:rPr lang="en-IN" sz="3200" b="1" i="1" dirty="0" smtClean="0"/>
              <a:t> </a:t>
            </a:r>
            <a:r>
              <a:rPr lang="en-IN" sz="3200" b="1" dirty="0" smtClean="0"/>
              <a:t>or </a:t>
            </a:r>
            <a:r>
              <a:rPr lang="en-IN" sz="3200" b="1" i="1" dirty="0" smtClean="0">
                <a:solidFill>
                  <a:srgbClr val="FF0000"/>
                </a:solidFill>
              </a:rPr>
              <a:t>eaten</a:t>
            </a:r>
            <a:r>
              <a:rPr lang="en-IN" sz="3200" b="1" dirty="0" smtClean="0"/>
              <a:t> away by the animals like rats and squirrels.</a:t>
            </a:r>
            <a:endParaRPr lang="en-IN" sz="3200" b="1"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584775"/>
          </a:xfrm>
          <a:prstGeom prst="rect">
            <a:avLst/>
          </a:prstGeom>
          <a:noFill/>
          <a:ln>
            <a:noFill/>
          </a:ln>
        </p:spPr>
        <p:txBody>
          <a:bodyPr wrap="square" rtlCol="0">
            <a:spAutoFit/>
          </a:bodyPr>
          <a:lstStyle/>
          <a:p>
            <a:r>
              <a:rPr lang="en-IN" sz="3200" b="1" dirty="0" smtClean="0"/>
              <a:t>How much we should eat food?</a:t>
            </a:r>
            <a:endParaRPr lang="en-IN" sz="3200" b="1"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8662" y="2857496"/>
            <a:ext cx="7643866" cy="1077218"/>
          </a:xfrm>
          <a:prstGeom prst="rect">
            <a:avLst/>
          </a:prstGeom>
          <a:noFill/>
          <a:ln>
            <a:noFill/>
          </a:ln>
        </p:spPr>
        <p:txBody>
          <a:bodyPr wrap="square" rtlCol="0">
            <a:spAutoFit/>
          </a:bodyPr>
          <a:lstStyle/>
          <a:p>
            <a:r>
              <a:rPr lang="en-IN" sz="3200" b="1" dirty="0" smtClean="0"/>
              <a:t>We should eat only that </a:t>
            </a:r>
            <a:r>
              <a:rPr lang="en-IN" sz="3200" b="1" dirty="0" smtClean="0"/>
              <a:t>much </a:t>
            </a:r>
            <a:r>
              <a:rPr lang="en-IN" sz="3200" b="1" dirty="0" smtClean="0"/>
              <a:t>quantity of food which is required by our body.</a:t>
            </a:r>
            <a:endParaRPr lang="en-IN" sz="32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8662" y="2857496"/>
            <a:ext cx="7643866" cy="1077218"/>
          </a:xfrm>
          <a:prstGeom prst="rect">
            <a:avLst/>
          </a:prstGeom>
          <a:noFill/>
          <a:ln>
            <a:noFill/>
          </a:ln>
        </p:spPr>
        <p:txBody>
          <a:bodyPr wrap="square" rtlCol="0">
            <a:spAutoFit/>
          </a:bodyPr>
          <a:lstStyle/>
          <a:p>
            <a:r>
              <a:rPr lang="en-IN" sz="3200" b="1" dirty="0" smtClean="0"/>
              <a:t>Foods eaten </a:t>
            </a:r>
            <a:r>
              <a:rPr lang="en-IN" sz="3200" b="1" dirty="0" smtClean="0"/>
              <a:t>at night are </a:t>
            </a:r>
            <a:r>
              <a:rPr lang="en-IN" sz="3200" b="1" dirty="0" smtClean="0"/>
              <a:t>a part </a:t>
            </a:r>
            <a:r>
              <a:rPr lang="en-IN" sz="3200" b="1" dirty="0" smtClean="0"/>
              <a:t>of</a:t>
            </a:r>
          </a:p>
          <a:p>
            <a:r>
              <a:rPr lang="en-US" sz="3200" b="1" i="1" dirty="0" smtClean="0">
                <a:solidFill>
                  <a:srgbClr val="FF0000"/>
                </a:solidFill>
              </a:rPr>
              <a:t>dinner</a:t>
            </a:r>
            <a:r>
              <a:rPr lang="en-US" sz="3200" b="1" dirty="0" smtClean="0"/>
              <a:t>.</a:t>
            </a:r>
            <a:endParaRPr lang="en-IN" sz="3200" b="1"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584775"/>
          </a:xfrm>
          <a:prstGeom prst="rect">
            <a:avLst/>
          </a:prstGeom>
          <a:noFill/>
          <a:ln>
            <a:noFill/>
          </a:ln>
        </p:spPr>
        <p:txBody>
          <a:bodyPr wrap="square" rtlCol="0">
            <a:spAutoFit/>
          </a:bodyPr>
          <a:lstStyle/>
          <a:p>
            <a:r>
              <a:rPr lang="en-IN" sz="3200" b="1" dirty="0" smtClean="0"/>
              <a:t>Excess eating of food lead to___.</a:t>
            </a:r>
            <a:endParaRPr lang="en-IN" sz="3200" b="1"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2857496"/>
            <a:ext cx="7929618" cy="1077218"/>
          </a:xfrm>
          <a:prstGeom prst="rect">
            <a:avLst/>
          </a:prstGeom>
          <a:noFill/>
          <a:ln>
            <a:noFill/>
          </a:ln>
        </p:spPr>
        <p:txBody>
          <a:bodyPr wrap="square" rtlCol="0">
            <a:spAutoFit/>
          </a:bodyPr>
          <a:lstStyle/>
          <a:p>
            <a:r>
              <a:rPr lang="en-IN" sz="3200" b="1" dirty="0" smtClean="0"/>
              <a:t>Excess eating of food lead to </a:t>
            </a:r>
            <a:r>
              <a:rPr lang="en-IN" sz="3200" b="1" i="1" dirty="0" smtClean="0">
                <a:solidFill>
                  <a:srgbClr val="FF0000"/>
                </a:solidFill>
              </a:rPr>
              <a:t>obesity</a:t>
            </a:r>
            <a:r>
              <a:rPr lang="en-IN" sz="3200" b="1" i="1" dirty="0" smtClean="0"/>
              <a:t> </a:t>
            </a:r>
            <a:r>
              <a:rPr lang="en-IN" sz="3200" b="1" dirty="0" smtClean="0"/>
              <a:t>(</a:t>
            </a:r>
            <a:r>
              <a:rPr lang="en-IN" sz="3200" b="1" dirty="0" smtClean="0"/>
              <a:t>growing fat).</a:t>
            </a:r>
            <a:endParaRPr lang="en-IN" sz="3200" b="1"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1077218"/>
          </a:xfrm>
          <a:prstGeom prst="rect">
            <a:avLst/>
          </a:prstGeom>
          <a:noFill/>
          <a:ln>
            <a:noFill/>
          </a:ln>
        </p:spPr>
        <p:txBody>
          <a:bodyPr wrap="square" rtlCol="0">
            <a:spAutoFit/>
          </a:bodyPr>
          <a:lstStyle/>
          <a:p>
            <a:r>
              <a:rPr lang="en-IN" sz="3200" b="1" dirty="0" smtClean="0"/>
              <a:t>In parties or even in our homes we should not leave </a:t>
            </a:r>
            <a:r>
              <a:rPr lang="en-IN" sz="3200" b="1" dirty="0" smtClean="0"/>
              <a:t>food ___ in </a:t>
            </a:r>
            <a:r>
              <a:rPr lang="en-IN" sz="3200" b="1" dirty="0" smtClean="0"/>
              <a:t>our plate.</a:t>
            </a:r>
            <a:endParaRPr lang="en-IN" sz="3200" b="1"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2857496"/>
            <a:ext cx="7929618" cy="1077218"/>
          </a:xfrm>
          <a:prstGeom prst="rect">
            <a:avLst/>
          </a:prstGeom>
          <a:noFill/>
          <a:ln>
            <a:noFill/>
          </a:ln>
        </p:spPr>
        <p:txBody>
          <a:bodyPr wrap="square" rtlCol="0">
            <a:spAutoFit/>
          </a:bodyPr>
          <a:lstStyle/>
          <a:p>
            <a:r>
              <a:rPr lang="en-IN" sz="3200" b="1" dirty="0" smtClean="0"/>
              <a:t>In parties or even in our homes we should not leave food </a:t>
            </a:r>
            <a:r>
              <a:rPr lang="en-IN" sz="3200" b="1" i="1" dirty="0" smtClean="0">
                <a:solidFill>
                  <a:srgbClr val="FF0000"/>
                </a:solidFill>
              </a:rPr>
              <a:t>uneaten</a:t>
            </a:r>
            <a:r>
              <a:rPr lang="en-IN" sz="3200" b="1" dirty="0" smtClean="0"/>
              <a:t> in our plate.</a:t>
            </a:r>
            <a:endParaRPr lang="en-IN" sz="3200" b="1"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14338"/>
            <a:ext cx="7772400" cy="1470025"/>
          </a:xfrm>
        </p:spPr>
        <p:txBody>
          <a:bodyPr>
            <a:normAutofit/>
          </a:bodyPr>
          <a:lstStyle/>
          <a:p>
            <a:r>
              <a:rPr lang="en-US" sz="3200" b="1" dirty="0" smtClean="0"/>
              <a:t>Textual Questions</a:t>
            </a:r>
            <a:endParaRPr lang="en-IN" sz="3200" b="1" dirty="0"/>
          </a:p>
        </p:txBody>
      </p:sp>
      <p:sp>
        <p:nvSpPr>
          <p:cNvPr id="3" name="TextBox 2"/>
          <p:cNvSpPr txBox="1"/>
          <p:nvPr/>
        </p:nvSpPr>
        <p:spPr>
          <a:xfrm>
            <a:off x="785786" y="1285860"/>
            <a:ext cx="7643866" cy="461665"/>
          </a:xfrm>
          <a:prstGeom prst="rect">
            <a:avLst/>
          </a:prstGeom>
          <a:noFill/>
          <a:ln>
            <a:solidFill>
              <a:schemeClr val="tx1"/>
            </a:solidFill>
          </a:ln>
        </p:spPr>
        <p:txBody>
          <a:bodyPr wrap="square" rtlCol="0">
            <a:spAutoFit/>
          </a:bodyPr>
          <a:lstStyle/>
          <a:p>
            <a:pPr algn="ctr"/>
            <a:r>
              <a:rPr lang="en-US" sz="2400" b="1" dirty="0" smtClean="0"/>
              <a:t>MULTIPLE CHOICE QUESTIONS</a:t>
            </a:r>
            <a:endParaRPr lang="en-IN" sz="2400" b="1" dirty="0"/>
          </a:p>
        </p:txBody>
      </p:sp>
      <p:sp>
        <p:nvSpPr>
          <p:cNvPr id="49" name="TextBox 48"/>
          <p:cNvSpPr txBox="1"/>
          <p:nvPr/>
        </p:nvSpPr>
        <p:spPr>
          <a:xfrm>
            <a:off x="785786" y="1928802"/>
            <a:ext cx="7643866" cy="461665"/>
          </a:xfrm>
          <a:prstGeom prst="rect">
            <a:avLst/>
          </a:prstGeom>
          <a:noFill/>
          <a:ln>
            <a:solidFill>
              <a:schemeClr val="tx1"/>
            </a:solidFill>
          </a:ln>
        </p:spPr>
        <p:txBody>
          <a:bodyPr wrap="square" rtlCol="0">
            <a:spAutoFit/>
          </a:bodyPr>
          <a:lstStyle/>
          <a:p>
            <a:pPr algn="ctr"/>
            <a:r>
              <a:rPr lang="en-US" sz="2400" b="1" dirty="0" smtClean="0"/>
              <a:t>FILL IN THE BLANKS</a:t>
            </a:r>
            <a:endParaRPr lang="en-IN" sz="2400" b="1" dirty="0"/>
          </a:p>
        </p:txBody>
      </p:sp>
      <p:sp>
        <p:nvSpPr>
          <p:cNvPr id="5" name="TextBox 4"/>
          <p:cNvSpPr txBox="1"/>
          <p:nvPr/>
        </p:nvSpPr>
        <p:spPr>
          <a:xfrm>
            <a:off x="785786" y="2571744"/>
            <a:ext cx="7643866" cy="461665"/>
          </a:xfrm>
          <a:prstGeom prst="rect">
            <a:avLst/>
          </a:prstGeom>
          <a:noFill/>
          <a:ln>
            <a:solidFill>
              <a:schemeClr val="tx1"/>
            </a:solidFill>
          </a:ln>
        </p:spPr>
        <p:txBody>
          <a:bodyPr wrap="square" rtlCol="0">
            <a:spAutoFit/>
          </a:bodyPr>
          <a:lstStyle/>
          <a:p>
            <a:pPr algn="ctr"/>
            <a:r>
              <a:rPr lang="en-US" sz="2400" b="1" dirty="0" smtClean="0"/>
              <a:t>TRUE OR FALSE</a:t>
            </a:r>
            <a:endParaRPr lang="en-IN" sz="2400" b="1" dirty="0"/>
          </a:p>
        </p:txBody>
      </p:sp>
      <p:sp>
        <p:nvSpPr>
          <p:cNvPr id="6" name="TextBox 5"/>
          <p:cNvSpPr txBox="1"/>
          <p:nvPr/>
        </p:nvSpPr>
        <p:spPr>
          <a:xfrm>
            <a:off x="785786" y="3214686"/>
            <a:ext cx="7643866" cy="461665"/>
          </a:xfrm>
          <a:prstGeom prst="rect">
            <a:avLst/>
          </a:prstGeom>
          <a:noFill/>
          <a:ln>
            <a:solidFill>
              <a:schemeClr val="tx1"/>
            </a:solidFill>
          </a:ln>
        </p:spPr>
        <p:txBody>
          <a:bodyPr wrap="square" rtlCol="0">
            <a:spAutoFit/>
          </a:bodyPr>
          <a:lstStyle/>
          <a:p>
            <a:pPr algn="ctr"/>
            <a:r>
              <a:rPr lang="en-US" sz="2400" b="1" dirty="0" smtClean="0"/>
              <a:t>MATCH THE FOLLOWING</a:t>
            </a:r>
            <a:endParaRPr lang="en-IN" sz="2400" b="1" dirty="0"/>
          </a:p>
        </p:txBody>
      </p:sp>
      <p:sp>
        <p:nvSpPr>
          <p:cNvPr id="7" name="TextBox 6"/>
          <p:cNvSpPr txBox="1"/>
          <p:nvPr/>
        </p:nvSpPr>
        <p:spPr>
          <a:xfrm>
            <a:off x="785786" y="5143512"/>
            <a:ext cx="7643866" cy="461665"/>
          </a:xfrm>
          <a:prstGeom prst="rect">
            <a:avLst/>
          </a:prstGeom>
          <a:noFill/>
          <a:ln>
            <a:solidFill>
              <a:schemeClr val="tx1"/>
            </a:solidFill>
          </a:ln>
        </p:spPr>
        <p:txBody>
          <a:bodyPr wrap="square" rtlCol="0">
            <a:spAutoFit/>
          </a:bodyPr>
          <a:lstStyle/>
          <a:p>
            <a:pPr algn="ctr"/>
            <a:r>
              <a:rPr lang="en-US" sz="2400" b="1" dirty="0" smtClean="0"/>
              <a:t>GIVE TWO EXAMPLES</a:t>
            </a:r>
            <a:endParaRPr lang="en-IN" sz="2400" b="1" dirty="0"/>
          </a:p>
        </p:txBody>
      </p:sp>
      <p:sp>
        <p:nvSpPr>
          <p:cNvPr id="8" name="TextBox 7"/>
          <p:cNvSpPr txBox="1"/>
          <p:nvPr/>
        </p:nvSpPr>
        <p:spPr>
          <a:xfrm>
            <a:off x="785786" y="4500570"/>
            <a:ext cx="7643866" cy="461665"/>
          </a:xfrm>
          <a:prstGeom prst="rect">
            <a:avLst/>
          </a:prstGeom>
          <a:noFill/>
          <a:ln>
            <a:solidFill>
              <a:schemeClr val="tx1"/>
            </a:solidFill>
          </a:ln>
        </p:spPr>
        <p:txBody>
          <a:bodyPr wrap="square" rtlCol="0">
            <a:spAutoFit/>
          </a:bodyPr>
          <a:lstStyle/>
          <a:p>
            <a:pPr algn="ctr"/>
            <a:r>
              <a:rPr lang="en-US" sz="2400" b="1" dirty="0" smtClean="0"/>
              <a:t>DEFINE THE FOLLOWING</a:t>
            </a:r>
            <a:endParaRPr lang="en-IN" sz="2400" b="1" dirty="0"/>
          </a:p>
        </p:txBody>
      </p:sp>
      <p:sp>
        <p:nvSpPr>
          <p:cNvPr id="9" name="TextBox 8"/>
          <p:cNvSpPr txBox="1"/>
          <p:nvPr/>
        </p:nvSpPr>
        <p:spPr>
          <a:xfrm>
            <a:off x="785786" y="3857628"/>
            <a:ext cx="7643866" cy="461665"/>
          </a:xfrm>
          <a:prstGeom prst="rect">
            <a:avLst/>
          </a:prstGeom>
          <a:noFill/>
          <a:ln>
            <a:solidFill>
              <a:schemeClr val="tx1"/>
            </a:solidFill>
          </a:ln>
        </p:spPr>
        <p:txBody>
          <a:bodyPr wrap="square" rtlCol="0">
            <a:spAutoFit/>
          </a:bodyPr>
          <a:lstStyle/>
          <a:p>
            <a:pPr algn="ctr"/>
            <a:r>
              <a:rPr lang="en-US" sz="2400" b="1" dirty="0" smtClean="0"/>
              <a:t>COMPLETE THE FOLLOWING</a:t>
            </a:r>
            <a:endParaRPr lang="en-IN" sz="2400" b="1" dirty="0"/>
          </a:p>
        </p:txBody>
      </p:sp>
      <p:sp>
        <p:nvSpPr>
          <p:cNvPr id="10" name="TextBox 9"/>
          <p:cNvSpPr txBox="1"/>
          <p:nvPr/>
        </p:nvSpPr>
        <p:spPr>
          <a:xfrm>
            <a:off x="785786" y="5715016"/>
            <a:ext cx="7643866" cy="461665"/>
          </a:xfrm>
          <a:prstGeom prst="rect">
            <a:avLst/>
          </a:prstGeom>
          <a:noFill/>
          <a:ln>
            <a:solidFill>
              <a:schemeClr val="tx1"/>
            </a:solidFill>
          </a:ln>
        </p:spPr>
        <p:txBody>
          <a:bodyPr wrap="square" rtlCol="0">
            <a:spAutoFit/>
          </a:bodyPr>
          <a:lstStyle/>
          <a:p>
            <a:pPr algn="ctr"/>
            <a:r>
              <a:rPr lang="en-US" sz="2400" b="1" dirty="0" smtClean="0"/>
              <a:t>ANSWER THE FOLLOWING</a:t>
            </a:r>
            <a:endParaRPr lang="en-IN" sz="2400" b="1"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2928934"/>
            <a:ext cx="7643866" cy="584775"/>
          </a:xfrm>
          <a:prstGeom prst="rect">
            <a:avLst/>
          </a:prstGeom>
          <a:noFill/>
          <a:ln>
            <a:solidFill>
              <a:schemeClr val="tx1"/>
            </a:solidFill>
          </a:ln>
        </p:spPr>
        <p:txBody>
          <a:bodyPr wrap="square" rtlCol="0">
            <a:spAutoFit/>
          </a:bodyPr>
          <a:lstStyle/>
          <a:p>
            <a:pPr algn="ctr"/>
            <a:r>
              <a:rPr lang="en-US" sz="3200" b="1" dirty="0" smtClean="0"/>
              <a:t>MULTIPLE CHOICE QUESTIONS</a:t>
            </a:r>
            <a:endParaRPr lang="en-IN" sz="3200" b="1"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1785926"/>
            <a:ext cx="7643866" cy="2554545"/>
          </a:xfrm>
          <a:prstGeom prst="rect">
            <a:avLst/>
          </a:prstGeom>
          <a:noFill/>
          <a:ln>
            <a:noFill/>
          </a:ln>
        </p:spPr>
        <p:txBody>
          <a:bodyPr wrap="square" rtlCol="0">
            <a:spAutoFit/>
          </a:bodyPr>
          <a:lstStyle/>
          <a:p>
            <a:pPr algn="ctr"/>
            <a:r>
              <a:rPr lang="en-IN" sz="3200" b="1" dirty="0" smtClean="0"/>
              <a:t>Cow is a/an</a:t>
            </a:r>
          </a:p>
          <a:p>
            <a:pPr marL="514350" indent="-514350" algn="ctr">
              <a:buAutoNum type="alphaLcParenBoth"/>
            </a:pPr>
            <a:r>
              <a:rPr lang="en-US" sz="3200" b="1" dirty="0" smtClean="0"/>
              <a:t>Carnivore</a:t>
            </a:r>
          </a:p>
          <a:p>
            <a:pPr marL="514350" indent="-514350" algn="ctr">
              <a:buAutoNum type="alphaLcParenBoth"/>
            </a:pPr>
            <a:r>
              <a:rPr lang="en-US" sz="3200" b="1" dirty="0" smtClean="0"/>
              <a:t>Producer</a:t>
            </a:r>
          </a:p>
          <a:p>
            <a:pPr marL="514350" indent="-514350" algn="ctr">
              <a:buAutoNum type="alphaLcParenBoth"/>
            </a:pPr>
            <a:r>
              <a:rPr lang="en-US" sz="3200" b="1" dirty="0" smtClean="0"/>
              <a:t>Herbivore</a:t>
            </a:r>
          </a:p>
          <a:p>
            <a:pPr marL="514350" indent="-514350" algn="ctr">
              <a:buAutoNum type="alphaLcParenBoth"/>
            </a:pPr>
            <a:r>
              <a:rPr lang="en-US" sz="3200" b="1" dirty="0" smtClean="0"/>
              <a:t>Omnivore</a:t>
            </a:r>
            <a:endParaRPr lang="en-IN" sz="3200" b="1"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2857496"/>
            <a:ext cx="7929618" cy="584775"/>
          </a:xfrm>
          <a:prstGeom prst="rect">
            <a:avLst/>
          </a:prstGeom>
          <a:noFill/>
          <a:ln>
            <a:noFill/>
          </a:ln>
        </p:spPr>
        <p:txBody>
          <a:bodyPr wrap="square" rtlCol="0">
            <a:spAutoFit/>
          </a:bodyPr>
          <a:lstStyle/>
          <a:p>
            <a:pPr algn="ctr"/>
            <a:r>
              <a:rPr lang="en-IN" sz="3200" b="1" dirty="0" smtClean="0">
                <a:solidFill>
                  <a:srgbClr val="FF0000"/>
                </a:solidFill>
              </a:rPr>
              <a:t>HERBIVORE</a:t>
            </a:r>
            <a:endParaRPr lang="en-IN" sz="3200" b="1" dirty="0">
              <a:solidFill>
                <a:srgbClr val="FF0000"/>
              </a:solidFill>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1785926"/>
            <a:ext cx="7643866" cy="2554545"/>
          </a:xfrm>
          <a:prstGeom prst="rect">
            <a:avLst/>
          </a:prstGeom>
          <a:noFill/>
          <a:ln>
            <a:noFill/>
          </a:ln>
        </p:spPr>
        <p:txBody>
          <a:bodyPr wrap="square" rtlCol="0">
            <a:spAutoFit/>
          </a:bodyPr>
          <a:lstStyle/>
          <a:p>
            <a:pPr algn="ctr"/>
            <a:r>
              <a:rPr lang="en-US" sz="3200" b="1" dirty="0" smtClean="0"/>
              <a:t>Which one of the following is an Omnivore?</a:t>
            </a:r>
            <a:endParaRPr lang="en-IN" sz="3200" b="1" dirty="0" smtClean="0"/>
          </a:p>
          <a:p>
            <a:pPr marL="514350" indent="-514350" algn="ctr">
              <a:buAutoNum type="alphaLcParenBoth"/>
            </a:pPr>
            <a:r>
              <a:rPr lang="en-US" sz="3200" b="1" dirty="0" smtClean="0"/>
              <a:t>Cockroach</a:t>
            </a:r>
          </a:p>
          <a:p>
            <a:pPr marL="514350" indent="-514350" algn="ctr">
              <a:buAutoNum type="alphaLcParenBoth"/>
            </a:pPr>
            <a:r>
              <a:rPr lang="en-US" sz="3200" b="1" dirty="0" smtClean="0"/>
              <a:t>Lion</a:t>
            </a:r>
          </a:p>
          <a:p>
            <a:pPr marL="514350" indent="-514350" algn="ctr">
              <a:buAutoNum type="alphaLcParenBoth"/>
            </a:pPr>
            <a:r>
              <a:rPr lang="en-US" sz="3200" b="1" dirty="0" smtClean="0"/>
              <a:t>Deer</a:t>
            </a:r>
          </a:p>
          <a:p>
            <a:pPr marL="514350" indent="-514350" algn="ctr">
              <a:buAutoNum type="alphaLcParenBoth"/>
            </a:pPr>
            <a:r>
              <a:rPr lang="en-US" sz="3200" b="1" dirty="0" smtClean="0"/>
              <a:t>Green Plant</a:t>
            </a:r>
            <a:endParaRPr lang="en-IN" sz="3200" b="1"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2857496"/>
            <a:ext cx="7929618" cy="584775"/>
          </a:xfrm>
          <a:prstGeom prst="rect">
            <a:avLst/>
          </a:prstGeom>
          <a:noFill/>
          <a:ln>
            <a:noFill/>
          </a:ln>
        </p:spPr>
        <p:txBody>
          <a:bodyPr wrap="square" rtlCol="0">
            <a:spAutoFit/>
          </a:bodyPr>
          <a:lstStyle/>
          <a:p>
            <a:pPr algn="ctr"/>
            <a:r>
              <a:rPr lang="en-IN" sz="3200" b="1" dirty="0" smtClean="0">
                <a:solidFill>
                  <a:srgbClr val="FF0000"/>
                </a:solidFill>
              </a:rPr>
              <a:t>COCKROACH</a:t>
            </a:r>
            <a:endParaRPr lang="en-IN" sz="3200" b="1"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584775"/>
          </a:xfrm>
          <a:prstGeom prst="rect">
            <a:avLst/>
          </a:prstGeom>
          <a:noFill/>
          <a:ln>
            <a:noFill/>
          </a:ln>
        </p:spPr>
        <p:txBody>
          <a:bodyPr wrap="square" rtlCol="0">
            <a:spAutoFit/>
          </a:bodyPr>
          <a:lstStyle/>
          <a:p>
            <a:r>
              <a:rPr lang="en-IN" sz="3200" b="1" dirty="0" smtClean="0"/>
              <a:t>Name 3 main meals consumed in a day.</a:t>
            </a:r>
            <a:endParaRPr lang="en-IN" sz="3200" b="1"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1785926"/>
            <a:ext cx="7643866" cy="2554545"/>
          </a:xfrm>
          <a:prstGeom prst="rect">
            <a:avLst/>
          </a:prstGeom>
          <a:noFill/>
          <a:ln>
            <a:noFill/>
          </a:ln>
        </p:spPr>
        <p:txBody>
          <a:bodyPr wrap="square" rtlCol="0">
            <a:spAutoFit/>
          </a:bodyPr>
          <a:lstStyle/>
          <a:p>
            <a:pPr algn="ctr"/>
            <a:r>
              <a:rPr lang="en-US" sz="3200" b="1" dirty="0" smtClean="0"/>
              <a:t>Which one of the following is a pulse?</a:t>
            </a:r>
            <a:endParaRPr lang="en-IN" sz="3200" b="1" dirty="0" smtClean="0"/>
          </a:p>
          <a:p>
            <a:pPr marL="514350" indent="-514350" algn="ctr">
              <a:buAutoNum type="alphaLcParenBoth"/>
            </a:pPr>
            <a:r>
              <a:rPr lang="en-US" sz="3200" b="1" dirty="0" smtClean="0"/>
              <a:t>Gram</a:t>
            </a:r>
          </a:p>
          <a:p>
            <a:pPr marL="514350" indent="-514350" algn="ctr">
              <a:buAutoNum type="alphaLcParenBoth"/>
            </a:pPr>
            <a:r>
              <a:rPr lang="en-US" sz="3200" b="1" dirty="0" smtClean="0"/>
              <a:t>Wheat</a:t>
            </a:r>
          </a:p>
          <a:p>
            <a:pPr marL="514350" indent="-514350" algn="ctr">
              <a:buAutoNum type="alphaLcParenBoth"/>
            </a:pPr>
            <a:r>
              <a:rPr lang="en-US" sz="3200" b="1" dirty="0" smtClean="0"/>
              <a:t>Tea</a:t>
            </a:r>
          </a:p>
          <a:p>
            <a:pPr marL="514350" indent="-514350" algn="ctr">
              <a:buAutoNum type="alphaLcParenBoth"/>
            </a:pPr>
            <a:r>
              <a:rPr lang="en-US" sz="3200" b="1" dirty="0" err="1" smtClean="0"/>
              <a:t>Kaali</a:t>
            </a:r>
            <a:r>
              <a:rPr lang="en-US" sz="3200" b="1" dirty="0" smtClean="0"/>
              <a:t> </a:t>
            </a:r>
            <a:r>
              <a:rPr lang="en-US" sz="3200" b="1" dirty="0" err="1" smtClean="0"/>
              <a:t>Mirch</a:t>
            </a:r>
            <a:endParaRPr lang="en-IN" sz="3200" b="1"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2857496"/>
            <a:ext cx="7929618" cy="584775"/>
          </a:xfrm>
          <a:prstGeom prst="rect">
            <a:avLst/>
          </a:prstGeom>
          <a:noFill/>
          <a:ln>
            <a:noFill/>
          </a:ln>
        </p:spPr>
        <p:txBody>
          <a:bodyPr wrap="square" rtlCol="0">
            <a:spAutoFit/>
          </a:bodyPr>
          <a:lstStyle/>
          <a:p>
            <a:pPr algn="ctr"/>
            <a:r>
              <a:rPr lang="en-IN" sz="3200" b="1" dirty="0" smtClean="0">
                <a:solidFill>
                  <a:srgbClr val="FF0000"/>
                </a:solidFill>
              </a:rPr>
              <a:t>GRAM</a:t>
            </a:r>
            <a:endParaRPr lang="en-IN" sz="3200" b="1" dirty="0">
              <a:solidFill>
                <a:srgbClr val="FF0000"/>
              </a:solidFill>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785926"/>
            <a:ext cx="9144000" cy="3046988"/>
          </a:xfrm>
          <a:prstGeom prst="rect">
            <a:avLst/>
          </a:prstGeom>
          <a:noFill/>
          <a:ln>
            <a:noFill/>
          </a:ln>
        </p:spPr>
        <p:txBody>
          <a:bodyPr wrap="square" rtlCol="0">
            <a:spAutoFit/>
          </a:bodyPr>
          <a:lstStyle/>
          <a:p>
            <a:r>
              <a:rPr lang="en-IN" sz="3200" b="1" dirty="0" smtClean="0"/>
              <a:t>Which one of the following is rich in Carbohydrates </a:t>
            </a:r>
            <a:r>
              <a:rPr lang="en-IN" sz="3200" b="1" dirty="0" smtClean="0"/>
              <a:t>?</a:t>
            </a:r>
          </a:p>
          <a:p>
            <a:pPr marL="514350" indent="-514350" algn="ctr">
              <a:buAutoNum type="alphaLcParenBoth"/>
            </a:pPr>
            <a:r>
              <a:rPr lang="en-IN" sz="3200" b="1" dirty="0" smtClean="0"/>
              <a:t>Pea</a:t>
            </a:r>
          </a:p>
          <a:p>
            <a:pPr marL="514350" indent="-514350" algn="ctr">
              <a:buAutoNum type="alphaLcParenBoth"/>
            </a:pPr>
            <a:r>
              <a:rPr lang="en-IN" sz="3200" b="1" dirty="0" smtClean="0"/>
              <a:t>Wheat</a:t>
            </a:r>
          </a:p>
          <a:p>
            <a:pPr marL="514350" indent="-514350" algn="ctr">
              <a:buAutoNum type="alphaLcParenBoth"/>
            </a:pPr>
            <a:r>
              <a:rPr lang="en-IN" sz="3200" b="1" dirty="0" smtClean="0"/>
              <a:t>Carrot</a:t>
            </a:r>
          </a:p>
          <a:p>
            <a:pPr marL="514350" indent="-514350" algn="ctr">
              <a:buAutoNum type="alphaLcParenBoth"/>
            </a:pPr>
            <a:r>
              <a:rPr lang="en-IN" sz="3200" b="1" dirty="0" smtClean="0"/>
              <a:t>Tomato </a:t>
            </a:r>
          </a:p>
          <a:p>
            <a:endParaRPr lang="en-IN" sz="3200" b="1" dirty="0" smtClean="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2857496"/>
            <a:ext cx="7929618" cy="584775"/>
          </a:xfrm>
          <a:prstGeom prst="rect">
            <a:avLst/>
          </a:prstGeom>
          <a:noFill/>
          <a:ln>
            <a:noFill/>
          </a:ln>
        </p:spPr>
        <p:txBody>
          <a:bodyPr wrap="square" rtlCol="0">
            <a:spAutoFit/>
          </a:bodyPr>
          <a:lstStyle/>
          <a:p>
            <a:pPr algn="ctr"/>
            <a:r>
              <a:rPr lang="en-IN" sz="3200" b="1" dirty="0" smtClean="0">
                <a:solidFill>
                  <a:srgbClr val="FF0000"/>
                </a:solidFill>
              </a:rPr>
              <a:t>WHEAT</a:t>
            </a:r>
            <a:endParaRPr lang="en-IN" sz="3200" b="1" dirty="0">
              <a:solidFill>
                <a:srgbClr val="FF0000"/>
              </a:solidFill>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785926"/>
            <a:ext cx="9144000" cy="3046988"/>
          </a:xfrm>
          <a:prstGeom prst="rect">
            <a:avLst/>
          </a:prstGeom>
          <a:noFill/>
          <a:ln>
            <a:noFill/>
          </a:ln>
        </p:spPr>
        <p:txBody>
          <a:bodyPr wrap="square" rtlCol="0">
            <a:spAutoFit/>
          </a:bodyPr>
          <a:lstStyle/>
          <a:p>
            <a:r>
              <a:rPr lang="en-IN" sz="3200" b="1" dirty="0" smtClean="0"/>
              <a:t>Which one of the following is </a:t>
            </a:r>
            <a:r>
              <a:rPr lang="en-IN" sz="3200" b="1" dirty="0" smtClean="0"/>
              <a:t>not an animal product?</a:t>
            </a:r>
          </a:p>
          <a:p>
            <a:pPr marL="514350" indent="-514350" algn="ctr">
              <a:buAutoNum type="alphaLcParenBoth"/>
            </a:pPr>
            <a:r>
              <a:rPr lang="en-IN" sz="3200" b="1" dirty="0" smtClean="0"/>
              <a:t>Cheese</a:t>
            </a:r>
          </a:p>
          <a:p>
            <a:pPr marL="514350" indent="-514350" algn="ctr">
              <a:buAutoNum type="alphaLcParenBoth"/>
            </a:pPr>
            <a:r>
              <a:rPr lang="en-IN" sz="3200" b="1" dirty="0" smtClean="0"/>
              <a:t>Honey</a:t>
            </a:r>
          </a:p>
          <a:p>
            <a:pPr marL="514350" indent="-514350" algn="ctr">
              <a:buAutoNum type="alphaLcParenBoth"/>
            </a:pPr>
            <a:r>
              <a:rPr lang="en-IN" sz="3200" b="1" dirty="0" smtClean="0"/>
              <a:t>Butter</a:t>
            </a:r>
          </a:p>
          <a:p>
            <a:pPr marL="514350" indent="-514350" algn="ctr">
              <a:buAutoNum type="alphaLcParenBoth"/>
            </a:pPr>
            <a:r>
              <a:rPr lang="en-IN" sz="3200" b="1" dirty="0" smtClean="0"/>
              <a:t>Onion</a:t>
            </a:r>
          </a:p>
          <a:p>
            <a:endParaRPr lang="en-IN" sz="3200" b="1" dirty="0" smtClean="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2857496"/>
            <a:ext cx="7929618" cy="584775"/>
          </a:xfrm>
          <a:prstGeom prst="rect">
            <a:avLst/>
          </a:prstGeom>
          <a:noFill/>
          <a:ln>
            <a:noFill/>
          </a:ln>
        </p:spPr>
        <p:txBody>
          <a:bodyPr wrap="square" rtlCol="0">
            <a:spAutoFit/>
          </a:bodyPr>
          <a:lstStyle/>
          <a:p>
            <a:pPr algn="ctr"/>
            <a:r>
              <a:rPr lang="en-IN" sz="3200" b="1" dirty="0" smtClean="0">
                <a:solidFill>
                  <a:srgbClr val="FF0000"/>
                </a:solidFill>
              </a:rPr>
              <a:t>ONION</a:t>
            </a:r>
            <a:endParaRPr lang="en-IN" sz="3200" b="1" dirty="0">
              <a:solidFill>
                <a:srgbClr val="FF0000"/>
              </a:solidFill>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2928934"/>
            <a:ext cx="7643866" cy="584775"/>
          </a:xfrm>
          <a:prstGeom prst="rect">
            <a:avLst/>
          </a:prstGeom>
          <a:noFill/>
          <a:ln>
            <a:solidFill>
              <a:schemeClr val="tx1"/>
            </a:solidFill>
          </a:ln>
        </p:spPr>
        <p:txBody>
          <a:bodyPr wrap="square" rtlCol="0">
            <a:spAutoFit/>
          </a:bodyPr>
          <a:lstStyle/>
          <a:p>
            <a:pPr algn="ctr"/>
            <a:r>
              <a:rPr lang="en-US" sz="3200" b="1" dirty="0" smtClean="0"/>
              <a:t>FILL IN THE BLANKS</a:t>
            </a:r>
            <a:endParaRPr lang="en-IN" sz="3200" b="1"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1214422"/>
            <a:ext cx="8858280" cy="3539430"/>
          </a:xfrm>
          <a:prstGeom prst="rect">
            <a:avLst/>
          </a:prstGeom>
          <a:noFill/>
          <a:ln>
            <a:noFill/>
          </a:ln>
        </p:spPr>
        <p:txBody>
          <a:bodyPr wrap="square" rtlCol="0">
            <a:spAutoFit/>
          </a:bodyPr>
          <a:lstStyle/>
          <a:p>
            <a:pPr marL="514350" indent="-514350">
              <a:buAutoNum type="arabicPeriod"/>
            </a:pPr>
            <a:r>
              <a:rPr lang="en-IN" sz="2800" b="1" dirty="0" smtClean="0"/>
              <a:t>The </a:t>
            </a:r>
            <a:r>
              <a:rPr lang="en-IN" sz="2800" b="1" dirty="0" smtClean="0"/>
              <a:t>three meals eaten in a day are ___,___and</a:t>
            </a:r>
            <a:r>
              <a:rPr lang="en-IN" sz="2800" b="1" dirty="0" smtClean="0"/>
              <a:t>___.</a:t>
            </a:r>
          </a:p>
          <a:p>
            <a:pPr marL="514350" indent="-514350">
              <a:buAutoNum type="arabicPeriod"/>
            </a:pPr>
            <a:r>
              <a:rPr lang="en-IN" sz="2800" b="1" dirty="0" smtClean="0"/>
              <a:t>Lion is </a:t>
            </a:r>
            <a:r>
              <a:rPr lang="en-IN" sz="2800" b="1" dirty="0" smtClean="0"/>
              <a:t>a ___ because </a:t>
            </a:r>
            <a:r>
              <a:rPr lang="en-IN" sz="2800" b="1" dirty="0" smtClean="0"/>
              <a:t>it eats only</a:t>
            </a:r>
            <a:r>
              <a:rPr lang="en-IN" sz="2800" b="1" dirty="0" smtClean="0"/>
              <a:t>____.</a:t>
            </a:r>
          </a:p>
          <a:p>
            <a:pPr marL="514350" indent="-514350">
              <a:buAutoNum type="arabicPeriod"/>
            </a:pPr>
            <a:r>
              <a:rPr lang="en-IN" sz="2800" b="1" dirty="0" smtClean="0"/>
              <a:t>Elephant is </a:t>
            </a:r>
            <a:r>
              <a:rPr lang="en-IN" sz="2800" b="1" dirty="0" smtClean="0"/>
              <a:t>an ___ , because </a:t>
            </a:r>
            <a:r>
              <a:rPr lang="en-IN" sz="2800" b="1" dirty="0" smtClean="0"/>
              <a:t>it eats only</a:t>
            </a:r>
            <a:r>
              <a:rPr lang="en-IN" sz="2800" b="1" dirty="0" smtClean="0"/>
              <a:t>___.</a:t>
            </a:r>
          </a:p>
          <a:p>
            <a:pPr marL="514350" indent="-514350">
              <a:buAutoNum type="arabicPeriod"/>
            </a:pPr>
            <a:r>
              <a:rPr lang="en-IN" sz="2800" b="1" dirty="0" smtClean="0"/>
              <a:t>Deer eats only plant parts and it is called</a:t>
            </a:r>
            <a:r>
              <a:rPr lang="en-IN" sz="2800" b="1" dirty="0" smtClean="0"/>
              <a:t>___.</a:t>
            </a:r>
          </a:p>
          <a:p>
            <a:pPr marL="514350" indent="-514350">
              <a:buAutoNum type="arabicPeriod"/>
            </a:pPr>
            <a:r>
              <a:rPr lang="en-IN" sz="2800" b="1" dirty="0" smtClean="0"/>
              <a:t>Sugar is obtained from</a:t>
            </a:r>
            <a:r>
              <a:rPr lang="en-IN" sz="2800" b="1" dirty="0" smtClean="0"/>
              <a:t>____.</a:t>
            </a:r>
          </a:p>
          <a:p>
            <a:pPr marL="514350" indent="-514350">
              <a:buAutoNum type="arabicPeriod"/>
            </a:pPr>
            <a:r>
              <a:rPr lang="en-IN" sz="2800" b="1" dirty="0" smtClean="0"/>
              <a:t>Three example of cereals </a:t>
            </a:r>
            <a:r>
              <a:rPr lang="en-IN" sz="2800" b="1" dirty="0" smtClean="0"/>
              <a:t>are ___ , ___ and ____.</a:t>
            </a:r>
          </a:p>
          <a:p>
            <a:pPr marL="514350" indent="-514350">
              <a:buAutoNum type="arabicPeriod"/>
            </a:pPr>
            <a:r>
              <a:rPr lang="en-IN" sz="2800" b="1" dirty="0" smtClean="0"/>
              <a:t>Pulses are commonly </a:t>
            </a:r>
            <a:r>
              <a:rPr lang="en-IN" sz="2800" b="1" dirty="0" smtClean="0"/>
              <a:t>called ___ in </a:t>
            </a:r>
            <a:r>
              <a:rPr lang="en-IN" sz="2800" b="1" dirty="0" smtClean="0"/>
              <a:t>Hindi</a:t>
            </a:r>
            <a:r>
              <a:rPr lang="en-IN" sz="2800" b="1" dirty="0" smtClean="0"/>
              <a:t>.</a:t>
            </a:r>
          </a:p>
          <a:p>
            <a:pPr marL="514350" indent="-514350">
              <a:buAutoNum type="arabicPeriod"/>
            </a:pPr>
            <a:r>
              <a:rPr lang="en-IN" sz="2800" b="1" dirty="0" smtClean="0"/>
              <a:t>Two sugar-producing plants </a:t>
            </a:r>
            <a:r>
              <a:rPr lang="en-IN" sz="2800" b="1" dirty="0" smtClean="0"/>
              <a:t>are ____ and ___.</a:t>
            </a:r>
            <a:endParaRPr lang="en-IN" sz="2800" b="1"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928670"/>
            <a:ext cx="9144000" cy="4832092"/>
          </a:xfrm>
          <a:prstGeom prst="rect">
            <a:avLst/>
          </a:prstGeom>
          <a:noFill/>
          <a:ln>
            <a:noFill/>
          </a:ln>
        </p:spPr>
        <p:txBody>
          <a:bodyPr wrap="square" rtlCol="0">
            <a:spAutoFit/>
          </a:bodyPr>
          <a:lstStyle/>
          <a:p>
            <a:pPr marL="514350" indent="-514350">
              <a:buAutoNum type="arabicPeriod"/>
            </a:pPr>
            <a:r>
              <a:rPr lang="en-IN" sz="2800" b="1" dirty="0" smtClean="0"/>
              <a:t>The </a:t>
            </a:r>
            <a:r>
              <a:rPr lang="en-IN" sz="2800" b="1" dirty="0" smtClean="0"/>
              <a:t>three meals eaten in a day are </a:t>
            </a:r>
            <a:r>
              <a:rPr lang="en-IN" sz="2800" b="1" dirty="0" smtClean="0">
                <a:solidFill>
                  <a:srgbClr val="C00000"/>
                </a:solidFill>
              </a:rPr>
              <a:t>breakfast</a:t>
            </a:r>
            <a:r>
              <a:rPr lang="en-IN" sz="2800" b="1" dirty="0" smtClean="0"/>
              <a:t>, </a:t>
            </a:r>
            <a:r>
              <a:rPr lang="en-IN" sz="2800" b="1" dirty="0" smtClean="0">
                <a:solidFill>
                  <a:srgbClr val="C00000"/>
                </a:solidFill>
              </a:rPr>
              <a:t>lunch</a:t>
            </a:r>
            <a:r>
              <a:rPr lang="en-IN" sz="2800" b="1" dirty="0" smtClean="0"/>
              <a:t> and </a:t>
            </a:r>
            <a:r>
              <a:rPr lang="en-IN" sz="2800" b="1" dirty="0" smtClean="0">
                <a:solidFill>
                  <a:srgbClr val="C00000"/>
                </a:solidFill>
              </a:rPr>
              <a:t>dinner</a:t>
            </a:r>
            <a:r>
              <a:rPr lang="en-IN" sz="2800" b="1" dirty="0" smtClean="0"/>
              <a:t>.</a:t>
            </a:r>
          </a:p>
          <a:p>
            <a:pPr marL="514350" indent="-514350">
              <a:buAutoNum type="arabicPeriod"/>
            </a:pPr>
            <a:r>
              <a:rPr lang="en-IN" sz="2800" b="1" dirty="0" smtClean="0"/>
              <a:t>Lion is </a:t>
            </a:r>
            <a:r>
              <a:rPr lang="en-IN" sz="2800" b="1" dirty="0" smtClean="0"/>
              <a:t>a </a:t>
            </a:r>
            <a:r>
              <a:rPr lang="en-IN" sz="2800" b="1" dirty="0" smtClean="0">
                <a:solidFill>
                  <a:srgbClr val="C00000"/>
                </a:solidFill>
              </a:rPr>
              <a:t>carnivorous</a:t>
            </a:r>
            <a:r>
              <a:rPr lang="en-IN" sz="2800" b="1" dirty="0" smtClean="0"/>
              <a:t> because </a:t>
            </a:r>
            <a:r>
              <a:rPr lang="en-IN" sz="2800" b="1" dirty="0" smtClean="0"/>
              <a:t>it eats </a:t>
            </a:r>
            <a:r>
              <a:rPr lang="en-IN" sz="2800" b="1" dirty="0" smtClean="0"/>
              <a:t>only </a:t>
            </a:r>
            <a:r>
              <a:rPr lang="en-IN" sz="2800" b="1" dirty="0" smtClean="0">
                <a:solidFill>
                  <a:srgbClr val="C00000"/>
                </a:solidFill>
              </a:rPr>
              <a:t>meat</a:t>
            </a:r>
            <a:r>
              <a:rPr lang="en-IN" sz="2800" b="1" dirty="0" smtClean="0"/>
              <a:t>.</a:t>
            </a:r>
          </a:p>
          <a:p>
            <a:pPr marL="514350" indent="-514350">
              <a:buAutoNum type="arabicPeriod"/>
            </a:pPr>
            <a:r>
              <a:rPr lang="en-IN" sz="2800" b="1" dirty="0" smtClean="0"/>
              <a:t>Elephant is </a:t>
            </a:r>
            <a:r>
              <a:rPr lang="en-IN" sz="2800" b="1" dirty="0" smtClean="0"/>
              <a:t>an </a:t>
            </a:r>
            <a:r>
              <a:rPr lang="en-IN" sz="2800" b="1" dirty="0" smtClean="0">
                <a:solidFill>
                  <a:srgbClr val="C00000"/>
                </a:solidFill>
              </a:rPr>
              <a:t>herbivore</a:t>
            </a:r>
            <a:r>
              <a:rPr lang="en-IN" sz="2800" b="1" dirty="0" smtClean="0"/>
              <a:t>, because </a:t>
            </a:r>
            <a:r>
              <a:rPr lang="en-IN" sz="2800" b="1" dirty="0" smtClean="0"/>
              <a:t>it eats </a:t>
            </a:r>
            <a:r>
              <a:rPr lang="en-IN" sz="2800" b="1" dirty="0" smtClean="0"/>
              <a:t>only </a:t>
            </a:r>
            <a:r>
              <a:rPr lang="en-IN" sz="2800" b="1" dirty="0" smtClean="0">
                <a:solidFill>
                  <a:srgbClr val="C00000"/>
                </a:solidFill>
              </a:rPr>
              <a:t>plants and plant products</a:t>
            </a:r>
            <a:r>
              <a:rPr lang="en-IN" sz="2800" b="1" dirty="0" smtClean="0"/>
              <a:t>.</a:t>
            </a:r>
          </a:p>
          <a:p>
            <a:pPr marL="514350" indent="-514350">
              <a:buAutoNum type="arabicPeriod"/>
            </a:pPr>
            <a:r>
              <a:rPr lang="en-IN" sz="2800" b="1" dirty="0" smtClean="0"/>
              <a:t>Deer eats only plant parts and it is </a:t>
            </a:r>
            <a:r>
              <a:rPr lang="en-IN" sz="2800" b="1" dirty="0" smtClean="0"/>
              <a:t>called </a:t>
            </a:r>
            <a:r>
              <a:rPr lang="en-IN" sz="2800" b="1" dirty="0" smtClean="0">
                <a:solidFill>
                  <a:srgbClr val="C00000"/>
                </a:solidFill>
              </a:rPr>
              <a:t>herbivore</a:t>
            </a:r>
            <a:r>
              <a:rPr lang="en-IN" sz="2800" b="1" dirty="0" smtClean="0"/>
              <a:t>.</a:t>
            </a:r>
          </a:p>
          <a:p>
            <a:pPr marL="514350" indent="-514350">
              <a:buAutoNum type="arabicPeriod"/>
            </a:pPr>
            <a:r>
              <a:rPr lang="en-IN" sz="2800" b="1" dirty="0" smtClean="0"/>
              <a:t>Sugar is obtained </a:t>
            </a:r>
            <a:r>
              <a:rPr lang="en-IN" sz="2800" b="1" dirty="0" smtClean="0"/>
              <a:t>from </a:t>
            </a:r>
            <a:r>
              <a:rPr lang="en-IN" sz="2800" b="1" dirty="0" smtClean="0">
                <a:solidFill>
                  <a:srgbClr val="C00000"/>
                </a:solidFill>
              </a:rPr>
              <a:t>sugarcane</a:t>
            </a:r>
            <a:r>
              <a:rPr lang="en-IN" sz="2800" b="1" dirty="0" smtClean="0"/>
              <a:t>.</a:t>
            </a:r>
          </a:p>
          <a:p>
            <a:pPr marL="514350" indent="-514350">
              <a:buAutoNum type="arabicPeriod"/>
            </a:pPr>
            <a:r>
              <a:rPr lang="en-IN" sz="2800" b="1" dirty="0" smtClean="0"/>
              <a:t>Three example of cereals </a:t>
            </a:r>
            <a:r>
              <a:rPr lang="en-IN" sz="2800" b="1" dirty="0" smtClean="0"/>
              <a:t>are </a:t>
            </a:r>
            <a:r>
              <a:rPr lang="en-IN" sz="2800" b="1" dirty="0" smtClean="0">
                <a:solidFill>
                  <a:srgbClr val="C00000"/>
                </a:solidFill>
              </a:rPr>
              <a:t>wheat</a:t>
            </a:r>
            <a:r>
              <a:rPr lang="en-IN" sz="2800" b="1" dirty="0" smtClean="0"/>
              <a:t>, </a:t>
            </a:r>
            <a:r>
              <a:rPr lang="en-IN" sz="2800" b="1" dirty="0" smtClean="0">
                <a:solidFill>
                  <a:srgbClr val="C00000"/>
                </a:solidFill>
              </a:rPr>
              <a:t>rice</a:t>
            </a:r>
            <a:r>
              <a:rPr lang="en-IN" sz="2800" b="1" dirty="0" smtClean="0"/>
              <a:t> and </a:t>
            </a:r>
            <a:r>
              <a:rPr lang="en-IN" sz="2800" b="1" dirty="0" smtClean="0">
                <a:solidFill>
                  <a:srgbClr val="C00000"/>
                </a:solidFill>
              </a:rPr>
              <a:t>maize</a:t>
            </a:r>
            <a:r>
              <a:rPr lang="en-IN" sz="2800" b="1" dirty="0" smtClean="0"/>
              <a:t>.</a:t>
            </a:r>
          </a:p>
          <a:p>
            <a:pPr marL="514350" indent="-514350">
              <a:buAutoNum type="arabicPeriod"/>
            </a:pPr>
            <a:r>
              <a:rPr lang="en-IN" sz="2800" b="1" dirty="0" smtClean="0"/>
              <a:t>Pulses are commonly </a:t>
            </a:r>
            <a:r>
              <a:rPr lang="en-IN" sz="2800" b="1" dirty="0" smtClean="0"/>
              <a:t>called </a:t>
            </a:r>
            <a:r>
              <a:rPr lang="en-IN" sz="2800" b="1" dirty="0" err="1" smtClean="0">
                <a:solidFill>
                  <a:srgbClr val="C00000"/>
                </a:solidFill>
              </a:rPr>
              <a:t>dals</a:t>
            </a:r>
            <a:r>
              <a:rPr lang="en-IN" sz="2800" b="1" dirty="0" smtClean="0"/>
              <a:t> in </a:t>
            </a:r>
            <a:r>
              <a:rPr lang="en-IN" sz="2800" b="1" dirty="0" smtClean="0"/>
              <a:t>Hindi</a:t>
            </a:r>
            <a:r>
              <a:rPr lang="en-IN" sz="2800" b="1" dirty="0" smtClean="0"/>
              <a:t>.</a:t>
            </a:r>
          </a:p>
          <a:p>
            <a:pPr marL="514350" indent="-514350">
              <a:buAutoNum type="arabicPeriod"/>
            </a:pPr>
            <a:r>
              <a:rPr lang="en-IN" sz="2800" b="1" dirty="0" smtClean="0"/>
              <a:t>Two sugar-producing plants </a:t>
            </a:r>
            <a:r>
              <a:rPr lang="en-IN" sz="2800" b="1" dirty="0" smtClean="0"/>
              <a:t>are </a:t>
            </a:r>
            <a:r>
              <a:rPr lang="en-IN" sz="2800" b="1" dirty="0" smtClean="0">
                <a:solidFill>
                  <a:srgbClr val="C00000"/>
                </a:solidFill>
              </a:rPr>
              <a:t>sugarcane</a:t>
            </a:r>
            <a:r>
              <a:rPr lang="en-IN" sz="2800" b="1" dirty="0" smtClean="0"/>
              <a:t> and </a:t>
            </a:r>
            <a:r>
              <a:rPr lang="en-IN" sz="2800" b="1" dirty="0" smtClean="0">
                <a:solidFill>
                  <a:srgbClr val="C00000"/>
                </a:solidFill>
              </a:rPr>
              <a:t>sugar beet</a:t>
            </a:r>
            <a:r>
              <a:rPr lang="en-IN" sz="2800" b="1" dirty="0" smtClean="0"/>
              <a:t>.</a:t>
            </a:r>
            <a:endParaRPr lang="en-IN" sz="2800" b="1"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2928934"/>
            <a:ext cx="7643866" cy="584775"/>
          </a:xfrm>
          <a:prstGeom prst="rect">
            <a:avLst/>
          </a:prstGeom>
          <a:noFill/>
          <a:ln>
            <a:solidFill>
              <a:schemeClr val="tx1"/>
            </a:solidFill>
          </a:ln>
        </p:spPr>
        <p:txBody>
          <a:bodyPr wrap="square" rtlCol="0">
            <a:spAutoFit/>
          </a:bodyPr>
          <a:lstStyle/>
          <a:p>
            <a:pPr algn="ctr"/>
            <a:r>
              <a:rPr lang="en-US" sz="3200" b="1" dirty="0" smtClean="0"/>
              <a:t>TRUE OR FALSE</a:t>
            </a:r>
            <a:endParaRPr lang="en-IN" sz="32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8662" y="2857496"/>
            <a:ext cx="7643866" cy="584775"/>
          </a:xfrm>
          <a:prstGeom prst="rect">
            <a:avLst/>
          </a:prstGeom>
          <a:noFill/>
          <a:ln>
            <a:noFill/>
          </a:ln>
        </p:spPr>
        <p:txBody>
          <a:bodyPr wrap="square" rtlCol="0">
            <a:spAutoFit/>
          </a:bodyPr>
          <a:lstStyle/>
          <a:p>
            <a:pPr algn="ctr"/>
            <a:r>
              <a:rPr lang="en-US" sz="3200" b="1" dirty="0" smtClean="0"/>
              <a:t>Breakfast, lunch and dinner.</a:t>
            </a:r>
            <a:endParaRPr lang="en-IN" sz="3200" b="1"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2000240"/>
            <a:ext cx="8858280" cy="2677656"/>
          </a:xfrm>
          <a:prstGeom prst="rect">
            <a:avLst/>
          </a:prstGeom>
          <a:noFill/>
          <a:ln>
            <a:noFill/>
          </a:ln>
        </p:spPr>
        <p:txBody>
          <a:bodyPr wrap="square" rtlCol="0">
            <a:spAutoFit/>
          </a:bodyPr>
          <a:lstStyle/>
          <a:p>
            <a:pPr marL="514350" indent="-514350">
              <a:buAutoNum type="arabicPeriod"/>
            </a:pPr>
            <a:r>
              <a:rPr lang="en-IN" sz="2800" b="1" dirty="0" smtClean="0"/>
              <a:t>A food is a substance which is eaten for satisfying our hunger. </a:t>
            </a:r>
            <a:endParaRPr lang="en-IN" sz="2800" b="1" dirty="0" smtClean="0"/>
          </a:p>
          <a:p>
            <a:pPr marL="514350" indent="-514350">
              <a:buAutoNum type="arabicPeriod"/>
            </a:pPr>
            <a:r>
              <a:rPr lang="en-IN" sz="2800" b="1" dirty="0" smtClean="0"/>
              <a:t>Food is necessary for our survival. </a:t>
            </a:r>
          </a:p>
          <a:p>
            <a:pPr marL="514350" indent="-514350">
              <a:buAutoNum type="arabicPeriod"/>
            </a:pPr>
            <a:r>
              <a:rPr lang="en-IN" sz="2800" b="1" dirty="0" smtClean="0"/>
              <a:t>Carnivores eat producers.</a:t>
            </a:r>
          </a:p>
          <a:p>
            <a:pPr marL="514350" indent="-514350">
              <a:buAutoNum type="arabicPeriod"/>
            </a:pPr>
            <a:r>
              <a:rPr lang="en-IN" sz="2800" b="1" dirty="0" smtClean="0"/>
              <a:t>Plants are herbivores.</a:t>
            </a:r>
            <a:endParaRPr lang="en-IN" sz="2800" b="1" dirty="0" smtClean="0"/>
          </a:p>
          <a:p>
            <a:pPr marL="514350" indent="-514350"/>
            <a:endParaRPr lang="en-IN" sz="2800" b="1" dirty="0" smtClean="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857224" y="2071678"/>
          <a:ext cx="6681815" cy="2286000"/>
        </p:xfrm>
        <a:graphic>
          <a:graphicData uri="http://schemas.openxmlformats.org/drawingml/2006/table">
            <a:tbl>
              <a:tblPr/>
              <a:tblGrid>
                <a:gridCol w="5494992"/>
                <a:gridCol w="1186823"/>
              </a:tblGrid>
              <a:tr h="228600">
                <a:tc>
                  <a:txBody>
                    <a:bodyPr/>
                    <a:lstStyle/>
                    <a:p>
                      <a:pPr rtl="0" fontAlgn="b"/>
                      <a:r>
                        <a:rPr lang="en-IN" sz="2800" b="1" dirty="0"/>
                        <a:t>A food is a substance which is eaten for satisfying our hunger.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2800" b="1" dirty="0"/>
                        <a:t>TRUE</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28600">
                <a:tc>
                  <a:txBody>
                    <a:bodyPr/>
                    <a:lstStyle/>
                    <a:p>
                      <a:pPr rtl="0" fontAlgn="b"/>
                      <a:r>
                        <a:rPr lang="en-IN" sz="2800" b="1" dirty="0"/>
                        <a:t>Food is necessary for our survival.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2800" b="1" dirty="0"/>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28600">
                <a:tc>
                  <a:txBody>
                    <a:bodyPr/>
                    <a:lstStyle/>
                    <a:p>
                      <a:pPr rtl="0" fontAlgn="b"/>
                      <a:r>
                        <a:rPr lang="en-IN" sz="2800" b="1" dirty="0"/>
                        <a:t>Carnivores eat producers.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2800" b="1" dirty="0"/>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28600">
                <a:tc>
                  <a:txBody>
                    <a:bodyPr/>
                    <a:lstStyle/>
                    <a:p>
                      <a:pPr rtl="0" fontAlgn="b"/>
                      <a:r>
                        <a:rPr lang="en-IN" sz="2800" b="1" dirty="0"/>
                        <a:t>Plants are herbivores.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2800" b="1" dirty="0"/>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2928934"/>
            <a:ext cx="7643866" cy="584775"/>
          </a:xfrm>
          <a:prstGeom prst="rect">
            <a:avLst/>
          </a:prstGeom>
          <a:noFill/>
          <a:ln>
            <a:solidFill>
              <a:schemeClr val="tx1"/>
            </a:solidFill>
          </a:ln>
        </p:spPr>
        <p:txBody>
          <a:bodyPr wrap="square" rtlCol="0">
            <a:spAutoFit/>
          </a:bodyPr>
          <a:lstStyle/>
          <a:p>
            <a:pPr algn="ctr"/>
            <a:r>
              <a:rPr lang="en-US" sz="3200" b="1" dirty="0" smtClean="0"/>
              <a:t>MATCH THE FOLLOWING</a:t>
            </a:r>
            <a:endParaRPr lang="en-IN" sz="3200" b="1"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500034" y="2500306"/>
          <a:ext cx="7967700" cy="1562100"/>
        </p:xfrm>
        <a:graphic>
          <a:graphicData uri="http://schemas.openxmlformats.org/drawingml/2006/table">
            <a:tbl>
              <a:tblPr/>
              <a:tblGrid>
                <a:gridCol w="7967700"/>
              </a:tblGrid>
              <a:tr h="228600">
                <a:tc>
                  <a:txBody>
                    <a:bodyPr/>
                    <a:lstStyle/>
                    <a:p>
                      <a:pPr rtl="0" fontAlgn="b"/>
                      <a:r>
                        <a:rPr lang="en-IN" sz="1800" b="1" dirty="0">
                          <a:solidFill>
                            <a:srgbClr val="980000"/>
                          </a:solidFill>
                        </a:rPr>
                        <a:t>Column A </a:t>
                      </a:r>
                      <a:r>
                        <a:rPr lang="en-IN" sz="1800" b="1" dirty="0" smtClean="0">
                          <a:solidFill>
                            <a:srgbClr val="980000"/>
                          </a:solidFill>
                        </a:rPr>
                        <a:t>                                                                                         Column </a:t>
                      </a:r>
                      <a:r>
                        <a:rPr lang="en-IN" sz="1800" b="1" dirty="0">
                          <a:solidFill>
                            <a:srgbClr val="980000"/>
                          </a:solidFill>
                        </a:rPr>
                        <a:t>B</a:t>
                      </a:r>
                    </a:p>
                  </a:txBody>
                  <a:tcPr marL="28575" marR="28575" marT="19050" marB="19050" anchor="b">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28600">
                <a:tc>
                  <a:txBody>
                    <a:bodyPr/>
                    <a:lstStyle/>
                    <a:p>
                      <a:pPr rtl="0" fontAlgn="b"/>
                      <a:r>
                        <a:rPr lang="en-IN" sz="1800" b="1" dirty="0" smtClean="0"/>
                        <a:t>Spinach , radish , carrot , tomato                                         </a:t>
                      </a:r>
                      <a:r>
                        <a:rPr lang="en-IN" sz="1800" b="1" baseline="0" dirty="0" smtClean="0"/>
                        <a:t> </a:t>
                      </a:r>
                      <a:r>
                        <a:rPr lang="en-IN" sz="1800" b="1" dirty="0" smtClean="0"/>
                        <a:t>(</a:t>
                      </a:r>
                      <a:r>
                        <a:rPr lang="en-IN" sz="1800" b="1" dirty="0" err="1"/>
                        <a:t>i</a:t>
                      </a:r>
                      <a:r>
                        <a:rPr lang="en-IN" sz="1800" b="1" dirty="0"/>
                        <a:t>)All are </a:t>
                      </a:r>
                      <a:r>
                        <a:rPr lang="en-IN" sz="1800" b="1" dirty="0" smtClean="0"/>
                        <a:t>animal</a:t>
                      </a:r>
                      <a:r>
                        <a:rPr lang="en-IN" sz="1800" b="1" baseline="0" dirty="0" smtClean="0"/>
                        <a:t> </a:t>
                      </a:r>
                      <a:r>
                        <a:rPr lang="en-IN" sz="1800" b="1" dirty="0" smtClean="0"/>
                        <a:t>products</a:t>
                      </a:r>
                      <a:endParaRPr lang="en-IN" sz="1800" b="1" dirty="0"/>
                    </a:p>
                  </a:txBody>
                  <a:tcPr marL="28575" marR="28575" marT="19050" marB="19050" anchor="b">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28600">
                <a:tc>
                  <a:txBody>
                    <a:bodyPr/>
                    <a:lstStyle/>
                    <a:p>
                      <a:pPr rtl="0" fontAlgn="b"/>
                      <a:r>
                        <a:rPr lang="en-IN" sz="1800" b="1" dirty="0"/>
                        <a:t>Milk, Curd, Ghee, </a:t>
                      </a:r>
                      <a:r>
                        <a:rPr lang="en-IN" sz="1800" b="1" dirty="0" err="1" smtClean="0"/>
                        <a:t>Paneer</a:t>
                      </a:r>
                      <a:r>
                        <a:rPr lang="en-IN" sz="1800" b="1" dirty="0" smtClean="0"/>
                        <a:t>                                                       </a:t>
                      </a:r>
                      <a:r>
                        <a:rPr lang="en-IN" sz="1800" b="1" dirty="0"/>
                        <a:t>(ii)A complete diet</a:t>
                      </a:r>
                    </a:p>
                  </a:txBody>
                  <a:tcPr marL="28575" marR="28575" marT="19050" marB="19050" anchor="b">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28600">
                <a:tc>
                  <a:txBody>
                    <a:bodyPr/>
                    <a:lstStyle/>
                    <a:p>
                      <a:pPr rtl="0" fontAlgn="b"/>
                      <a:r>
                        <a:rPr lang="en-IN" sz="1800" b="1" dirty="0"/>
                        <a:t>Honey </a:t>
                      </a:r>
                      <a:r>
                        <a:rPr lang="en-IN" sz="1800" b="1" dirty="0" smtClean="0"/>
                        <a:t>                                                                                       (</a:t>
                      </a:r>
                      <a:r>
                        <a:rPr lang="en-IN" sz="1800" b="1" dirty="0"/>
                        <a:t>iii)All are </a:t>
                      </a:r>
                      <a:r>
                        <a:rPr lang="en-IN" sz="1800" b="1" dirty="0" smtClean="0"/>
                        <a:t>vegetables</a:t>
                      </a:r>
                      <a:endParaRPr lang="en-IN" sz="1800" b="1" dirty="0"/>
                    </a:p>
                  </a:txBody>
                  <a:tcPr marL="28575" marR="28575" marT="19050" marB="19050" anchor="b">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28600">
                <a:tc>
                  <a:txBody>
                    <a:bodyPr/>
                    <a:lstStyle/>
                    <a:p>
                      <a:pPr rtl="0" fontAlgn="b"/>
                      <a:r>
                        <a:rPr lang="en-IN" sz="1800" b="1" dirty="0"/>
                        <a:t>Pulses, Rice, Milk, Chapatti, Vegetables and Fruits. </a:t>
                      </a:r>
                      <a:r>
                        <a:rPr lang="en-IN" sz="1800" b="1" dirty="0" smtClean="0"/>
                        <a:t>        (</a:t>
                      </a:r>
                      <a:r>
                        <a:rPr lang="en-IN" sz="1800" b="1" dirty="0"/>
                        <a:t>iv)Apiary</a:t>
                      </a:r>
                    </a:p>
                  </a:txBody>
                  <a:tcPr marL="28575" marR="28575" marT="19050" marB="19050" anchor="b">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cxnSp>
        <p:nvCxnSpPr>
          <p:cNvPr id="6" name="Straight Connector 5"/>
          <p:cNvCxnSpPr/>
          <p:nvPr/>
        </p:nvCxnSpPr>
        <p:spPr>
          <a:xfrm rot="5400000">
            <a:off x="4572000" y="3286124"/>
            <a:ext cx="1571636"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500034" y="2500306"/>
          <a:ext cx="7967700" cy="1562100"/>
        </p:xfrm>
        <a:graphic>
          <a:graphicData uri="http://schemas.openxmlformats.org/drawingml/2006/table">
            <a:tbl>
              <a:tblPr/>
              <a:tblGrid>
                <a:gridCol w="7967700"/>
              </a:tblGrid>
              <a:tr h="228600">
                <a:tc>
                  <a:txBody>
                    <a:bodyPr/>
                    <a:lstStyle/>
                    <a:p>
                      <a:pPr rtl="0" fontAlgn="b"/>
                      <a:r>
                        <a:rPr lang="en-IN" sz="1800" b="1" dirty="0">
                          <a:solidFill>
                            <a:srgbClr val="980000"/>
                          </a:solidFill>
                        </a:rPr>
                        <a:t>Column A </a:t>
                      </a:r>
                      <a:r>
                        <a:rPr lang="en-IN" sz="1800" b="1" dirty="0" smtClean="0">
                          <a:solidFill>
                            <a:srgbClr val="980000"/>
                          </a:solidFill>
                        </a:rPr>
                        <a:t>                                                                                         Column </a:t>
                      </a:r>
                      <a:r>
                        <a:rPr lang="en-IN" sz="1800" b="1" dirty="0">
                          <a:solidFill>
                            <a:srgbClr val="980000"/>
                          </a:solidFill>
                        </a:rPr>
                        <a:t>B</a:t>
                      </a:r>
                    </a:p>
                  </a:txBody>
                  <a:tcPr marL="28575" marR="28575" marT="19050" marB="19050" anchor="b">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28600">
                <a:tc>
                  <a:txBody>
                    <a:bodyPr/>
                    <a:lstStyle/>
                    <a:p>
                      <a:pPr rtl="0" fontAlgn="b"/>
                      <a:r>
                        <a:rPr lang="en-IN" sz="1800" b="1" dirty="0" smtClean="0"/>
                        <a:t>Spinach , radish , carrot , tomato                                         </a:t>
                      </a:r>
                      <a:r>
                        <a:rPr lang="en-IN" sz="1800" b="1" dirty="0" smtClean="0"/>
                        <a:t>(iii)All are vegetables</a:t>
                      </a:r>
                      <a:endParaRPr lang="en-IN" sz="1800" b="1" dirty="0"/>
                    </a:p>
                  </a:txBody>
                  <a:tcPr marL="28575" marR="28575" marT="19050" marB="19050" anchor="b">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28600">
                <a:tc>
                  <a:txBody>
                    <a:bodyPr/>
                    <a:lstStyle/>
                    <a:p>
                      <a:pPr rtl="0" fontAlgn="b"/>
                      <a:r>
                        <a:rPr lang="en-IN" sz="1800" b="1" dirty="0"/>
                        <a:t>Milk, Curd, Ghee, </a:t>
                      </a:r>
                      <a:r>
                        <a:rPr lang="en-IN" sz="1800" b="1" dirty="0" err="1" smtClean="0"/>
                        <a:t>Paneer</a:t>
                      </a:r>
                      <a:r>
                        <a:rPr lang="en-IN" sz="1800" b="1" dirty="0" smtClean="0"/>
                        <a:t>                                                       </a:t>
                      </a:r>
                      <a:r>
                        <a:rPr lang="en-IN" sz="1800" b="1" dirty="0"/>
                        <a:t>(</a:t>
                      </a:r>
                      <a:r>
                        <a:rPr lang="en-IN" sz="1800" b="1" dirty="0" err="1" smtClean="0"/>
                        <a:t>i</a:t>
                      </a:r>
                      <a:r>
                        <a:rPr lang="en-IN" sz="1800" b="1" dirty="0" smtClean="0"/>
                        <a:t>)All are </a:t>
                      </a:r>
                      <a:r>
                        <a:rPr lang="en-IN" sz="1800" b="1" baseline="0" dirty="0" smtClean="0"/>
                        <a:t>animal </a:t>
                      </a:r>
                      <a:r>
                        <a:rPr lang="en-IN" sz="1800" b="1" dirty="0" smtClean="0"/>
                        <a:t>product</a:t>
                      </a:r>
                      <a:endParaRPr lang="en-IN" sz="1800" b="1" dirty="0"/>
                    </a:p>
                  </a:txBody>
                  <a:tcPr marL="28575" marR="28575" marT="19050" marB="19050" anchor="b">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286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IN" sz="1800" b="1" dirty="0" smtClean="0"/>
                        <a:t>Honey</a:t>
                      </a:r>
                      <a:r>
                        <a:rPr lang="en-IN" sz="1800" b="1" baseline="0" dirty="0" smtClean="0"/>
                        <a:t>                                                                                        </a:t>
                      </a:r>
                      <a:r>
                        <a:rPr lang="en-IN" sz="1800" b="1" dirty="0" smtClean="0"/>
                        <a:t>(iv)Apiary</a:t>
                      </a:r>
                    </a:p>
                  </a:txBody>
                  <a:tcPr marL="28575" marR="28575" marT="19050" marB="19050" anchor="b">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28600">
                <a:tc>
                  <a:txBody>
                    <a:bodyPr/>
                    <a:lstStyle/>
                    <a:p>
                      <a:pPr rtl="0" fontAlgn="b"/>
                      <a:r>
                        <a:rPr lang="en-IN" sz="1800" b="1" dirty="0"/>
                        <a:t>Pulses, Rice, Milk, Chapatti, Vegetables and Fruits. </a:t>
                      </a:r>
                      <a:r>
                        <a:rPr lang="en-IN" sz="1800" b="1" dirty="0" smtClean="0"/>
                        <a:t>        (ii)A complete diet</a:t>
                      </a:r>
                      <a:endParaRPr lang="en-IN" sz="1800" b="1" dirty="0"/>
                    </a:p>
                  </a:txBody>
                  <a:tcPr marL="28575" marR="28575" marT="19050" marB="19050" anchor="b">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cxnSp>
        <p:nvCxnSpPr>
          <p:cNvPr id="6" name="Straight Connector 5"/>
          <p:cNvCxnSpPr/>
          <p:nvPr/>
        </p:nvCxnSpPr>
        <p:spPr>
          <a:xfrm rot="5400000">
            <a:off x="4572000" y="3286124"/>
            <a:ext cx="1571636"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2928934"/>
            <a:ext cx="7643866" cy="584775"/>
          </a:xfrm>
          <a:prstGeom prst="rect">
            <a:avLst/>
          </a:prstGeom>
          <a:noFill/>
          <a:ln>
            <a:solidFill>
              <a:schemeClr val="tx1"/>
            </a:solidFill>
          </a:ln>
        </p:spPr>
        <p:txBody>
          <a:bodyPr wrap="square" rtlCol="0">
            <a:spAutoFit/>
          </a:bodyPr>
          <a:lstStyle/>
          <a:p>
            <a:pPr algn="ctr"/>
            <a:r>
              <a:rPr lang="en-US" sz="3200" b="1" dirty="0" smtClean="0"/>
              <a:t>COMPLETE THE FOLLOWING TABLE</a:t>
            </a:r>
            <a:endParaRPr lang="en-IN" sz="3200" b="1"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500034" y="2357430"/>
          <a:ext cx="8072494" cy="2342880"/>
        </p:xfrm>
        <a:graphic>
          <a:graphicData uri="http://schemas.openxmlformats.org/drawingml/2006/table">
            <a:tbl>
              <a:tblPr/>
              <a:tblGrid>
                <a:gridCol w="3500462"/>
                <a:gridCol w="4572032"/>
              </a:tblGrid>
              <a:tr h="456829">
                <a:tc>
                  <a:txBody>
                    <a:bodyPr/>
                    <a:lstStyle/>
                    <a:p>
                      <a:pPr algn="ctr" rtl="0" fontAlgn="b"/>
                      <a:r>
                        <a:rPr lang="en-IN" sz="2400" b="1" dirty="0"/>
                        <a:t>Food Product</a:t>
                      </a:r>
                    </a:p>
                  </a:txBody>
                  <a:tcPr marL="22248" marR="22248" marT="14832" marB="1483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2400" b="1" dirty="0"/>
                        <a:t>Source (Name of animals providing the food product)</a:t>
                      </a:r>
                    </a:p>
                  </a:txBody>
                  <a:tcPr marL="22248" marR="22248" marT="14832" marB="1483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43247">
                <a:tc>
                  <a:txBody>
                    <a:bodyPr/>
                    <a:lstStyle/>
                    <a:p>
                      <a:pPr algn="ctr" rtl="0" fontAlgn="b"/>
                      <a:r>
                        <a:rPr lang="en-IN" sz="2400" dirty="0"/>
                        <a:t>Milk</a:t>
                      </a:r>
                    </a:p>
                  </a:txBody>
                  <a:tcPr marL="22248" marR="22248" marT="14832" marB="1483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endParaRPr lang="en-IN" dirty="0"/>
                    </a:p>
                  </a:txBody>
                  <a:tcPr marL="22248" marR="22248" marT="14832" marB="1483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43247">
                <a:tc>
                  <a:txBody>
                    <a:bodyPr/>
                    <a:lstStyle/>
                    <a:p>
                      <a:pPr algn="ctr" rtl="0" fontAlgn="b"/>
                      <a:r>
                        <a:rPr lang="en-IN" sz="2400" dirty="0"/>
                        <a:t>Egg</a:t>
                      </a:r>
                    </a:p>
                  </a:txBody>
                  <a:tcPr marL="22248" marR="22248" marT="14832" marB="1483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endParaRPr lang="en-IN"/>
                    </a:p>
                  </a:txBody>
                  <a:tcPr marL="22248" marR="22248" marT="14832" marB="1483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43247">
                <a:tc>
                  <a:txBody>
                    <a:bodyPr/>
                    <a:lstStyle/>
                    <a:p>
                      <a:pPr algn="ctr" rtl="0" fontAlgn="b"/>
                      <a:r>
                        <a:rPr lang="en-IN" sz="2400" dirty="0"/>
                        <a:t>Meat</a:t>
                      </a:r>
                    </a:p>
                  </a:txBody>
                  <a:tcPr marL="22248" marR="22248" marT="14832" marB="1483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endParaRPr lang="en-IN"/>
                    </a:p>
                  </a:txBody>
                  <a:tcPr marL="22248" marR="22248" marT="14832" marB="1483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43247">
                <a:tc>
                  <a:txBody>
                    <a:bodyPr/>
                    <a:lstStyle/>
                    <a:p>
                      <a:pPr algn="ctr" rtl="0" fontAlgn="b"/>
                      <a:r>
                        <a:rPr lang="en-IN" sz="2400"/>
                        <a:t>Honey</a:t>
                      </a:r>
                    </a:p>
                  </a:txBody>
                  <a:tcPr marL="22248" marR="22248" marT="14832" marB="1483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endParaRPr lang="en-IN" dirty="0"/>
                    </a:p>
                  </a:txBody>
                  <a:tcPr marL="22248" marR="22248" marT="14832" marB="1483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00034" y="2357430"/>
          <a:ext cx="8072494" cy="2342880"/>
        </p:xfrm>
        <a:graphic>
          <a:graphicData uri="http://schemas.openxmlformats.org/drawingml/2006/table">
            <a:tbl>
              <a:tblPr/>
              <a:tblGrid>
                <a:gridCol w="3500462"/>
                <a:gridCol w="4572032"/>
              </a:tblGrid>
              <a:tr h="456829">
                <a:tc>
                  <a:txBody>
                    <a:bodyPr/>
                    <a:lstStyle/>
                    <a:p>
                      <a:pPr algn="ctr" rtl="0" fontAlgn="b"/>
                      <a:r>
                        <a:rPr lang="en-IN" sz="2400" b="1" dirty="0"/>
                        <a:t>Food Product</a:t>
                      </a:r>
                    </a:p>
                  </a:txBody>
                  <a:tcPr marL="22248" marR="22248" marT="14832" marB="1483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2400" b="1" dirty="0"/>
                        <a:t>Source (Name of animals providing the food product)</a:t>
                      </a:r>
                    </a:p>
                  </a:txBody>
                  <a:tcPr marL="22248" marR="22248" marT="14832" marB="1483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43247">
                <a:tc>
                  <a:txBody>
                    <a:bodyPr/>
                    <a:lstStyle/>
                    <a:p>
                      <a:pPr algn="ctr" rtl="0" fontAlgn="b"/>
                      <a:r>
                        <a:rPr lang="en-IN" sz="2400" dirty="0"/>
                        <a:t>Milk</a:t>
                      </a:r>
                    </a:p>
                  </a:txBody>
                  <a:tcPr marL="22248" marR="22248" marT="14832" marB="1483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2400" dirty="0"/>
                        <a:t>Cow, Goat, Buffalo, Camel</a:t>
                      </a:r>
                    </a:p>
                  </a:txBody>
                  <a:tcPr marL="22248" marR="22248" marT="14832" marB="1483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43247">
                <a:tc>
                  <a:txBody>
                    <a:bodyPr/>
                    <a:lstStyle/>
                    <a:p>
                      <a:pPr algn="ctr" rtl="0" fontAlgn="b"/>
                      <a:r>
                        <a:rPr lang="en-IN" sz="2400" dirty="0"/>
                        <a:t>Egg</a:t>
                      </a:r>
                    </a:p>
                  </a:txBody>
                  <a:tcPr marL="22248" marR="22248" marT="14832" marB="1483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2400" dirty="0"/>
                        <a:t>Hen, Duck, </a:t>
                      </a:r>
                    </a:p>
                  </a:txBody>
                  <a:tcPr marL="22248" marR="22248" marT="14832" marB="1483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43247">
                <a:tc>
                  <a:txBody>
                    <a:bodyPr/>
                    <a:lstStyle/>
                    <a:p>
                      <a:pPr algn="ctr" rtl="0" fontAlgn="b"/>
                      <a:r>
                        <a:rPr lang="en-IN" sz="2400" dirty="0"/>
                        <a:t>Meat</a:t>
                      </a:r>
                    </a:p>
                  </a:txBody>
                  <a:tcPr marL="22248" marR="22248" marT="14832" marB="1483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2400" dirty="0"/>
                        <a:t>Chickens, Duck, Sheep, Goat, Deer</a:t>
                      </a:r>
                    </a:p>
                  </a:txBody>
                  <a:tcPr marL="22248" marR="22248" marT="14832" marB="1483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43247">
                <a:tc>
                  <a:txBody>
                    <a:bodyPr/>
                    <a:lstStyle/>
                    <a:p>
                      <a:pPr algn="ctr" rtl="0" fontAlgn="b"/>
                      <a:r>
                        <a:rPr lang="en-IN" sz="2400"/>
                        <a:t>Honey</a:t>
                      </a:r>
                    </a:p>
                  </a:txBody>
                  <a:tcPr marL="22248" marR="22248" marT="14832" marB="1483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2400" dirty="0"/>
                        <a:t>Honeybees.</a:t>
                      </a:r>
                    </a:p>
                  </a:txBody>
                  <a:tcPr marL="22248" marR="22248" marT="14832" marB="1483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2928934"/>
            <a:ext cx="7643866" cy="584775"/>
          </a:xfrm>
          <a:prstGeom prst="rect">
            <a:avLst/>
          </a:prstGeom>
          <a:noFill/>
          <a:ln>
            <a:solidFill>
              <a:schemeClr val="tx1"/>
            </a:solidFill>
          </a:ln>
        </p:spPr>
        <p:txBody>
          <a:bodyPr wrap="square" rtlCol="0">
            <a:spAutoFit/>
          </a:bodyPr>
          <a:lstStyle/>
          <a:p>
            <a:pPr algn="ctr"/>
            <a:r>
              <a:rPr lang="en-US" sz="3200" b="1" dirty="0" smtClean="0"/>
              <a:t>DEFINE THE FOLLOWING</a:t>
            </a:r>
            <a:endParaRPr lang="en-IN" sz="3200" b="1"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2428860" y="2143116"/>
          <a:ext cx="4119570" cy="2786082"/>
        </p:xfrm>
        <a:graphic>
          <a:graphicData uri="http://schemas.openxmlformats.org/drawingml/2006/table">
            <a:tbl>
              <a:tblPr firstRow="1" bandRow="1">
                <a:tableStyleId>{2D5ABB26-0587-4C30-8999-92F81FD0307C}</a:tableStyleId>
              </a:tblPr>
              <a:tblGrid>
                <a:gridCol w="4119570"/>
              </a:tblGrid>
              <a:tr h="785818">
                <a:tc>
                  <a:txBody>
                    <a:bodyPr/>
                    <a:lstStyle/>
                    <a:p>
                      <a:pPr algn="ctr" rtl="0" fontAlgn="b"/>
                      <a:r>
                        <a:rPr lang="en-IN" sz="2800" dirty="0"/>
                        <a:t>Producers.</a:t>
                      </a:r>
                    </a:p>
                  </a:txBody>
                  <a:tcPr marL="22248" marR="22248" marT="14832" marB="14832" anchor="ctr">
                    <a:lnL>
                      <a:noFill/>
                    </a:lnL>
                    <a:lnR>
                      <a:noFill/>
                    </a:lnR>
                    <a:lnT>
                      <a:noFill/>
                    </a:lnT>
                    <a:lnB>
                      <a:noFill/>
                    </a:lnB>
                    <a:lnTlToBr w="12700" cmpd="sng">
                      <a:noFill/>
                      <a:prstDash val="solid"/>
                    </a:lnTlToBr>
                    <a:lnBlToTr w="12700" cmpd="sng">
                      <a:noFill/>
                      <a:prstDash val="solid"/>
                    </a:lnBlToTr>
                  </a:tcPr>
                </a:tc>
              </a:tr>
              <a:tr h="642942">
                <a:tc>
                  <a:txBody>
                    <a:bodyPr/>
                    <a:lstStyle/>
                    <a:p>
                      <a:pPr algn="ctr" rtl="0" fontAlgn="b"/>
                      <a:r>
                        <a:rPr lang="en-IN" sz="2800" dirty="0" smtClean="0"/>
                        <a:t>Herbivores.</a:t>
                      </a:r>
                      <a:endParaRPr lang="en-IN" sz="2800" dirty="0"/>
                    </a:p>
                  </a:txBody>
                  <a:tcPr marL="22248" marR="22248" marT="14832" marB="14832" anchor="ctr">
                    <a:lnT>
                      <a:noFill/>
                    </a:lnT>
                  </a:tcPr>
                </a:tc>
              </a:tr>
              <a:tr h="714380">
                <a:tc>
                  <a:txBody>
                    <a:bodyPr/>
                    <a:lstStyle/>
                    <a:p>
                      <a:pPr algn="ctr" rtl="0" fontAlgn="b"/>
                      <a:r>
                        <a:rPr lang="en-IN" sz="2800" dirty="0" err="1" smtClean="0"/>
                        <a:t>Pisciculture</a:t>
                      </a:r>
                      <a:r>
                        <a:rPr lang="en-IN" sz="2800" dirty="0"/>
                        <a:t>.</a:t>
                      </a:r>
                    </a:p>
                  </a:txBody>
                  <a:tcPr marL="22248" marR="22248" marT="14832" marB="14832" anchor="ctr"/>
                </a:tc>
              </a:tr>
              <a:tr h="642942">
                <a:tc>
                  <a:txBody>
                    <a:bodyPr/>
                    <a:lstStyle/>
                    <a:p>
                      <a:pPr algn="ctr" rtl="0" fontAlgn="b"/>
                      <a:r>
                        <a:rPr lang="en-IN" sz="2800" dirty="0">
                          <a:solidFill>
                            <a:srgbClr val="000000"/>
                          </a:solidFill>
                        </a:rPr>
                        <a:t>Apiculture.</a:t>
                      </a:r>
                    </a:p>
                  </a:txBody>
                  <a:tcPr marL="22248" marR="22248" marT="14832" marB="14832"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646331"/>
          </a:xfrm>
          <a:prstGeom prst="rect">
            <a:avLst/>
          </a:prstGeom>
          <a:noFill/>
          <a:ln>
            <a:noFill/>
          </a:ln>
        </p:spPr>
        <p:txBody>
          <a:bodyPr wrap="square" rtlCol="0">
            <a:spAutoFit/>
          </a:bodyPr>
          <a:lstStyle/>
          <a:p>
            <a:pPr algn="ctr"/>
            <a:r>
              <a:rPr lang="en-US" sz="3600" b="1" dirty="0" smtClean="0"/>
              <a:t>Food Variety</a:t>
            </a:r>
            <a:endParaRPr lang="en-IN" sz="3600" b="1"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285720" y="1428736"/>
          <a:ext cx="8643998" cy="3651352"/>
        </p:xfrm>
        <a:graphic>
          <a:graphicData uri="http://schemas.openxmlformats.org/drawingml/2006/table">
            <a:tbl>
              <a:tblPr/>
              <a:tblGrid>
                <a:gridCol w="2857520"/>
                <a:gridCol w="5786478"/>
              </a:tblGrid>
              <a:tr h="1428760">
                <a:tc>
                  <a:txBody>
                    <a:bodyPr/>
                    <a:lstStyle/>
                    <a:p>
                      <a:pPr rtl="0" fontAlgn="b"/>
                      <a:r>
                        <a:rPr lang="en-IN" sz="2800" dirty="0"/>
                        <a:t>Producers.</a:t>
                      </a:r>
                    </a:p>
                  </a:txBody>
                  <a:tcPr marL="22248" marR="22248" marT="14832" marB="1483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IN" sz="2800" dirty="0"/>
                        <a:t>Green plants which manufacture there own food.</a:t>
                      </a:r>
                    </a:p>
                  </a:txBody>
                  <a:tcPr marL="22248" marR="22248" marT="14832" marB="1483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43247">
                <a:tc>
                  <a:txBody>
                    <a:bodyPr/>
                    <a:lstStyle/>
                    <a:p>
                      <a:pPr rtl="0" fontAlgn="b"/>
                      <a:r>
                        <a:rPr lang="en-IN" sz="2800" dirty="0" smtClean="0"/>
                        <a:t>Herbivores.</a:t>
                      </a:r>
                      <a:endParaRPr lang="en-IN" sz="2800" dirty="0"/>
                    </a:p>
                  </a:txBody>
                  <a:tcPr marL="22248" marR="22248" marT="14832" marB="1483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IN" sz="2800" dirty="0" smtClean="0"/>
                        <a:t>An animal</a:t>
                      </a:r>
                      <a:r>
                        <a:rPr lang="en-IN" sz="2800" baseline="0" dirty="0" smtClean="0"/>
                        <a:t> </a:t>
                      </a:r>
                      <a:r>
                        <a:rPr lang="en-IN" sz="2800" dirty="0" smtClean="0"/>
                        <a:t>which </a:t>
                      </a:r>
                      <a:r>
                        <a:rPr lang="en-IN" sz="2800" dirty="0"/>
                        <a:t>eats only plants.</a:t>
                      </a:r>
                    </a:p>
                  </a:txBody>
                  <a:tcPr marL="22248" marR="22248" marT="14832" marB="1483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56829">
                <a:tc>
                  <a:txBody>
                    <a:bodyPr/>
                    <a:lstStyle/>
                    <a:p>
                      <a:pPr rtl="0" fontAlgn="b"/>
                      <a:r>
                        <a:rPr lang="en-IN" sz="2800" dirty="0" err="1" smtClean="0"/>
                        <a:t>Pisciculture</a:t>
                      </a:r>
                      <a:r>
                        <a:rPr lang="en-IN" sz="2800" dirty="0"/>
                        <a:t>.</a:t>
                      </a:r>
                    </a:p>
                  </a:txBody>
                  <a:tcPr marL="22248" marR="22248" marT="14832" marB="1483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IN" sz="2800"/>
                        <a:t>Rearing and management of fish on large scale.</a:t>
                      </a:r>
                    </a:p>
                  </a:txBody>
                  <a:tcPr marL="22248" marR="22248" marT="14832" marB="1483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56829">
                <a:tc>
                  <a:txBody>
                    <a:bodyPr/>
                    <a:lstStyle/>
                    <a:p>
                      <a:pPr rtl="0" fontAlgn="b"/>
                      <a:r>
                        <a:rPr lang="en-IN" sz="2800" dirty="0">
                          <a:solidFill>
                            <a:srgbClr val="000000"/>
                          </a:solidFill>
                        </a:rPr>
                        <a:t>Apiculture.</a:t>
                      </a:r>
                    </a:p>
                  </a:txBody>
                  <a:tcPr marL="22248" marR="22248" marT="14832" marB="1483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IN" sz="2800" dirty="0">
                          <a:solidFill>
                            <a:srgbClr val="000000"/>
                          </a:solidFill>
                        </a:rPr>
                        <a:t>The rearing of honeybees on a large scale.</a:t>
                      </a:r>
                    </a:p>
                  </a:txBody>
                  <a:tcPr marL="22248" marR="22248" marT="14832" marB="1483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2928934"/>
            <a:ext cx="7643866" cy="584775"/>
          </a:xfrm>
          <a:prstGeom prst="rect">
            <a:avLst/>
          </a:prstGeom>
          <a:noFill/>
          <a:ln>
            <a:solidFill>
              <a:schemeClr val="tx1"/>
            </a:solidFill>
          </a:ln>
        </p:spPr>
        <p:txBody>
          <a:bodyPr wrap="square" rtlCol="0">
            <a:spAutoFit/>
          </a:bodyPr>
          <a:lstStyle/>
          <a:p>
            <a:pPr algn="ctr"/>
            <a:r>
              <a:rPr lang="en-US" sz="3200" b="1" dirty="0" smtClean="0"/>
              <a:t>GIVE TWO EXAMPLES OF THE FOLLOWING</a:t>
            </a:r>
            <a:endParaRPr lang="en-IN" sz="3200" b="1"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2428860" y="2143116"/>
          <a:ext cx="4119570" cy="2786082"/>
        </p:xfrm>
        <a:graphic>
          <a:graphicData uri="http://schemas.openxmlformats.org/drawingml/2006/table">
            <a:tbl>
              <a:tblPr firstRow="1" bandRow="1">
                <a:tableStyleId>{2D5ABB26-0587-4C30-8999-92F81FD0307C}</a:tableStyleId>
              </a:tblPr>
              <a:tblGrid>
                <a:gridCol w="4119570"/>
              </a:tblGrid>
              <a:tr h="785818">
                <a:tc>
                  <a:txBody>
                    <a:bodyPr/>
                    <a:lstStyle/>
                    <a:p>
                      <a:pPr algn="ctr" rtl="0" fontAlgn="b"/>
                      <a:r>
                        <a:rPr lang="en-IN" sz="2800" dirty="0" smtClean="0"/>
                        <a:t>Carnivores.</a:t>
                      </a:r>
                      <a:endParaRPr lang="en-IN" sz="2800" dirty="0"/>
                    </a:p>
                  </a:txBody>
                  <a:tcPr marL="22248" marR="22248" marT="14832" marB="14832" anchor="ctr">
                    <a:lnL>
                      <a:noFill/>
                    </a:lnL>
                    <a:lnR>
                      <a:noFill/>
                    </a:lnR>
                    <a:lnT>
                      <a:noFill/>
                    </a:lnT>
                    <a:lnB>
                      <a:noFill/>
                    </a:lnB>
                    <a:lnTlToBr w="12700" cmpd="sng">
                      <a:noFill/>
                      <a:prstDash val="solid"/>
                    </a:lnTlToBr>
                    <a:lnBlToTr w="12700" cmpd="sng">
                      <a:noFill/>
                      <a:prstDash val="solid"/>
                    </a:lnBlToTr>
                  </a:tcPr>
                </a:tc>
              </a:tr>
              <a:tr h="642942">
                <a:tc>
                  <a:txBody>
                    <a:bodyPr/>
                    <a:lstStyle/>
                    <a:p>
                      <a:pPr algn="ctr" rtl="0" fontAlgn="b"/>
                      <a:r>
                        <a:rPr lang="en-IN" sz="2800" dirty="0" smtClean="0"/>
                        <a:t>Cereals</a:t>
                      </a:r>
                      <a:endParaRPr lang="en-IN" sz="2800" dirty="0"/>
                    </a:p>
                  </a:txBody>
                  <a:tcPr marL="22248" marR="22248" marT="14832" marB="14832" anchor="ctr">
                    <a:lnT>
                      <a:noFill/>
                    </a:lnT>
                  </a:tcPr>
                </a:tc>
              </a:tr>
              <a:tr h="714380">
                <a:tc>
                  <a:txBody>
                    <a:bodyPr/>
                    <a:lstStyle/>
                    <a:p>
                      <a:pPr algn="ctr" rtl="0" fontAlgn="b"/>
                      <a:r>
                        <a:rPr lang="en-IN" sz="2800" dirty="0" smtClean="0"/>
                        <a:t>Pulses</a:t>
                      </a:r>
                      <a:endParaRPr lang="en-IN" sz="2800" dirty="0"/>
                    </a:p>
                  </a:txBody>
                  <a:tcPr marL="22248" marR="22248" marT="14832" marB="14832" anchor="ctr"/>
                </a:tc>
              </a:tr>
              <a:tr h="642942">
                <a:tc>
                  <a:txBody>
                    <a:bodyPr/>
                    <a:lstStyle/>
                    <a:p>
                      <a:pPr algn="ctr" rtl="0" fontAlgn="b"/>
                      <a:r>
                        <a:rPr lang="en-IN" sz="2800" dirty="0" smtClean="0">
                          <a:solidFill>
                            <a:srgbClr val="000000"/>
                          </a:solidFill>
                        </a:rPr>
                        <a:t>Spices</a:t>
                      </a:r>
                      <a:endParaRPr lang="en-IN" sz="2800" dirty="0">
                        <a:solidFill>
                          <a:srgbClr val="000000"/>
                        </a:solidFill>
                      </a:endParaRPr>
                    </a:p>
                  </a:txBody>
                  <a:tcPr marL="22248" marR="22248" marT="14832" marB="14832" anchor="ctr"/>
                </a:tc>
              </a:tr>
            </a:tbl>
          </a:graphicData>
        </a:graphic>
      </p:graphicFrame>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285720" y="1714488"/>
          <a:ext cx="8643998" cy="2823220"/>
        </p:xfrm>
        <a:graphic>
          <a:graphicData uri="http://schemas.openxmlformats.org/drawingml/2006/table">
            <a:tbl>
              <a:tblPr/>
              <a:tblGrid>
                <a:gridCol w="2857520"/>
                <a:gridCol w="5786478"/>
              </a:tblGrid>
              <a:tr h="1428760">
                <a:tc>
                  <a:txBody>
                    <a:bodyPr/>
                    <a:lstStyle/>
                    <a:p>
                      <a:pPr algn="ctr" rtl="0" fontAlgn="b"/>
                      <a:r>
                        <a:rPr lang="en-IN" sz="2800" dirty="0" smtClean="0"/>
                        <a:t>Carnivores.</a:t>
                      </a:r>
                      <a:endParaRPr lang="en-IN" sz="2800" dirty="0"/>
                    </a:p>
                  </a:txBody>
                  <a:tcPr marL="22248" marR="22248" marT="14832" marB="1483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2800" dirty="0">
                          <a:solidFill>
                            <a:srgbClr val="000000"/>
                          </a:solidFill>
                        </a:rPr>
                        <a:t>Lion, Tiger</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43247">
                <a:tc>
                  <a:txBody>
                    <a:bodyPr/>
                    <a:lstStyle/>
                    <a:p>
                      <a:pPr algn="ctr" rtl="0" fontAlgn="b"/>
                      <a:r>
                        <a:rPr lang="en-IN" sz="2800" dirty="0" smtClean="0"/>
                        <a:t>Cereals</a:t>
                      </a:r>
                      <a:endParaRPr lang="en-IN" sz="2800" dirty="0"/>
                    </a:p>
                  </a:txBody>
                  <a:tcPr marL="22248" marR="22248" marT="14832" marB="1483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2800" dirty="0">
                          <a:solidFill>
                            <a:srgbClr val="000000"/>
                          </a:solidFill>
                        </a:rPr>
                        <a:t>Wheat, Rice</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56829">
                <a:tc>
                  <a:txBody>
                    <a:bodyPr/>
                    <a:lstStyle/>
                    <a:p>
                      <a:pPr algn="ctr" rtl="0" fontAlgn="b"/>
                      <a:r>
                        <a:rPr lang="en-IN" sz="2800" dirty="0" smtClean="0"/>
                        <a:t>Pulses</a:t>
                      </a:r>
                      <a:endParaRPr lang="en-IN" sz="2800" dirty="0"/>
                    </a:p>
                  </a:txBody>
                  <a:tcPr marL="22248" marR="22248" marT="14832" marB="1483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2800" dirty="0">
                          <a:solidFill>
                            <a:srgbClr val="000000"/>
                          </a:solidFill>
                        </a:rPr>
                        <a:t>Pea, Bean</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56829">
                <a:tc>
                  <a:txBody>
                    <a:bodyPr/>
                    <a:lstStyle/>
                    <a:p>
                      <a:pPr algn="ctr" rtl="0" fontAlgn="b"/>
                      <a:r>
                        <a:rPr lang="en-IN" sz="2800" dirty="0" smtClean="0">
                          <a:solidFill>
                            <a:srgbClr val="000000"/>
                          </a:solidFill>
                        </a:rPr>
                        <a:t>Spices</a:t>
                      </a:r>
                      <a:endParaRPr lang="en-IN" sz="2800" dirty="0">
                        <a:solidFill>
                          <a:srgbClr val="000000"/>
                        </a:solidFill>
                      </a:endParaRPr>
                    </a:p>
                  </a:txBody>
                  <a:tcPr marL="22248" marR="22248" marT="14832" marB="1483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2800" dirty="0">
                          <a:solidFill>
                            <a:srgbClr val="000000"/>
                          </a:solidFill>
                        </a:rPr>
                        <a:t>Pepper, Cardamom</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2786058"/>
            <a:ext cx="7643866" cy="584775"/>
          </a:xfrm>
          <a:prstGeom prst="rect">
            <a:avLst/>
          </a:prstGeom>
          <a:noFill/>
          <a:ln>
            <a:solidFill>
              <a:schemeClr val="tx1"/>
            </a:solidFill>
          </a:ln>
        </p:spPr>
        <p:txBody>
          <a:bodyPr wrap="square" rtlCol="0">
            <a:spAutoFit/>
          </a:bodyPr>
          <a:lstStyle/>
          <a:p>
            <a:pPr algn="ctr"/>
            <a:r>
              <a:rPr lang="en-US" sz="3200" b="1" dirty="0" smtClean="0"/>
              <a:t>DIFFERENTIATE BETWEEN</a:t>
            </a:r>
            <a:endParaRPr lang="en-IN" sz="3200" b="1" dirty="0"/>
          </a:p>
        </p:txBody>
      </p:sp>
      <p:sp>
        <p:nvSpPr>
          <p:cNvPr id="5" name="TextBox 4"/>
          <p:cNvSpPr txBox="1"/>
          <p:nvPr/>
        </p:nvSpPr>
        <p:spPr>
          <a:xfrm>
            <a:off x="2500298" y="4071942"/>
            <a:ext cx="4023794" cy="523220"/>
          </a:xfrm>
          <a:prstGeom prst="rect">
            <a:avLst/>
          </a:prstGeom>
          <a:noFill/>
        </p:spPr>
        <p:txBody>
          <a:bodyPr wrap="none" rtlCol="0">
            <a:spAutoFit/>
          </a:bodyPr>
          <a:lstStyle/>
          <a:p>
            <a:r>
              <a:rPr lang="en-US" sz="2800" b="1" dirty="0" smtClean="0">
                <a:solidFill>
                  <a:srgbClr val="C00000"/>
                </a:solidFill>
              </a:rPr>
              <a:t>Producers and Herbivores</a:t>
            </a:r>
            <a:endParaRPr lang="en-IN" sz="2800" b="1" dirty="0">
              <a:solidFill>
                <a:srgbClr val="C00000"/>
              </a:solidFill>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7158" y="1571612"/>
          <a:ext cx="8572560" cy="3529872"/>
        </p:xfrm>
        <a:graphic>
          <a:graphicData uri="http://schemas.openxmlformats.org/drawingml/2006/table">
            <a:tbl>
              <a:tblPr/>
              <a:tblGrid>
                <a:gridCol w="4431423"/>
                <a:gridCol w="4141137"/>
              </a:tblGrid>
              <a:tr h="238034">
                <a:tc>
                  <a:txBody>
                    <a:bodyPr/>
                    <a:lstStyle/>
                    <a:p>
                      <a:pPr algn="ctr" rtl="0" fontAlgn="b"/>
                      <a:r>
                        <a:rPr lang="en-IN" sz="2800" b="1" i="1" dirty="0">
                          <a:solidFill>
                            <a:srgbClr val="980000"/>
                          </a:solidFill>
                        </a:rPr>
                        <a:t>PRODUCERS</a:t>
                      </a:r>
                    </a:p>
                  </a:txBody>
                  <a:tcPr marL="21771" marR="21771" marT="14514" marB="14514" anchor="b">
                    <a:lnL w="2857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2800" b="1" i="1">
                          <a:solidFill>
                            <a:srgbClr val="980000"/>
                          </a:solidFill>
                        </a:rPr>
                        <a:t>HERBIVORES</a:t>
                      </a:r>
                    </a:p>
                  </a:txBody>
                  <a:tcPr marL="21771" marR="21771" marT="14514" marB="14514" anchor="b">
                    <a:lnL w="9525" cap="flat" cmpd="sng" algn="ctr">
                      <a:solidFill>
                        <a:srgbClr val="CCCCCC"/>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47040">
                <a:tc>
                  <a:txBody>
                    <a:bodyPr/>
                    <a:lstStyle/>
                    <a:p>
                      <a:pPr rtl="0" fontAlgn="b"/>
                      <a:r>
                        <a:rPr lang="en-IN" sz="2800" dirty="0"/>
                        <a:t>Green plants which manufacture there own food.</a:t>
                      </a:r>
                    </a:p>
                  </a:txBody>
                  <a:tcPr marL="21771" marR="21771" marT="14514" marB="14514"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IN" sz="2800"/>
                        <a:t>An animals which eats only plants.</a:t>
                      </a:r>
                    </a:p>
                  </a:txBody>
                  <a:tcPr marL="21771" marR="21771" marT="14514" marB="14514"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47040">
                <a:tc>
                  <a:txBody>
                    <a:bodyPr/>
                    <a:lstStyle/>
                    <a:p>
                      <a:pPr rtl="0" fontAlgn="b"/>
                      <a:r>
                        <a:rPr lang="en-IN" sz="2800" dirty="0" smtClean="0"/>
                        <a:t>Producers </a:t>
                      </a:r>
                      <a:r>
                        <a:rPr lang="en-IN" sz="2800" dirty="0"/>
                        <a:t>need sunlight as raw materials for production of their food.</a:t>
                      </a:r>
                    </a:p>
                  </a:txBody>
                  <a:tcPr marL="21771" marR="21771" marT="14514" marB="14514"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IN" sz="2800"/>
                        <a:t>Herbivores do not prepare their own food</a:t>
                      </a:r>
                    </a:p>
                  </a:txBody>
                  <a:tcPr marL="21771" marR="21771" marT="14514" marB="14514"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38034">
                <a:tc>
                  <a:txBody>
                    <a:bodyPr/>
                    <a:lstStyle/>
                    <a:p>
                      <a:pPr rtl="0" fontAlgn="b"/>
                      <a:r>
                        <a:rPr lang="en-IN" sz="2800" dirty="0"/>
                        <a:t>Examples-- All types of green plants.</a:t>
                      </a:r>
                    </a:p>
                  </a:txBody>
                  <a:tcPr marL="21771" marR="21771" marT="14514" marB="14514"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rtl="0" fontAlgn="b"/>
                      <a:r>
                        <a:rPr lang="en-IN" sz="2800" dirty="0"/>
                        <a:t>Example--Cow</a:t>
                      </a:r>
                      <a:r>
                        <a:rPr lang="en-IN" sz="2800" dirty="0" smtClean="0"/>
                        <a:t>, sheep, deer</a:t>
                      </a:r>
                      <a:r>
                        <a:rPr lang="en-IN" sz="2800" dirty="0"/>
                        <a:t>, etc.</a:t>
                      </a:r>
                    </a:p>
                  </a:txBody>
                  <a:tcPr marL="21771" marR="21771" marT="14514" marB="14514"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2786058"/>
            <a:ext cx="7643866" cy="584775"/>
          </a:xfrm>
          <a:prstGeom prst="rect">
            <a:avLst/>
          </a:prstGeom>
          <a:noFill/>
          <a:ln>
            <a:solidFill>
              <a:schemeClr val="tx1"/>
            </a:solidFill>
          </a:ln>
        </p:spPr>
        <p:txBody>
          <a:bodyPr wrap="square" rtlCol="0">
            <a:spAutoFit/>
          </a:bodyPr>
          <a:lstStyle/>
          <a:p>
            <a:pPr algn="ctr"/>
            <a:r>
              <a:rPr lang="en-US" sz="3200" b="1" dirty="0" smtClean="0"/>
              <a:t>DIFFERENTIATE BETWEEN</a:t>
            </a:r>
            <a:endParaRPr lang="en-IN" sz="3200" b="1" dirty="0"/>
          </a:p>
        </p:txBody>
      </p:sp>
      <p:sp>
        <p:nvSpPr>
          <p:cNvPr id="5" name="TextBox 4"/>
          <p:cNvSpPr txBox="1"/>
          <p:nvPr/>
        </p:nvSpPr>
        <p:spPr>
          <a:xfrm>
            <a:off x="2500298" y="4071942"/>
            <a:ext cx="4118115" cy="523220"/>
          </a:xfrm>
          <a:prstGeom prst="rect">
            <a:avLst/>
          </a:prstGeom>
          <a:noFill/>
        </p:spPr>
        <p:txBody>
          <a:bodyPr wrap="none" rtlCol="0">
            <a:spAutoFit/>
          </a:bodyPr>
          <a:lstStyle/>
          <a:p>
            <a:r>
              <a:rPr lang="en-US" sz="2800" b="1" dirty="0" smtClean="0">
                <a:solidFill>
                  <a:srgbClr val="C00000"/>
                </a:solidFill>
              </a:rPr>
              <a:t>Herbivores and Carnivores</a:t>
            </a:r>
            <a:endParaRPr lang="en-IN" sz="2800" b="1" dirty="0">
              <a:solidFill>
                <a:srgbClr val="C00000"/>
              </a:solidFill>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142844" y="1928802"/>
          <a:ext cx="8715436" cy="2676432"/>
        </p:xfrm>
        <a:graphic>
          <a:graphicData uri="http://schemas.openxmlformats.org/drawingml/2006/table">
            <a:tbl>
              <a:tblPr/>
              <a:tblGrid>
                <a:gridCol w="4645737"/>
                <a:gridCol w="4069699"/>
              </a:tblGrid>
              <a:tr h="238034">
                <a:tc>
                  <a:txBody>
                    <a:bodyPr/>
                    <a:lstStyle/>
                    <a:p>
                      <a:pPr algn="ctr" rtl="0" fontAlgn="b"/>
                      <a:r>
                        <a:rPr lang="en-IN" sz="2800" b="1" i="1" dirty="0">
                          <a:solidFill>
                            <a:srgbClr val="980000"/>
                          </a:solidFill>
                        </a:rPr>
                        <a:t>HERBIVORES</a:t>
                      </a:r>
                    </a:p>
                  </a:txBody>
                  <a:tcPr marL="21771" marR="21771" marT="14514" marB="14514" anchor="b">
                    <a:lnL w="2857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2800" b="1" i="1">
                          <a:solidFill>
                            <a:srgbClr val="980000"/>
                          </a:solidFill>
                        </a:rPr>
                        <a:t>CARNIVORES</a:t>
                      </a:r>
                    </a:p>
                  </a:txBody>
                  <a:tcPr marL="21771" marR="21771" marT="14514" marB="14514" anchor="b">
                    <a:lnL w="9525" cap="flat" cmpd="sng" algn="ctr">
                      <a:solidFill>
                        <a:srgbClr val="CCCCCC"/>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38034">
                <a:tc>
                  <a:txBody>
                    <a:bodyPr/>
                    <a:lstStyle/>
                    <a:p>
                      <a:pPr rtl="0" fontAlgn="b"/>
                      <a:r>
                        <a:rPr lang="en-IN" sz="2800" dirty="0"/>
                        <a:t>An animals which eats only plants.</a:t>
                      </a:r>
                    </a:p>
                  </a:txBody>
                  <a:tcPr marL="21771" marR="21771" marT="14514" marB="14514"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IN" sz="2800"/>
                        <a:t>An animals that eats other animals.</a:t>
                      </a:r>
                    </a:p>
                  </a:txBody>
                  <a:tcPr marL="21771" marR="21771" marT="14514" marB="14514"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47040">
                <a:tc>
                  <a:txBody>
                    <a:bodyPr/>
                    <a:lstStyle/>
                    <a:p>
                      <a:pPr rtl="0" fontAlgn="b"/>
                      <a:r>
                        <a:rPr lang="en-IN" sz="2800" dirty="0"/>
                        <a:t>They are also called primary consumers.</a:t>
                      </a:r>
                    </a:p>
                  </a:txBody>
                  <a:tcPr marL="21771" marR="21771" marT="14514" marB="14514"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IN" sz="2800" dirty="0"/>
                        <a:t>They are also know as secondary consumers.</a:t>
                      </a:r>
                    </a:p>
                  </a:txBody>
                  <a:tcPr marL="21771" marR="21771" marT="14514" marB="14514"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38034">
                <a:tc>
                  <a:txBody>
                    <a:bodyPr/>
                    <a:lstStyle/>
                    <a:p>
                      <a:pPr rtl="0" fontAlgn="b"/>
                      <a:r>
                        <a:rPr lang="en-IN" sz="2800"/>
                        <a:t>Examples--Cow,deer,sheep,etc.</a:t>
                      </a:r>
                    </a:p>
                  </a:txBody>
                  <a:tcPr marL="21771" marR="21771" marT="14514" marB="14514"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r>
                        <a:rPr lang="en-IN" sz="2800" dirty="0"/>
                        <a:t>Example--</a:t>
                      </a:r>
                      <a:r>
                        <a:rPr lang="en-IN" sz="2800" dirty="0" err="1"/>
                        <a:t>Lion,tiger,etc</a:t>
                      </a:r>
                      <a:r>
                        <a:rPr lang="en-IN" sz="2800" dirty="0"/>
                        <a:t>.</a:t>
                      </a:r>
                    </a:p>
                  </a:txBody>
                  <a:tcPr marL="21771" marR="21771" marT="14514" marB="14514"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2786058"/>
            <a:ext cx="7643866" cy="584775"/>
          </a:xfrm>
          <a:prstGeom prst="rect">
            <a:avLst/>
          </a:prstGeom>
          <a:noFill/>
          <a:ln>
            <a:solidFill>
              <a:schemeClr val="tx1"/>
            </a:solidFill>
          </a:ln>
        </p:spPr>
        <p:txBody>
          <a:bodyPr wrap="square" rtlCol="0">
            <a:spAutoFit/>
          </a:bodyPr>
          <a:lstStyle/>
          <a:p>
            <a:pPr algn="ctr"/>
            <a:r>
              <a:rPr lang="en-US" sz="3200" b="1" dirty="0" smtClean="0"/>
              <a:t>ANSWER THE FOLLOWING</a:t>
            </a:r>
            <a:endParaRPr lang="en-IN" sz="3200" b="1"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584775"/>
          </a:xfrm>
          <a:prstGeom prst="rect">
            <a:avLst/>
          </a:prstGeom>
          <a:noFill/>
          <a:ln>
            <a:noFill/>
          </a:ln>
        </p:spPr>
        <p:txBody>
          <a:bodyPr wrap="square" rtlCol="0">
            <a:spAutoFit/>
          </a:bodyPr>
          <a:lstStyle/>
          <a:p>
            <a:pPr algn="ctr"/>
            <a:r>
              <a:rPr lang="en-IN" sz="3200" b="1" dirty="0" smtClean="0"/>
              <a:t>Why does our body need food?</a:t>
            </a:r>
            <a:endParaRPr lang="en-IN" sz="32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584775"/>
          </a:xfrm>
          <a:prstGeom prst="rect">
            <a:avLst/>
          </a:prstGeom>
          <a:noFill/>
          <a:ln>
            <a:noFill/>
          </a:ln>
        </p:spPr>
        <p:txBody>
          <a:bodyPr wrap="square" rtlCol="0">
            <a:spAutoFit/>
          </a:bodyPr>
          <a:lstStyle/>
          <a:p>
            <a:pPr algn="ctr"/>
            <a:r>
              <a:rPr lang="en-IN" sz="3200" b="1" dirty="0" smtClean="0"/>
              <a:t>What is menu?</a:t>
            </a:r>
            <a:endParaRPr lang="en-IN" sz="3200" b="1"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1571612"/>
            <a:ext cx="7643866" cy="3662541"/>
          </a:xfrm>
          <a:prstGeom prst="rect">
            <a:avLst/>
          </a:prstGeom>
          <a:noFill/>
          <a:ln>
            <a:noFill/>
          </a:ln>
        </p:spPr>
        <p:txBody>
          <a:bodyPr wrap="square" rtlCol="0">
            <a:spAutoFit/>
          </a:bodyPr>
          <a:lstStyle/>
          <a:p>
            <a:r>
              <a:rPr lang="en-US" sz="3200" b="1" dirty="0" smtClean="0"/>
              <a:t>Our body requires food due to the following reasons-</a:t>
            </a:r>
          </a:p>
          <a:p>
            <a:r>
              <a:rPr lang="en-IN" sz="2800" dirty="0" smtClean="0"/>
              <a:t>(a)For </a:t>
            </a:r>
            <a:r>
              <a:rPr lang="en-IN" sz="2800" dirty="0" smtClean="0"/>
              <a:t>energy required to perform various function of body to sustain life</a:t>
            </a:r>
            <a:r>
              <a:rPr lang="en-IN" sz="2800" dirty="0" smtClean="0"/>
              <a:t>.</a:t>
            </a:r>
          </a:p>
          <a:p>
            <a:r>
              <a:rPr lang="en-IN" sz="2800" dirty="0" smtClean="0"/>
              <a:t>(b)Without proper </a:t>
            </a:r>
            <a:r>
              <a:rPr lang="en-IN" sz="2800" dirty="0" smtClean="0"/>
              <a:t>food</a:t>
            </a:r>
            <a:r>
              <a:rPr lang="en-IN" sz="2800" dirty="0" smtClean="0"/>
              <a:t>, our </a:t>
            </a:r>
            <a:r>
              <a:rPr lang="en-IN" sz="2800" dirty="0" smtClean="0"/>
              <a:t>growth would not be possible</a:t>
            </a:r>
            <a:r>
              <a:rPr lang="en-IN" sz="2800" dirty="0" smtClean="0"/>
              <a:t>.</a:t>
            </a:r>
          </a:p>
          <a:p>
            <a:r>
              <a:rPr lang="en-IN" sz="2800" dirty="0" smtClean="0"/>
              <a:t>(c)For </a:t>
            </a:r>
            <a:r>
              <a:rPr lang="en-IN" sz="2800" dirty="0" smtClean="0"/>
              <a:t>repair of damaged or injured body parts</a:t>
            </a:r>
            <a:r>
              <a:rPr lang="en-IN" sz="2800" dirty="0" smtClean="0"/>
              <a:t>.</a:t>
            </a:r>
          </a:p>
          <a:p>
            <a:r>
              <a:rPr lang="en-IN" sz="2800" dirty="0" smtClean="0"/>
              <a:t>(d)For </a:t>
            </a:r>
            <a:r>
              <a:rPr lang="en-IN" sz="2800" dirty="0" smtClean="0"/>
              <a:t>protection from diseases.</a:t>
            </a:r>
            <a:endParaRPr lang="en-IN" sz="2800" b="1"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584775"/>
          </a:xfrm>
          <a:prstGeom prst="rect">
            <a:avLst/>
          </a:prstGeom>
          <a:noFill/>
          <a:ln>
            <a:noFill/>
          </a:ln>
        </p:spPr>
        <p:txBody>
          <a:bodyPr wrap="square" rtlCol="0">
            <a:spAutoFit/>
          </a:bodyPr>
          <a:lstStyle/>
          <a:p>
            <a:pPr algn="ctr"/>
            <a:r>
              <a:rPr lang="en-IN" sz="3200" b="1" dirty="0" smtClean="0"/>
              <a:t>Why are plants important for us?</a:t>
            </a:r>
            <a:endParaRPr lang="en-IN" sz="3200" b="1"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928670"/>
            <a:ext cx="8858280" cy="5078313"/>
          </a:xfrm>
          <a:prstGeom prst="rect">
            <a:avLst/>
          </a:prstGeom>
          <a:noFill/>
          <a:ln>
            <a:noFill/>
          </a:ln>
        </p:spPr>
        <p:txBody>
          <a:bodyPr wrap="square" rtlCol="0">
            <a:spAutoFit/>
          </a:bodyPr>
          <a:lstStyle/>
          <a:p>
            <a:r>
              <a:rPr lang="en-IN" sz="3200" dirty="0" smtClean="0"/>
              <a:t>Plants are important to us because most of the food we eat comes from </a:t>
            </a:r>
            <a:r>
              <a:rPr lang="en-IN" sz="3200" dirty="0" smtClean="0"/>
              <a:t>plant source. Plant foods include:</a:t>
            </a:r>
          </a:p>
          <a:p>
            <a:endParaRPr lang="en-IN" sz="3200" b="1" i="1" dirty="0" smtClean="0"/>
          </a:p>
          <a:p>
            <a:r>
              <a:rPr lang="en-IN" sz="2800" dirty="0" smtClean="0"/>
              <a:t>Cereals - Wheat , rice </a:t>
            </a:r>
            <a:r>
              <a:rPr lang="en-IN" sz="2800" dirty="0" smtClean="0"/>
              <a:t>and </a:t>
            </a:r>
            <a:r>
              <a:rPr lang="en-IN" sz="2800" dirty="0" smtClean="0"/>
              <a:t>maize</a:t>
            </a:r>
          </a:p>
          <a:p>
            <a:r>
              <a:rPr lang="en-IN" sz="2800" dirty="0" smtClean="0"/>
              <a:t>Pulses(</a:t>
            </a:r>
            <a:r>
              <a:rPr lang="en-IN" sz="2800" dirty="0" err="1" smtClean="0"/>
              <a:t>dals</a:t>
            </a:r>
            <a:r>
              <a:rPr lang="en-IN" sz="2800" dirty="0" smtClean="0"/>
              <a:t>) -</a:t>
            </a:r>
            <a:r>
              <a:rPr lang="en-IN" sz="2800" dirty="0" smtClean="0"/>
              <a:t> Pea , bean ,gram </a:t>
            </a:r>
            <a:r>
              <a:rPr lang="en-IN" sz="2800" dirty="0" smtClean="0"/>
              <a:t>and </a:t>
            </a:r>
            <a:r>
              <a:rPr lang="en-IN" sz="2800" dirty="0" err="1" smtClean="0"/>
              <a:t>soyabean</a:t>
            </a:r>
            <a:r>
              <a:rPr lang="en-IN" sz="2800" dirty="0" smtClean="0"/>
              <a:t>.</a:t>
            </a:r>
          </a:p>
          <a:p>
            <a:r>
              <a:rPr lang="en-IN" sz="2800" dirty="0" smtClean="0"/>
              <a:t> Vegetables-  Carrot , radish , potato , onion , cabbage , tomato and </a:t>
            </a:r>
            <a:r>
              <a:rPr lang="en-IN" sz="2800" dirty="0" smtClean="0"/>
              <a:t>spinach</a:t>
            </a:r>
            <a:r>
              <a:rPr lang="en-IN" sz="2800" dirty="0" smtClean="0"/>
              <a:t>.</a:t>
            </a:r>
          </a:p>
          <a:p>
            <a:r>
              <a:rPr lang="en-IN" sz="2800" dirty="0" smtClean="0"/>
              <a:t>Fruits - Banana , apple , mango , grapes</a:t>
            </a:r>
          </a:p>
          <a:p>
            <a:r>
              <a:rPr lang="en-IN" sz="2800" dirty="0" smtClean="0"/>
              <a:t>Spices - Ginger , turmeric , pepper , chillies.</a:t>
            </a:r>
          </a:p>
          <a:p>
            <a:r>
              <a:rPr lang="en-IN" sz="2800" dirty="0" smtClean="0"/>
              <a:t>Oils- coconut oil, groundnut oil, etc.</a:t>
            </a:r>
            <a:endParaRPr lang="en-IN" sz="2400" b="1"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584775"/>
          </a:xfrm>
          <a:prstGeom prst="rect">
            <a:avLst/>
          </a:prstGeom>
          <a:noFill/>
          <a:ln>
            <a:noFill/>
          </a:ln>
        </p:spPr>
        <p:txBody>
          <a:bodyPr wrap="square" rtlCol="0">
            <a:spAutoFit/>
          </a:bodyPr>
          <a:lstStyle/>
          <a:p>
            <a:pPr algn="ctr"/>
            <a:r>
              <a:rPr lang="en-IN" sz="3200" b="1" dirty="0" smtClean="0"/>
              <a:t>Why are </a:t>
            </a:r>
            <a:r>
              <a:rPr lang="en-IN" sz="3200" b="1" dirty="0" smtClean="0"/>
              <a:t>animals important </a:t>
            </a:r>
            <a:r>
              <a:rPr lang="en-IN" sz="3200" b="1" dirty="0" smtClean="0"/>
              <a:t>for us?</a:t>
            </a:r>
            <a:endParaRPr lang="en-IN" sz="3200" b="1"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2428868"/>
            <a:ext cx="8858280" cy="1569660"/>
          </a:xfrm>
          <a:prstGeom prst="rect">
            <a:avLst/>
          </a:prstGeom>
          <a:noFill/>
          <a:ln>
            <a:noFill/>
          </a:ln>
        </p:spPr>
        <p:txBody>
          <a:bodyPr wrap="square" rtlCol="0">
            <a:spAutoFit/>
          </a:bodyPr>
          <a:lstStyle/>
          <a:p>
            <a:r>
              <a:rPr lang="en-IN" sz="3200" b="1" dirty="0" smtClean="0"/>
              <a:t>Animal are important to us because </a:t>
            </a:r>
            <a:r>
              <a:rPr lang="en-IN" sz="3200" b="1" dirty="0" smtClean="0"/>
              <a:t>they provide </a:t>
            </a:r>
            <a:r>
              <a:rPr lang="en-IN" sz="3200" b="1" dirty="0" smtClean="0"/>
              <a:t>us food in the form of </a:t>
            </a:r>
            <a:r>
              <a:rPr lang="en-IN" sz="3200" b="1" dirty="0" smtClean="0"/>
              <a:t>milk , meat , fish , eggs </a:t>
            </a:r>
            <a:r>
              <a:rPr lang="en-IN" sz="3200" b="1" dirty="0" smtClean="0"/>
              <a:t>and </a:t>
            </a:r>
            <a:r>
              <a:rPr lang="en-IN" sz="3200" b="1" dirty="0" smtClean="0"/>
              <a:t>honey.</a:t>
            </a:r>
            <a:endParaRPr lang="en-IN" sz="2400" b="1"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584775"/>
          </a:xfrm>
          <a:prstGeom prst="rect">
            <a:avLst/>
          </a:prstGeom>
          <a:noFill/>
          <a:ln>
            <a:noFill/>
          </a:ln>
        </p:spPr>
        <p:txBody>
          <a:bodyPr wrap="square" rtlCol="0">
            <a:spAutoFit/>
          </a:bodyPr>
          <a:lstStyle/>
          <a:p>
            <a:pPr algn="ctr"/>
            <a:r>
              <a:rPr lang="en-IN" sz="3200" b="1" dirty="0" smtClean="0"/>
              <a:t>Why </a:t>
            </a:r>
            <a:r>
              <a:rPr lang="en-IN" sz="3200" b="1" dirty="0" smtClean="0"/>
              <a:t>is crow called an omnivore?</a:t>
            </a:r>
            <a:endParaRPr lang="en-IN" sz="3200" b="1"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2428868"/>
            <a:ext cx="8858280" cy="1077218"/>
          </a:xfrm>
          <a:prstGeom prst="rect">
            <a:avLst/>
          </a:prstGeom>
          <a:noFill/>
          <a:ln>
            <a:noFill/>
          </a:ln>
        </p:spPr>
        <p:txBody>
          <a:bodyPr wrap="square" rtlCol="0">
            <a:spAutoFit/>
          </a:bodyPr>
          <a:lstStyle/>
          <a:p>
            <a:r>
              <a:rPr lang="en-IN" sz="3200" b="1" dirty="0" smtClean="0"/>
              <a:t>Crow is called an omnivore because it eats both plants and animals.</a:t>
            </a:r>
            <a:endParaRPr lang="en-IN" sz="2400" b="1"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1643050"/>
            <a:ext cx="7772400" cy="1470025"/>
          </a:xfrm>
        </p:spPr>
        <p:txBody>
          <a:bodyPr/>
          <a:lstStyle/>
          <a:p>
            <a:r>
              <a:rPr lang="en-US" b="1" dirty="0" smtClean="0"/>
              <a:t>CHAPTER </a:t>
            </a:r>
            <a:r>
              <a:rPr lang="en-US" b="1" dirty="0" smtClean="0"/>
              <a:t>2: COMPONENTS OF FOOD</a:t>
            </a:r>
            <a:endParaRPr lang="en-IN" b="1" dirty="0"/>
          </a:p>
        </p:txBody>
      </p:sp>
      <p:sp>
        <p:nvSpPr>
          <p:cNvPr id="3" name="TextBox 2"/>
          <p:cNvSpPr txBox="1"/>
          <p:nvPr/>
        </p:nvSpPr>
        <p:spPr>
          <a:xfrm>
            <a:off x="857224" y="3714752"/>
            <a:ext cx="7643866" cy="461665"/>
          </a:xfrm>
          <a:prstGeom prst="rect">
            <a:avLst/>
          </a:prstGeom>
          <a:noFill/>
          <a:ln>
            <a:solidFill>
              <a:schemeClr val="tx1"/>
            </a:solidFill>
          </a:ln>
        </p:spPr>
        <p:txBody>
          <a:bodyPr wrap="square" rtlCol="0">
            <a:spAutoFit/>
          </a:bodyPr>
          <a:lstStyle/>
          <a:p>
            <a:pPr algn="ctr"/>
            <a:r>
              <a:rPr lang="en-US" sz="2400" b="1" dirty="0" smtClean="0"/>
              <a:t>SUB TOPICS</a:t>
            </a:r>
            <a:endParaRPr lang="en-IN" sz="2400" b="1" dirty="0"/>
          </a:p>
        </p:txBody>
      </p:sp>
      <p:sp>
        <p:nvSpPr>
          <p:cNvPr id="4" name="TextBox 3"/>
          <p:cNvSpPr txBox="1"/>
          <p:nvPr/>
        </p:nvSpPr>
        <p:spPr>
          <a:xfrm>
            <a:off x="857224" y="4357694"/>
            <a:ext cx="7643866" cy="461665"/>
          </a:xfrm>
          <a:prstGeom prst="rect">
            <a:avLst/>
          </a:prstGeom>
          <a:noFill/>
          <a:ln>
            <a:solidFill>
              <a:schemeClr val="tx1"/>
            </a:solidFill>
          </a:ln>
        </p:spPr>
        <p:txBody>
          <a:bodyPr wrap="square" rtlCol="0">
            <a:spAutoFit/>
          </a:bodyPr>
          <a:lstStyle/>
          <a:p>
            <a:pPr algn="ctr"/>
            <a:r>
              <a:rPr lang="en-US" sz="2400" b="1" dirty="0" smtClean="0"/>
              <a:t>TEXTUAL QUESTIONS</a:t>
            </a:r>
            <a:endParaRPr lang="en-IN" sz="2400" b="1"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14338"/>
            <a:ext cx="7772400" cy="1470025"/>
          </a:xfrm>
        </p:spPr>
        <p:txBody>
          <a:bodyPr>
            <a:normAutofit/>
          </a:bodyPr>
          <a:lstStyle/>
          <a:p>
            <a:r>
              <a:rPr lang="en-US" sz="3200" b="1" dirty="0" smtClean="0"/>
              <a:t>Sub Topics</a:t>
            </a:r>
            <a:endParaRPr lang="en-IN" sz="3200" b="1" dirty="0"/>
          </a:p>
        </p:txBody>
      </p:sp>
      <p:sp>
        <p:nvSpPr>
          <p:cNvPr id="3" name="TextBox 2"/>
          <p:cNvSpPr txBox="1"/>
          <p:nvPr/>
        </p:nvSpPr>
        <p:spPr>
          <a:xfrm>
            <a:off x="785786" y="1285860"/>
            <a:ext cx="7643866" cy="461665"/>
          </a:xfrm>
          <a:prstGeom prst="rect">
            <a:avLst/>
          </a:prstGeom>
          <a:noFill/>
          <a:ln>
            <a:solidFill>
              <a:schemeClr val="tx1"/>
            </a:solidFill>
          </a:ln>
        </p:spPr>
        <p:txBody>
          <a:bodyPr wrap="square" rtlCol="0">
            <a:spAutoFit/>
          </a:bodyPr>
          <a:lstStyle/>
          <a:p>
            <a:pPr algn="ctr"/>
            <a:r>
              <a:rPr lang="en-US" sz="2400" b="1" dirty="0" smtClean="0"/>
              <a:t>INTRODUCTION</a:t>
            </a:r>
            <a:endParaRPr lang="en-IN" sz="2400" b="1" dirty="0"/>
          </a:p>
        </p:txBody>
      </p:sp>
      <p:sp>
        <p:nvSpPr>
          <p:cNvPr id="49" name="TextBox 48"/>
          <p:cNvSpPr txBox="1"/>
          <p:nvPr/>
        </p:nvSpPr>
        <p:spPr>
          <a:xfrm>
            <a:off x="785786" y="1928802"/>
            <a:ext cx="7643866" cy="461665"/>
          </a:xfrm>
          <a:prstGeom prst="rect">
            <a:avLst/>
          </a:prstGeom>
          <a:noFill/>
          <a:ln>
            <a:solidFill>
              <a:schemeClr val="tx1"/>
            </a:solidFill>
          </a:ln>
        </p:spPr>
        <p:txBody>
          <a:bodyPr wrap="square" rtlCol="0">
            <a:spAutoFit/>
          </a:bodyPr>
          <a:lstStyle/>
          <a:p>
            <a:pPr algn="ctr"/>
            <a:r>
              <a:rPr lang="en-US" sz="2400" b="1" dirty="0" smtClean="0"/>
              <a:t>NUTRIENTS IN FOOD</a:t>
            </a:r>
            <a:endParaRPr lang="en-IN" sz="2400" b="1" dirty="0"/>
          </a:p>
        </p:txBody>
      </p:sp>
      <p:sp>
        <p:nvSpPr>
          <p:cNvPr id="5" name="TextBox 4"/>
          <p:cNvSpPr txBox="1"/>
          <p:nvPr/>
        </p:nvSpPr>
        <p:spPr>
          <a:xfrm>
            <a:off x="785786" y="2571744"/>
            <a:ext cx="7643866" cy="461665"/>
          </a:xfrm>
          <a:prstGeom prst="rect">
            <a:avLst/>
          </a:prstGeom>
          <a:noFill/>
          <a:ln>
            <a:solidFill>
              <a:schemeClr val="tx1"/>
            </a:solidFill>
          </a:ln>
        </p:spPr>
        <p:txBody>
          <a:bodyPr wrap="square" rtlCol="0">
            <a:spAutoFit/>
          </a:bodyPr>
          <a:lstStyle/>
          <a:p>
            <a:pPr algn="ctr"/>
            <a:r>
              <a:rPr lang="en-US" sz="2400" b="1" dirty="0" smtClean="0"/>
              <a:t>COMPOSITION OF SOME FOOD ITEMS</a:t>
            </a:r>
            <a:endParaRPr lang="en-IN" sz="2400" b="1" dirty="0"/>
          </a:p>
        </p:txBody>
      </p:sp>
      <p:sp>
        <p:nvSpPr>
          <p:cNvPr id="6" name="TextBox 5"/>
          <p:cNvSpPr txBox="1"/>
          <p:nvPr/>
        </p:nvSpPr>
        <p:spPr>
          <a:xfrm>
            <a:off x="785786" y="3214686"/>
            <a:ext cx="7643866" cy="461665"/>
          </a:xfrm>
          <a:prstGeom prst="rect">
            <a:avLst/>
          </a:prstGeom>
          <a:noFill/>
          <a:ln>
            <a:solidFill>
              <a:schemeClr val="tx1"/>
            </a:solidFill>
          </a:ln>
        </p:spPr>
        <p:txBody>
          <a:bodyPr wrap="square" rtlCol="0">
            <a:spAutoFit/>
          </a:bodyPr>
          <a:lstStyle/>
          <a:p>
            <a:pPr algn="ctr"/>
            <a:r>
              <a:rPr lang="en-US" sz="2400" b="1" dirty="0" smtClean="0"/>
              <a:t>BALANCED DIET</a:t>
            </a:r>
            <a:endParaRPr lang="en-IN" sz="2400" b="1" dirty="0"/>
          </a:p>
        </p:txBody>
      </p:sp>
      <p:sp>
        <p:nvSpPr>
          <p:cNvPr id="8" name="TextBox 7"/>
          <p:cNvSpPr txBox="1"/>
          <p:nvPr/>
        </p:nvSpPr>
        <p:spPr>
          <a:xfrm>
            <a:off x="785786" y="4572008"/>
            <a:ext cx="7643866" cy="461665"/>
          </a:xfrm>
          <a:prstGeom prst="rect">
            <a:avLst/>
          </a:prstGeom>
          <a:noFill/>
          <a:ln>
            <a:solidFill>
              <a:schemeClr val="tx1"/>
            </a:solidFill>
          </a:ln>
        </p:spPr>
        <p:txBody>
          <a:bodyPr wrap="square" rtlCol="0">
            <a:spAutoFit/>
          </a:bodyPr>
          <a:lstStyle/>
          <a:p>
            <a:pPr algn="ctr"/>
            <a:r>
              <a:rPr lang="en-US" sz="2400" b="1" dirty="0" smtClean="0"/>
              <a:t>DEFICIENCY DISEASES</a:t>
            </a:r>
            <a:endParaRPr lang="en-IN" sz="2400" b="1" dirty="0"/>
          </a:p>
        </p:txBody>
      </p:sp>
      <p:sp>
        <p:nvSpPr>
          <p:cNvPr id="9" name="TextBox 8"/>
          <p:cNvSpPr txBox="1"/>
          <p:nvPr/>
        </p:nvSpPr>
        <p:spPr>
          <a:xfrm>
            <a:off x="785786" y="3929066"/>
            <a:ext cx="7643866" cy="461665"/>
          </a:xfrm>
          <a:prstGeom prst="rect">
            <a:avLst/>
          </a:prstGeom>
          <a:noFill/>
          <a:ln>
            <a:solidFill>
              <a:schemeClr val="tx1"/>
            </a:solidFill>
          </a:ln>
        </p:spPr>
        <p:txBody>
          <a:bodyPr wrap="square" rtlCol="0">
            <a:spAutoFit/>
          </a:bodyPr>
          <a:lstStyle/>
          <a:p>
            <a:pPr algn="ctr"/>
            <a:r>
              <a:rPr lang="en-US" sz="2400" b="1" dirty="0" smtClean="0"/>
              <a:t>DISEASES DUE TO IMBALANCE IN THE DIET</a:t>
            </a:r>
            <a:endParaRPr lang="en-IN" sz="2400" b="1"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646331"/>
          </a:xfrm>
          <a:prstGeom prst="rect">
            <a:avLst/>
          </a:prstGeom>
          <a:noFill/>
          <a:ln>
            <a:noFill/>
          </a:ln>
        </p:spPr>
        <p:txBody>
          <a:bodyPr wrap="square" rtlCol="0">
            <a:spAutoFit/>
          </a:bodyPr>
          <a:lstStyle/>
          <a:p>
            <a:pPr algn="ctr"/>
            <a:r>
              <a:rPr lang="en-US" sz="3600" b="1" dirty="0" smtClean="0"/>
              <a:t>Introduction</a:t>
            </a:r>
            <a:endParaRPr lang="en-IN" sz="36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8662" y="2857496"/>
            <a:ext cx="7643866" cy="1077218"/>
          </a:xfrm>
          <a:prstGeom prst="rect">
            <a:avLst/>
          </a:prstGeom>
          <a:noFill/>
          <a:ln>
            <a:noFill/>
          </a:ln>
        </p:spPr>
        <p:txBody>
          <a:bodyPr wrap="square" rtlCol="0">
            <a:spAutoFit/>
          </a:bodyPr>
          <a:lstStyle/>
          <a:p>
            <a:r>
              <a:rPr lang="en-IN" sz="3200" b="1" dirty="0" smtClean="0"/>
              <a:t>Menu is a list of dishes/food items served at a meal.</a:t>
            </a:r>
            <a:endParaRPr lang="en-IN" sz="3200" b="1"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584775"/>
          </a:xfrm>
          <a:prstGeom prst="rect">
            <a:avLst/>
          </a:prstGeom>
          <a:noFill/>
          <a:ln>
            <a:noFill/>
          </a:ln>
        </p:spPr>
        <p:txBody>
          <a:bodyPr wrap="square" rtlCol="0">
            <a:spAutoFit/>
          </a:bodyPr>
          <a:lstStyle/>
          <a:p>
            <a:pPr algn="ctr"/>
            <a:r>
              <a:rPr lang="en-IN" sz="3200" b="1" dirty="0" smtClean="0"/>
              <a:t>Why </a:t>
            </a:r>
            <a:r>
              <a:rPr lang="en-IN" sz="3200" b="1" dirty="0" smtClean="0"/>
              <a:t> is food  </a:t>
            </a:r>
            <a:r>
              <a:rPr lang="en-IN" sz="3200" b="1" dirty="0" smtClean="0"/>
              <a:t>important?</a:t>
            </a:r>
            <a:endParaRPr lang="en-IN" sz="3200" b="1"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1569660"/>
          </a:xfrm>
          <a:prstGeom prst="rect">
            <a:avLst/>
          </a:prstGeom>
          <a:noFill/>
          <a:ln>
            <a:noFill/>
          </a:ln>
        </p:spPr>
        <p:txBody>
          <a:bodyPr wrap="square" rtlCol="0">
            <a:spAutoFit/>
          </a:bodyPr>
          <a:lstStyle/>
          <a:p>
            <a:r>
              <a:rPr lang="en-IN" sz="3200" b="1" dirty="0" smtClean="0"/>
              <a:t>Food is important for growth and maintenance of the body and also to protect us from diseases.</a:t>
            </a:r>
            <a:endParaRPr lang="en-IN" sz="3200" b="1"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1077218"/>
          </a:xfrm>
          <a:prstGeom prst="rect">
            <a:avLst/>
          </a:prstGeom>
          <a:noFill/>
          <a:ln>
            <a:noFill/>
          </a:ln>
        </p:spPr>
        <p:txBody>
          <a:bodyPr wrap="square" rtlCol="0">
            <a:spAutoFit/>
          </a:bodyPr>
          <a:lstStyle/>
          <a:p>
            <a:r>
              <a:rPr lang="en-IN" sz="3200" b="1" dirty="0" smtClean="0"/>
              <a:t>People from different parts of our country have different___.</a:t>
            </a:r>
            <a:endParaRPr lang="en-IN" sz="3200" b="1"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1077218"/>
          </a:xfrm>
          <a:prstGeom prst="rect">
            <a:avLst/>
          </a:prstGeom>
          <a:noFill/>
          <a:ln>
            <a:noFill/>
          </a:ln>
        </p:spPr>
        <p:txBody>
          <a:bodyPr wrap="square" rtlCol="0">
            <a:spAutoFit/>
          </a:bodyPr>
          <a:lstStyle/>
          <a:p>
            <a:r>
              <a:rPr lang="en-IN" sz="3200" b="1" dirty="0" smtClean="0"/>
              <a:t>People from different parts of our country have </a:t>
            </a:r>
            <a:r>
              <a:rPr lang="en-IN" sz="3200" b="1" dirty="0" smtClean="0"/>
              <a:t>different</a:t>
            </a:r>
            <a:r>
              <a:rPr lang="en-IN" sz="3200" b="1" dirty="0" smtClean="0"/>
              <a:t> </a:t>
            </a:r>
            <a:r>
              <a:rPr lang="en-IN" sz="3200" b="1" dirty="0" smtClean="0">
                <a:solidFill>
                  <a:srgbClr val="C00000"/>
                </a:solidFill>
              </a:rPr>
              <a:t>food habits</a:t>
            </a:r>
            <a:r>
              <a:rPr lang="en-IN" sz="3200" b="1" dirty="0" smtClean="0"/>
              <a:t>.</a:t>
            </a:r>
            <a:endParaRPr lang="en-IN" sz="3200" b="1"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646331"/>
          </a:xfrm>
          <a:prstGeom prst="rect">
            <a:avLst/>
          </a:prstGeom>
          <a:noFill/>
          <a:ln>
            <a:noFill/>
          </a:ln>
        </p:spPr>
        <p:txBody>
          <a:bodyPr wrap="square" rtlCol="0">
            <a:spAutoFit/>
          </a:bodyPr>
          <a:lstStyle/>
          <a:p>
            <a:pPr algn="ctr"/>
            <a:r>
              <a:rPr lang="en-US" sz="3600" b="1" dirty="0" smtClean="0"/>
              <a:t>Nutrients in Food</a:t>
            </a:r>
            <a:endParaRPr lang="en-IN" sz="3600" b="1"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584775"/>
          </a:xfrm>
          <a:prstGeom prst="rect">
            <a:avLst/>
          </a:prstGeom>
          <a:noFill/>
          <a:ln>
            <a:noFill/>
          </a:ln>
        </p:spPr>
        <p:txBody>
          <a:bodyPr wrap="square" rtlCol="0">
            <a:spAutoFit/>
          </a:bodyPr>
          <a:lstStyle/>
          <a:p>
            <a:pPr algn="ctr"/>
            <a:r>
              <a:rPr lang="en-IN" sz="3200" b="1" dirty="0" smtClean="0"/>
              <a:t>What are nutrients?</a:t>
            </a:r>
            <a:endParaRPr lang="en-IN" sz="3200" b="1"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285992"/>
            <a:ext cx="8001056" cy="1569660"/>
          </a:xfrm>
          <a:prstGeom prst="rect">
            <a:avLst/>
          </a:prstGeom>
          <a:noFill/>
          <a:ln>
            <a:noFill/>
          </a:ln>
        </p:spPr>
        <p:txBody>
          <a:bodyPr wrap="square" rtlCol="0">
            <a:spAutoFit/>
          </a:bodyPr>
          <a:lstStyle/>
          <a:p>
            <a:r>
              <a:rPr lang="en-IN" sz="3200" b="1" dirty="0" smtClean="0"/>
              <a:t>All the essential substance like </a:t>
            </a:r>
            <a:r>
              <a:rPr lang="en-IN" sz="3200" b="1" dirty="0" smtClean="0"/>
              <a:t>carbohydrates ,fats ,proteins , mineral </a:t>
            </a:r>
            <a:r>
              <a:rPr lang="en-IN" sz="3200" b="1" dirty="0" smtClean="0"/>
              <a:t>salts,vitamins,water present in our food are called nutrients.</a:t>
            </a:r>
            <a:endParaRPr lang="en-IN" sz="3200" b="1"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1077218"/>
          </a:xfrm>
          <a:prstGeom prst="rect">
            <a:avLst/>
          </a:prstGeom>
          <a:noFill/>
          <a:ln>
            <a:noFill/>
          </a:ln>
        </p:spPr>
        <p:txBody>
          <a:bodyPr wrap="square" rtlCol="0">
            <a:spAutoFit/>
          </a:bodyPr>
          <a:lstStyle/>
          <a:p>
            <a:r>
              <a:rPr lang="en-IN" sz="3200" b="1" dirty="0" smtClean="0"/>
              <a:t>___are the common energy-giving compounds.</a:t>
            </a:r>
            <a:endParaRPr lang="en-IN" sz="3200" b="1"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285992"/>
            <a:ext cx="8001056" cy="1077218"/>
          </a:xfrm>
          <a:prstGeom prst="rect">
            <a:avLst/>
          </a:prstGeom>
          <a:noFill/>
          <a:ln>
            <a:noFill/>
          </a:ln>
        </p:spPr>
        <p:txBody>
          <a:bodyPr wrap="square" rtlCol="0">
            <a:spAutoFit/>
          </a:bodyPr>
          <a:lstStyle/>
          <a:p>
            <a:r>
              <a:rPr lang="en-IN" sz="3200" b="1" dirty="0" smtClean="0">
                <a:solidFill>
                  <a:srgbClr val="C00000"/>
                </a:solidFill>
              </a:rPr>
              <a:t>Carbohydrates</a:t>
            </a:r>
            <a:r>
              <a:rPr lang="en-IN" sz="3200" b="1" dirty="0" smtClean="0"/>
              <a:t> are the common energy-giving compounds.</a:t>
            </a:r>
            <a:endParaRPr lang="en-IN" sz="3200" b="1"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1077218"/>
          </a:xfrm>
          <a:prstGeom prst="rect">
            <a:avLst/>
          </a:prstGeom>
          <a:noFill/>
          <a:ln>
            <a:noFill/>
          </a:ln>
        </p:spPr>
        <p:txBody>
          <a:bodyPr wrap="square" rtlCol="0">
            <a:spAutoFit/>
          </a:bodyPr>
          <a:lstStyle/>
          <a:p>
            <a:r>
              <a:rPr lang="en-IN" sz="3200" b="1" dirty="0" smtClean="0"/>
              <a:t>Give </a:t>
            </a:r>
            <a:r>
              <a:rPr lang="en-IN" sz="3200" b="1" dirty="0" smtClean="0"/>
              <a:t>examples </a:t>
            </a:r>
            <a:r>
              <a:rPr lang="en-IN" sz="3200" b="1" dirty="0" smtClean="0"/>
              <a:t>of </a:t>
            </a:r>
            <a:r>
              <a:rPr lang="en-IN" sz="3200" b="1" dirty="0" smtClean="0"/>
              <a:t>foods that are </a:t>
            </a:r>
            <a:r>
              <a:rPr lang="en-IN" sz="3200" b="1" dirty="0" smtClean="0"/>
              <a:t>rich in carbohydrates.</a:t>
            </a:r>
            <a:endParaRPr lang="en-IN" sz="32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584775"/>
          </a:xfrm>
          <a:prstGeom prst="rect">
            <a:avLst/>
          </a:prstGeom>
          <a:noFill/>
          <a:ln>
            <a:noFill/>
          </a:ln>
        </p:spPr>
        <p:txBody>
          <a:bodyPr wrap="square" rtlCol="0">
            <a:spAutoFit/>
          </a:bodyPr>
          <a:lstStyle/>
          <a:p>
            <a:pPr algn="ctr"/>
            <a:r>
              <a:rPr lang="en-IN" sz="3200" b="1" dirty="0" smtClean="0"/>
              <a:t>What is food?</a:t>
            </a:r>
            <a:endParaRPr lang="en-IN" sz="3200" b="1"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2571744"/>
            <a:ext cx="7936275" cy="954107"/>
          </a:xfrm>
          <a:prstGeom prst="rect">
            <a:avLst/>
          </a:prstGeom>
          <a:noFill/>
        </p:spPr>
        <p:txBody>
          <a:bodyPr wrap="none" rtlCol="0">
            <a:spAutoFit/>
          </a:bodyPr>
          <a:lstStyle/>
          <a:p>
            <a:r>
              <a:rPr lang="en-IN" sz="2800" b="1" dirty="0" smtClean="0"/>
              <a:t>Potato</a:t>
            </a:r>
            <a:r>
              <a:rPr lang="en-IN" sz="2800" b="1" dirty="0" smtClean="0"/>
              <a:t>, sweet potato , bread , rice , wheat , honey,</a:t>
            </a:r>
          </a:p>
          <a:p>
            <a:r>
              <a:rPr lang="en-IN" sz="2800" b="1" dirty="0" smtClean="0"/>
              <a:t>common sugar , </a:t>
            </a:r>
            <a:r>
              <a:rPr lang="en-IN" sz="2800" b="1" dirty="0" err="1" smtClean="0"/>
              <a:t>jaggery</a:t>
            </a:r>
            <a:r>
              <a:rPr lang="en-IN" sz="2800" b="1" dirty="0" smtClean="0"/>
              <a:t> , milk , pizza , noodles ,jams</a:t>
            </a:r>
            <a:endParaRPr lang="en-IN" sz="2800" b="1"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86058"/>
            <a:ext cx="7643866" cy="584775"/>
          </a:xfrm>
          <a:prstGeom prst="rect">
            <a:avLst/>
          </a:prstGeom>
          <a:noFill/>
          <a:ln>
            <a:noFill/>
          </a:ln>
        </p:spPr>
        <p:txBody>
          <a:bodyPr wrap="square" rtlCol="0">
            <a:spAutoFit/>
          </a:bodyPr>
          <a:lstStyle/>
          <a:p>
            <a:r>
              <a:rPr lang="en-IN" sz="3200" b="1" dirty="0" smtClean="0"/>
              <a:t>Give </a:t>
            </a:r>
            <a:r>
              <a:rPr lang="en-IN" sz="3200" b="1" dirty="0" smtClean="0"/>
              <a:t>some </a:t>
            </a:r>
            <a:r>
              <a:rPr lang="en-IN" sz="3200" b="1" dirty="0" smtClean="0"/>
              <a:t>examples </a:t>
            </a:r>
            <a:r>
              <a:rPr lang="en-IN" sz="3200" b="1" dirty="0" smtClean="0"/>
              <a:t>of fat rich foods.</a:t>
            </a:r>
            <a:endParaRPr lang="en-IN" sz="3200" b="1"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2571744"/>
            <a:ext cx="7297062" cy="1384995"/>
          </a:xfrm>
          <a:prstGeom prst="rect">
            <a:avLst/>
          </a:prstGeom>
          <a:noFill/>
        </p:spPr>
        <p:txBody>
          <a:bodyPr wrap="none" rtlCol="0">
            <a:spAutoFit/>
          </a:bodyPr>
          <a:lstStyle/>
          <a:p>
            <a:r>
              <a:rPr lang="en-IN" sz="2800" b="1" dirty="0" smtClean="0"/>
              <a:t>Milk products</a:t>
            </a:r>
            <a:r>
              <a:rPr lang="en-IN" sz="2800" dirty="0" smtClean="0"/>
              <a:t> like butter and </a:t>
            </a:r>
            <a:r>
              <a:rPr lang="en-IN" sz="2800" dirty="0" smtClean="0"/>
              <a:t>cheese</a:t>
            </a:r>
          </a:p>
          <a:p>
            <a:r>
              <a:rPr lang="en-IN" sz="2800" b="1" dirty="0" smtClean="0"/>
              <a:t>Vegetable </a:t>
            </a:r>
            <a:r>
              <a:rPr lang="en-IN" sz="2800" b="1" dirty="0" smtClean="0"/>
              <a:t>oils</a:t>
            </a:r>
            <a:r>
              <a:rPr lang="en-IN" sz="2800" dirty="0" smtClean="0"/>
              <a:t> like c</a:t>
            </a:r>
            <a:r>
              <a:rPr lang="en-IN" sz="2800" dirty="0" smtClean="0"/>
              <a:t>oconut </a:t>
            </a:r>
            <a:r>
              <a:rPr lang="en-IN" sz="2800" dirty="0" smtClean="0"/>
              <a:t>oil and groundnut </a:t>
            </a:r>
            <a:r>
              <a:rPr lang="en-IN" sz="2800" dirty="0" smtClean="0"/>
              <a:t>oil </a:t>
            </a:r>
          </a:p>
          <a:p>
            <a:r>
              <a:rPr lang="en-IN" sz="2800" dirty="0" smtClean="0"/>
              <a:t>Nuts, </a:t>
            </a:r>
            <a:r>
              <a:rPr lang="en-IN" sz="2800" dirty="0" err="1" smtClean="0"/>
              <a:t>milk,animal</a:t>
            </a:r>
            <a:r>
              <a:rPr lang="en-IN" sz="2800" dirty="0" smtClean="0"/>
              <a:t> </a:t>
            </a:r>
            <a:r>
              <a:rPr lang="en-IN" sz="2800" dirty="0" smtClean="0"/>
              <a:t>fat from meat.</a:t>
            </a:r>
            <a:endParaRPr lang="en-IN" sz="2800" b="1"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86058"/>
            <a:ext cx="7643866" cy="1077218"/>
          </a:xfrm>
          <a:prstGeom prst="rect">
            <a:avLst/>
          </a:prstGeom>
          <a:noFill/>
          <a:ln>
            <a:noFill/>
          </a:ln>
        </p:spPr>
        <p:txBody>
          <a:bodyPr wrap="square" rtlCol="0">
            <a:spAutoFit/>
          </a:bodyPr>
          <a:lstStyle/>
          <a:p>
            <a:r>
              <a:rPr lang="en-IN" sz="3200" b="1" dirty="0" smtClean="0"/>
              <a:t>__provide more than double the energy provided by carbohydrates or proteins.</a:t>
            </a:r>
            <a:endParaRPr lang="en-IN" sz="3200" b="1"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86058"/>
            <a:ext cx="7643866" cy="1077218"/>
          </a:xfrm>
          <a:prstGeom prst="rect">
            <a:avLst/>
          </a:prstGeom>
          <a:noFill/>
          <a:ln>
            <a:noFill/>
          </a:ln>
        </p:spPr>
        <p:txBody>
          <a:bodyPr wrap="square" rtlCol="0">
            <a:spAutoFit/>
          </a:bodyPr>
          <a:lstStyle/>
          <a:p>
            <a:r>
              <a:rPr lang="en-IN" sz="3200" b="1" dirty="0" smtClean="0">
                <a:solidFill>
                  <a:srgbClr val="C00000"/>
                </a:solidFill>
              </a:rPr>
              <a:t>Fats</a:t>
            </a:r>
            <a:r>
              <a:rPr lang="en-IN" sz="3200" b="1" dirty="0" smtClean="0"/>
              <a:t> provide </a:t>
            </a:r>
            <a:r>
              <a:rPr lang="en-IN" sz="3200" b="1" dirty="0" smtClean="0"/>
              <a:t>more than double the energy provided by carbohydrates or proteins.</a:t>
            </a:r>
            <a:endParaRPr lang="en-IN" sz="3200" b="1"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86058"/>
            <a:ext cx="7643866" cy="584775"/>
          </a:xfrm>
          <a:prstGeom prst="rect">
            <a:avLst/>
          </a:prstGeom>
          <a:noFill/>
          <a:ln>
            <a:noFill/>
          </a:ln>
        </p:spPr>
        <p:txBody>
          <a:bodyPr wrap="square" rtlCol="0">
            <a:spAutoFit/>
          </a:bodyPr>
          <a:lstStyle/>
          <a:p>
            <a:r>
              <a:rPr lang="en-IN" sz="3200" b="1" dirty="0" smtClean="0"/>
              <a:t>___are body-building foods.</a:t>
            </a:r>
            <a:endParaRPr lang="en-IN" sz="3200" b="1"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86058"/>
            <a:ext cx="7643866" cy="584775"/>
          </a:xfrm>
          <a:prstGeom prst="rect">
            <a:avLst/>
          </a:prstGeom>
          <a:noFill/>
          <a:ln>
            <a:noFill/>
          </a:ln>
        </p:spPr>
        <p:txBody>
          <a:bodyPr wrap="square" rtlCol="0">
            <a:spAutoFit/>
          </a:bodyPr>
          <a:lstStyle/>
          <a:p>
            <a:r>
              <a:rPr lang="en-IN" sz="3200" b="1" dirty="0" smtClean="0">
                <a:solidFill>
                  <a:srgbClr val="C00000"/>
                </a:solidFill>
              </a:rPr>
              <a:t>Proteins</a:t>
            </a:r>
            <a:r>
              <a:rPr lang="en-IN" sz="3200" b="1" dirty="0" smtClean="0"/>
              <a:t> are </a:t>
            </a:r>
            <a:r>
              <a:rPr lang="en-IN" sz="3200" b="1" dirty="0" smtClean="0"/>
              <a:t>body-building foods.</a:t>
            </a:r>
            <a:endParaRPr lang="en-IN" sz="3200" b="1"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86058"/>
            <a:ext cx="7643866" cy="584775"/>
          </a:xfrm>
          <a:prstGeom prst="rect">
            <a:avLst/>
          </a:prstGeom>
          <a:noFill/>
          <a:ln>
            <a:noFill/>
          </a:ln>
        </p:spPr>
        <p:txBody>
          <a:bodyPr wrap="square" rtlCol="0">
            <a:spAutoFit/>
          </a:bodyPr>
          <a:lstStyle/>
          <a:p>
            <a:pPr algn="ctr"/>
            <a:r>
              <a:rPr lang="en-IN" sz="3200" b="1" dirty="0" smtClean="0"/>
              <a:t>What do proteins do?</a:t>
            </a:r>
            <a:endParaRPr lang="en-IN" sz="3200" b="1"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1857364"/>
            <a:ext cx="7643866" cy="1815882"/>
          </a:xfrm>
          <a:prstGeom prst="rect">
            <a:avLst/>
          </a:prstGeom>
          <a:noFill/>
          <a:ln>
            <a:noFill/>
          </a:ln>
        </p:spPr>
        <p:txBody>
          <a:bodyPr wrap="square" rtlCol="0">
            <a:spAutoFit/>
          </a:bodyPr>
          <a:lstStyle/>
          <a:p>
            <a:r>
              <a:rPr lang="en-IN" sz="2800" b="1" dirty="0" smtClean="0"/>
              <a:t>Proteins help the body in its </a:t>
            </a:r>
            <a:r>
              <a:rPr lang="en-IN" sz="2800" b="1" dirty="0" smtClean="0"/>
              <a:t>growth , repair </a:t>
            </a:r>
            <a:r>
              <a:rPr lang="en-IN" sz="2800" b="1" dirty="0" smtClean="0"/>
              <a:t>of body cells and </a:t>
            </a:r>
            <a:r>
              <a:rPr lang="en-IN" sz="2800" b="1" dirty="0" smtClean="0"/>
              <a:t>tissues , protect </a:t>
            </a:r>
            <a:r>
              <a:rPr lang="en-IN" sz="2800" b="1" dirty="0" smtClean="0"/>
              <a:t>and help the body to fight against infections and regulate body functions.</a:t>
            </a:r>
            <a:endParaRPr lang="en-IN" sz="2800" b="1"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86058"/>
            <a:ext cx="7643866" cy="584775"/>
          </a:xfrm>
          <a:prstGeom prst="rect">
            <a:avLst/>
          </a:prstGeom>
          <a:noFill/>
          <a:ln>
            <a:noFill/>
          </a:ln>
        </p:spPr>
        <p:txBody>
          <a:bodyPr wrap="square" rtlCol="0">
            <a:spAutoFit/>
          </a:bodyPr>
          <a:lstStyle/>
          <a:p>
            <a:pPr algn="ctr"/>
            <a:r>
              <a:rPr lang="en-IN" sz="3200" b="1" dirty="0" smtClean="0"/>
              <a:t>Give some example of plant origin proteins.</a:t>
            </a:r>
            <a:endParaRPr lang="en-IN" sz="32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8662" y="2857496"/>
            <a:ext cx="7643866" cy="1569660"/>
          </a:xfrm>
          <a:prstGeom prst="rect">
            <a:avLst/>
          </a:prstGeom>
          <a:noFill/>
          <a:ln>
            <a:noFill/>
          </a:ln>
        </p:spPr>
        <p:txBody>
          <a:bodyPr wrap="square" rtlCol="0">
            <a:spAutoFit/>
          </a:bodyPr>
          <a:lstStyle/>
          <a:p>
            <a:r>
              <a:rPr lang="en-IN" sz="3200" b="1" dirty="0" smtClean="0"/>
              <a:t>Foods are substances from which an organism derives energy and materials for its growth and maintenance.</a:t>
            </a:r>
            <a:endParaRPr lang="en-IN" sz="3200" b="1"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1857364"/>
            <a:ext cx="7643866" cy="523220"/>
          </a:xfrm>
          <a:prstGeom prst="rect">
            <a:avLst/>
          </a:prstGeom>
          <a:noFill/>
          <a:ln>
            <a:noFill/>
          </a:ln>
        </p:spPr>
        <p:txBody>
          <a:bodyPr wrap="square" rtlCol="0">
            <a:spAutoFit/>
          </a:bodyPr>
          <a:lstStyle/>
          <a:p>
            <a:r>
              <a:rPr lang="en-IN" sz="2800" b="1" dirty="0" smtClean="0"/>
              <a:t>Pulses(</a:t>
            </a:r>
            <a:r>
              <a:rPr lang="en-IN" sz="2800" b="1" dirty="0" err="1" smtClean="0"/>
              <a:t>soyabean,peas</a:t>
            </a:r>
            <a:r>
              <a:rPr lang="en-IN" sz="2800" b="1" dirty="0" smtClean="0"/>
              <a:t>) and cereals.</a:t>
            </a:r>
            <a:endParaRPr lang="en-IN" sz="2800" b="1"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86058"/>
            <a:ext cx="7643866" cy="1077218"/>
          </a:xfrm>
          <a:prstGeom prst="rect">
            <a:avLst/>
          </a:prstGeom>
          <a:noFill/>
          <a:ln>
            <a:noFill/>
          </a:ln>
        </p:spPr>
        <p:txBody>
          <a:bodyPr wrap="square" rtlCol="0">
            <a:spAutoFit/>
          </a:bodyPr>
          <a:lstStyle/>
          <a:p>
            <a:pPr algn="ctr"/>
            <a:r>
              <a:rPr lang="en-IN" sz="3200" b="1" dirty="0" smtClean="0"/>
              <a:t>Give some example of </a:t>
            </a:r>
            <a:r>
              <a:rPr lang="en-IN" sz="3200" b="1" dirty="0" smtClean="0"/>
              <a:t>animal origin </a:t>
            </a:r>
            <a:r>
              <a:rPr lang="en-IN" sz="3200" b="1" dirty="0" smtClean="0"/>
              <a:t>proteins.</a:t>
            </a:r>
            <a:endParaRPr lang="en-IN" sz="3200" b="1"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1857364"/>
            <a:ext cx="7643866" cy="523220"/>
          </a:xfrm>
          <a:prstGeom prst="rect">
            <a:avLst/>
          </a:prstGeom>
          <a:noFill/>
          <a:ln>
            <a:noFill/>
          </a:ln>
        </p:spPr>
        <p:txBody>
          <a:bodyPr wrap="square" rtlCol="0">
            <a:spAutoFit/>
          </a:bodyPr>
          <a:lstStyle/>
          <a:p>
            <a:r>
              <a:rPr lang="en-IN" sz="2800" b="1" dirty="0" smtClean="0"/>
              <a:t>Meat, eggs, cheese, milk, fish</a:t>
            </a:r>
            <a:endParaRPr lang="en-IN" sz="2800" b="1"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86058"/>
            <a:ext cx="7643866" cy="1077218"/>
          </a:xfrm>
          <a:prstGeom prst="rect">
            <a:avLst/>
          </a:prstGeom>
          <a:noFill/>
          <a:ln>
            <a:noFill/>
          </a:ln>
        </p:spPr>
        <p:txBody>
          <a:bodyPr wrap="square" rtlCol="0">
            <a:spAutoFit/>
          </a:bodyPr>
          <a:lstStyle/>
          <a:p>
            <a:r>
              <a:rPr lang="en-IN" sz="3200" b="1" dirty="0" smtClean="0"/>
              <a:t>___  are important for various body functions.</a:t>
            </a:r>
            <a:endParaRPr lang="en-IN" sz="3200" b="1"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86058"/>
            <a:ext cx="7643866" cy="1077218"/>
          </a:xfrm>
          <a:prstGeom prst="rect">
            <a:avLst/>
          </a:prstGeom>
          <a:noFill/>
          <a:ln>
            <a:noFill/>
          </a:ln>
        </p:spPr>
        <p:txBody>
          <a:bodyPr wrap="square" rtlCol="0">
            <a:spAutoFit/>
          </a:bodyPr>
          <a:lstStyle/>
          <a:p>
            <a:r>
              <a:rPr lang="en-IN" sz="3200" b="1" dirty="0" smtClean="0">
                <a:solidFill>
                  <a:srgbClr val="C00000"/>
                </a:solidFill>
              </a:rPr>
              <a:t>Mineral salts </a:t>
            </a:r>
            <a:r>
              <a:rPr lang="en-IN" sz="3200" b="1" dirty="0" smtClean="0"/>
              <a:t>are important for various body functions.</a:t>
            </a:r>
            <a:endParaRPr lang="en-IN" sz="3200" b="1"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86058"/>
            <a:ext cx="7643866" cy="1077218"/>
          </a:xfrm>
          <a:prstGeom prst="rect">
            <a:avLst/>
          </a:prstGeom>
          <a:noFill/>
          <a:ln>
            <a:noFill/>
          </a:ln>
        </p:spPr>
        <p:txBody>
          <a:bodyPr wrap="square" rtlCol="0">
            <a:spAutoFit/>
          </a:bodyPr>
          <a:lstStyle/>
          <a:p>
            <a:r>
              <a:rPr lang="en-IN" sz="3200" b="1" dirty="0" smtClean="0"/>
              <a:t>Give some example of rich sources of minerals.</a:t>
            </a:r>
            <a:endParaRPr lang="en-IN" sz="3200" b="1"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857496"/>
            <a:ext cx="9715568" cy="1077218"/>
          </a:xfrm>
          <a:prstGeom prst="rect">
            <a:avLst/>
          </a:prstGeom>
          <a:noFill/>
          <a:ln>
            <a:noFill/>
          </a:ln>
        </p:spPr>
        <p:txBody>
          <a:bodyPr wrap="square" rtlCol="0">
            <a:spAutoFit/>
          </a:bodyPr>
          <a:lstStyle/>
          <a:p>
            <a:r>
              <a:rPr lang="en-IN" sz="3200" b="1" dirty="0" err="1" smtClean="0"/>
              <a:t>Milk,cheese,green</a:t>
            </a:r>
            <a:r>
              <a:rPr lang="en-IN" sz="3200" b="1" dirty="0" smtClean="0"/>
              <a:t> </a:t>
            </a:r>
            <a:r>
              <a:rPr lang="en-IN" sz="3200" b="1" dirty="0" smtClean="0"/>
              <a:t>leafy </a:t>
            </a:r>
            <a:r>
              <a:rPr lang="en-IN" sz="3200" b="1" dirty="0" err="1" smtClean="0"/>
              <a:t>vegetables,pulses,meat</a:t>
            </a:r>
            <a:r>
              <a:rPr lang="en-IN" sz="3200" b="1" dirty="0" smtClean="0"/>
              <a:t> </a:t>
            </a:r>
            <a:r>
              <a:rPr lang="en-IN" sz="3200" b="1" dirty="0" smtClean="0"/>
              <a:t>and eggs.</a:t>
            </a:r>
            <a:endParaRPr lang="en-IN" sz="3200" b="1"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86058"/>
            <a:ext cx="7643866" cy="1077218"/>
          </a:xfrm>
          <a:prstGeom prst="rect">
            <a:avLst/>
          </a:prstGeom>
          <a:noFill/>
          <a:ln>
            <a:noFill/>
          </a:ln>
        </p:spPr>
        <p:txBody>
          <a:bodyPr wrap="square" rtlCol="0">
            <a:spAutoFit/>
          </a:bodyPr>
          <a:lstStyle/>
          <a:p>
            <a:r>
              <a:rPr lang="en-IN" sz="3200" b="1" dirty="0" smtClean="0"/>
              <a:t>Which substances are required for making bones and teeth </a:t>
            </a:r>
            <a:r>
              <a:rPr lang="en-IN" sz="3200" b="1" dirty="0" smtClean="0"/>
              <a:t>hard?</a:t>
            </a:r>
            <a:endParaRPr lang="en-IN" sz="3200" b="1"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86058"/>
            <a:ext cx="7643866" cy="1077218"/>
          </a:xfrm>
          <a:prstGeom prst="rect">
            <a:avLst/>
          </a:prstGeom>
          <a:noFill/>
          <a:ln>
            <a:noFill/>
          </a:ln>
        </p:spPr>
        <p:txBody>
          <a:bodyPr wrap="square" rtlCol="0">
            <a:spAutoFit/>
          </a:bodyPr>
          <a:lstStyle/>
          <a:p>
            <a:r>
              <a:rPr lang="en-IN" sz="3200" b="1" dirty="0" smtClean="0"/>
              <a:t>Salts of calcium and phosphorus are required for making bones and teeth hard.</a:t>
            </a:r>
            <a:endParaRPr lang="en-IN" sz="3200" b="1"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86058"/>
            <a:ext cx="7643866" cy="584775"/>
          </a:xfrm>
          <a:prstGeom prst="rect">
            <a:avLst/>
          </a:prstGeom>
          <a:noFill/>
          <a:ln>
            <a:noFill/>
          </a:ln>
        </p:spPr>
        <p:txBody>
          <a:bodyPr wrap="square" rtlCol="0">
            <a:spAutoFit/>
          </a:bodyPr>
          <a:lstStyle/>
          <a:p>
            <a:r>
              <a:rPr lang="en-IN" sz="3200" b="1" dirty="0" smtClean="0"/>
              <a:t>___is essential for forming haemoglobin.</a:t>
            </a:r>
            <a:endParaRPr lang="en-IN" sz="32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CHAPTER 1: FOOD</a:t>
            </a:r>
            <a:endParaRPr lang="en-IN" b="1" dirty="0"/>
          </a:p>
        </p:txBody>
      </p:sp>
      <p:sp>
        <p:nvSpPr>
          <p:cNvPr id="3" name="TextBox 2"/>
          <p:cNvSpPr txBox="1"/>
          <p:nvPr/>
        </p:nvSpPr>
        <p:spPr>
          <a:xfrm>
            <a:off x="857224" y="3714752"/>
            <a:ext cx="7643866" cy="461665"/>
          </a:xfrm>
          <a:prstGeom prst="rect">
            <a:avLst/>
          </a:prstGeom>
          <a:noFill/>
          <a:ln>
            <a:solidFill>
              <a:schemeClr val="tx1"/>
            </a:solidFill>
          </a:ln>
        </p:spPr>
        <p:txBody>
          <a:bodyPr wrap="square" rtlCol="0">
            <a:spAutoFit/>
          </a:bodyPr>
          <a:lstStyle/>
          <a:p>
            <a:pPr algn="ctr"/>
            <a:r>
              <a:rPr lang="en-US" sz="2400" b="1" dirty="0" smtClean="0"/>
              <a:t>SUB TOPICS</a:t>
            </a:r>
            <a:endParaRPr lang="en-IN" sz="2400" b="1" dirty="0"/>
          </a:p>
        </p:txBody>
      </p:sp>
      <p:sp>
        <p:nvSpPr>
          <p:cNvPr id="4" name="TextBox 3"/>
          <p:cNvSpPr txBox="1"/>
          <p:nvPr/>
        </p:nvSpPr>
        <p:spPr>
          <a:xfrm>
            <a:off x="857224" y="4357694"/>
            <a:ext cx="7643866" cy="461665"/>
          </a:xfrm>
          <a:prstGeom prst="rect">
            <a:avLst/>
          </a:prstGeom>
          <a:noFill/>
          <a:ln>
            <a:solidFill>
              <a:schemeClr val="tx1"/>
            </a:solidFill>
          </a:ln>
        </p:spPr>
        <p:txBody>
          <a:bodyPr wrap="square" rtlCol="0">
            <a:spAutoFit/>
          </a:bodyPr>
          <a:lstStyle/>
          <a:p>
            <a:pPr algn="ctr"/>
            <a:r>
              <a:rPr lang="en-US" sz="2400" b="1" dirty="0" smtClean="0"/>
              <a:t>TEXTUAL QUESTIONS</a:t>
            </a:r>
            <a:endParaRPr lang="en-IN" sz="2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584775"/>
          </a:xfrm>
          <a:prstGeom prst="rect">
            <a:avLst/>
          </a:prstGeom>
          <a:noFill/>
          <a:ln>
            <a:noFill/>
          </a:ln>
        </p:spPr>
        <p:txBody>
          <a:bodyPr wrap="square" rtlCol="0">
            <a:spAutoFit/>
          </a:bodyPr>
          <a:lstStyle/>
          <a:p>
            <a:pPr algn="ctr"/>
            <a:r>
              <a:rPr lang="en-IN" sz="3200" b="1" dirty="0" smtClean="0"/>
              <a:t>Food items may be eaten raw or ___.</a:t>
            </a:r>
            <a:endParaRPr lang="en-IN" sz="3200" b="1"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86058"/>
            <a:ext cx="7643866" cy="584775"/>
          </a:xfrm>
          <a:prstGeom prst="rect">
            <a:avLst/>
          </a:prstGeom>
          <a:noFill/>
          <a:ln>
            <a:noFill/>
          </a:ln>
        </p:spPr>
        <p:txBody>
          <a:bodyPr wrap="square" rtlCol="0">
            <a:spAutoFit/>
          </a:bodyPr>
          <a:lstStyle/>
          <a:p>
            <a:r>
              <a:rPr lang="en-IN" sz="3200" b="1" dirty="0" smtClean="0">
                <a:solidFill>
                  <a:srgbClr val="C00000"/>
                </a:solidFill>
              </a:rPr>
              <a:t>Iron</a:t>
            </a:r>
            <a:r>
              <a:rPr lang="en-IN" sz="3200" b="1" dirty="0" smtClean="0"/>
              <a:t> is </a:t>
            </a:r>
            <a:r>
              <a:rPr lang="en-IN" sz="3200" b="1" dirty="0" smtClean="0"/>
              <a:t>essential for forming haemoglobin.</a:t>
            </a:r>
            <a:endParaRPr lang="en-IN" sz="3200" b="1"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86058"/>
            <a:ext cx="7643866" cy="584775"/>
          </a:xfrm>
          <a:prstGeom prst="rect">
            <a:avLst/>
          </a:prstGeom>
          <a:noFill/>
          <a:ln>
            <a:noFill/>
          </a:ln>
        </p:spPr>
        <p:txBody>
          <a:bodyPr wrap="square" rtlCol="0">
            <a:spAutoFit/>
          </a:bodyPr>
          <a:lstStyle/>
          <a:p>
            <a:pPr algn="ctr"/>
            <a:r>
              <a:rPr lang="en-IN" sz="3200" b="1" dirty="0" smtClean="0"/>
              <a:t>What causes anaemia?</a:t>
            </a:r>
            <a:endParaRPr lang="en-IN" sz="3200" b="1"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86058"/>
            <a:ext cx="7643866" cy="1077218"/>
          </a:xfrm>
          <a:prstGeom prst="rect">
            <a:avLst/>
          </a:prstGeom>
          <a:noFill/>
          <a:ln>
            <a:noFill/>
          </a:ln>
        </p:spPr>
        <p:txBody>
          <a:bodyPr wrap="square" rtlCol="0">
            <a:spAutoFit/>
          </a:bodyPr>
          <a:lstStyle/>
          <a:p>
            <a:r>
              <a:rPr lang="en-IN" sz="3200" b="1" dirty="0" smtClean="0"/>
              <a:t>Deficiency of iron in our blood causes anaemia.</a:t>
            </a:r>
            <a:endParaRPr lang="en-IN" sz="3200" b="1"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86058"/>
            <a:ext cx="7643866" cy="1077218"/>
          </a:xfrm>
          <a:prstGeom prst="rect">
            <a:avLst/>
          </a:prstGeom>
          <a:noFill/>
          <a:ln>
            <a:noFill/>
          </a:ln>
        </p:spPr>
        <p:txBody>
          <a:bodyPr wrap="square" rtlCol="0">
            <a:spAutoFit/>
          </a:bodyPr>
          <a:lstStyle/>
          <a:p>
            <a:r>
              <a:rPr lang="en-IN" sz="3200" b="1" dirty="0" smtClean="0"/>
              <a:t>___mineral controls the functioning of an important </a:t>
            </a:r>
            <a:r>
              <a:rPr lang="en-IN" sz="3200" b="1" dirty="0" err="1" smtClean="0"/>
              <a:t>gland,thyroid</a:t>
            </a:r>
            <a:r>
              <a:rPr lang="en-IN" sz="3200" b="1" dirty="0" smtClean="0"/>
              <a:t>.</a:t>
            </a:r>
            <a:endParaRPr lang="en-IN" sz="3200" b="1"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86058"/>
            <a:ext cx="7643866" cy="1077218"/>
          </a:xfrm>
          <a:prstGeom prst="rect">
            <a:avLst/>
          </a:prstGeom>
          <a:noFill/>
          <a:ln>
            <a:noFill/>
          </a:ln>
        </p:spPr>
        <p:txBody>
          <a:bodyPr wrap="square" rtlCol="0">
            <a:spAutoFit/>
          </a:bodyPr>
          <a:lstStyle/>
          <a:p>
            <a:r>
              <a:rPr lang="en-IN" sz="3200" b="1" dirty="0" smtClean="0">
                <a:solidFill>
                  <a:srgbClr val="C00000"/>
                </a:solidFill>
              </a:rPr>
              <a:t>Iodine</a:t>
            </a:r>
            <a:r>
              <a:rPr lang="en-IN" sz="3200" b="1" dirty="0" smtClean="0"/>
              <a:t> mineral </a:t>
            </a:r>
            <a:r>
              <a:rPr lang="en-IN" sz="3200" b="1" dirty="0" smtClean="0"/>
              <a:t>controls the functioning of an important </a:t>
            </a:r>
            <a:r>
              <a:rPr lang="en-IN" sz="3200" b="1" dirty="0" err="1" smtClean="0"/>
              <a:t>gland,thyroid</a:t>
            </a:r>
            <a:r>
              <a:rPr lang="en-IN" sz="3200" b="1" dirty="0" smtClean="0"/>
              <a:t>.</a:t>
            </a:r>
            <a:endParaRPr lang="en-IN" sz="3200" b="1"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86058"/>
            <a:ext cx="7643866" cy="584775"/>
          </a:xfrm>
          <a:prstGeom prst="rect">
            <a:avLst/>
          </a:prstGeom>
          <a:noFill/>
          <a:ln>
            <a:noFill/>
          </a:ln>
        </p:spPr>
        <p:txBody>
          <a:bodyPr wrap="square" rtlCol="0">
            <a:spAutoFit/>
          </a:bodyPr>
          <a:lstStyle/>
          <a:p>
            <a:r>
              <a:rPr lang="en-IN" sz="3200" b="1" dirty="0" smtClean="0"/>
              <a:t>Deficiency of iodine leads to___.</a:t>
            </a:r>
            <a:endParaRPr lang="en-IN" sz="3200" b="1"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86058"/>
            <a:ext cx="7643866" cy="584775"/>
          </a:xfrm>
          <a:prstGeom prst="rect">
            <a:avLst/>
          </a:prstGeom>
          <a:noFill/>
          <a:ln>
            <a:noFill/>
          </a:ln>
        </p:spPr>
        <p:txBody>
          <a:bodyPr wrap="square" rtlCol="0">
            <a:spAutoFit/>
          </a:bodyPr>
          <a:lstStyle/>
          <a:p>
            <a:r>
              <a:rPr lang="en-IN" sz="3200" b="1" dirty="0" smtClean="0"/>
              <a:t>Deficiency of iodine leads </a:t>
            </a:r>
            <a:r>
              <a:rPr lang="en-IN" sz="3200" b="1" dirty="0" smtClean="0"/>
              <a:t>to </a:t>
            </a:r>
            <a:r>
              <a:rPr lang="en-IN" sz="3200" b="1" dirty="0" smtClean="0">
                <a:solidFill>
                  <a:srgbClr val="C00000"/>
                </a:solidFill>
              </a:rPr>
              <a:t>goitre</a:t>
            </a:r>
            <a:r>
              <a:rPr lang="en-IN" sz="3200" b="1" dirty="0" smtClean="0"/>
              <a:t>.</a:t>
            </a:r>
            <a:endParaRPr lang="en-IN" sz="3200" b="1"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86058"/>
            <a:ext cx="7643866" cy="584775"/>
          </a:xfrm>
          <a:prstGeom prst="rect">
            <a:avLst/>
          </a:prstGeom>
          <a:noFill/>
          <a:ln>
            <a:noFill/>
          </a:ln>
        </p:spPr>
        <p:txBody>
          <a:bodyPr wrap="square" rtlCol="0">
            <a:spAutoFit/>
          </a:bodyPr>
          <a:lstStyle/>
          <a:p>
            <a:r>
              <a:rPr lang="en-IN" sz="3200" b="1" dirty="0" smtClean="0"/>
              <a:t>What are the sources of Iodine?</a:t>
            </a:r>
            <a:endParaRPr lang="en-IN" sz="3200" b="1"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86058"/>
            <a:ext cx="7643866" cy="1077218"/>
          </a:xfrm>
          <a:prstGeom prst="rect">
            <a:avLst/>
          </a:prstGeom>
          <a:noFill/>
          <a:ln>
            <a:noFill/>
          </a:ln>
        </p:spPr>
        <p:txBody>
          <a:bodyPr wrap="square" rtlCol="0">
            <a:spAutoFit/>
          </a:bodyPr>
          <a:lstStyle/>
          <a:p>
            <a:r>
              <a:rPr lang="en-IN" sz="3200" b="1" dirty="0" smtClean="0"/>
              <a:t>Iodised </a:t>
            </a:r>
            <a:r>
              <a:rPr lang="en-IN" sz="3200" b="1" dirty="0" err="1" smtClean="0"/>
              <a:t>salt,fish</a:t>
            </a:r>
            <a:r>
              <a:rPr lang="en-IN" sz="3200" b="1" dirty="0" smtClean="0"/>
              <a:t> and seafood are the sources of iodine.</a:t>
            </a:r>
            <a:endParaRPr lang="en-IN" sz="3200" b="1"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86058"/>
            <a:ext cx="7643866" cy="1077218"/>
          </a:xfrm>
          <a:prstGeom prst="rect">
            <a:avLst/>
          </a:prstGeom>
          <a:noFill/>
          <a:ln>
            <a:noFill/>
          </a:ln>
        </p:spPr>
        <p:txBody>
          <a:bodyPr wrap="square" rtlCol="0">
            <a:spAutoFit/>
          </a:bodyPr>
          <a:lstStyle/>
          <a:p>
            <a:r>
              <a:rPr lang="en-IN" sz="3200" b="1" dirty="0" smtClean="0"/>
              <a:t>____are neither body-building nor energy-giving </a:t>
            </a:r>
            <a:r>
              <a:rPr lang="en-IN" sz="3200" b="1" dirty="0" smtClean="0"/>
              <a:t>foods.</a:t>
            </a:r>
            <a:endParaRPr lang="en-IN" sz="32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8662" y="2857496"/>
            <a:ext cx="7643866" cy="584775"/>
          </a:xfrm>
          <a:prstGeom prst="rect">
            <a:avLst/>
          </a:prstGeom>
          <a:noFill/>
          <a:ln>
            <a:noFill/>
          </a:ln>
        </p:spPr>
        <p:txBody>
          <a:bodyPr wrap="square" rtlCol="0">
            <a:spAutoFit/>
          </a:bodyPr>
          <a:lstStyle/>
          <a:p>
            <a:r>
              <a:rPr lang="en-IN" sz="3200" b="1" dirty="0" smtClean="0"/>
              <a:t>Food items may be eaten raw or </a:t>
            </a:r>
            <a:r>
              <a:rPr lang="en-IN" sz="3200" b="1" i="1" dirty="0" smtClean="0">
                <a:solidFill>
                  <a:srgbClr val="FF0000"/>
                </a:solidFill>
              </a:rPr>
              <a:t>cooked</a:t>
            </a:r>
            <a:r>
              <a:rPr lang="en-IN" sz="3200" b="1" dirty="0" smtClean="0"/>
              <a:t>.</a:t>
            </a:r>
            <a:endParaRPr lang="en-IN" sz="3200" b="1"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86058"/>
            <a:ext cx="7643866" cy="1077218"/>
          </a:xfrm>
          <a:prstGeom prst="rect">
            <a:avLst/>
          </a:prstGeom>
          <a:noFill/>
          <a:ln>
            <a:noFill/>
          </a:ln>
        </p:spPr>
        <p:txBody>
          <a:bodyPr wrap="square" rtlCol="0">
            <a:spAutoFit/>
          </a:bodyPr>
          <a:lstStyle/>
          <a:p>
            <a:r>
              <a:rPr lang="en-IN" sz="3200" b="1" dirty="0" smtClean="0">
                <a:solidFill>
                  <a:srgbClr val="C00000"/>
                </a:solidFill>
              </a:rPr>
              <a:t>Vitamins</a:t>
            </a:r>
            <a:r>
              <a:rPr lang="en-IN" sz="3200" b="1" dirty="0" smtClean="0"/>
              <a:t> are </a:t>
            </a:r>
            <a:r>
              <a:rPr lang="en-IN" sz="3200" b="1" dirty="0" smtClean="0"/>
              <a:t>neither body-building nor energy-giving </a:t>
            </a:r>
            <a:r>
              <a:rPr lang="en-IN" sz="3200" b="1" dirty="0" smtClean="0"/>
              <a:t>foods.</a:t>
            </a:r>
            <a:endParaRPr lang="en-IN" sz="3200" b="1"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86058"/>
            <a:ext cx="7643866" cy="584775"/>
          </a:xfrm>
          <a:prstGeom prst="rect">
            <a:avLst/>
          </a:prstGeom>
          <a:noFill/>
          <a:ln>
            <a:noFill/>
          </a:ln>
        </p:spPr>
        <p:txBody>
          <a:bodyPr wrap="square" rtlCol="0">
            <a:spAutoFit/>
          </a:bodyPr>
          <a:lstStyle/>
          <a:p>
            <a:r>
              <a:rPr lang="en-IN" sz="3200" b="1" dirty="0" smtClean="0"/>
              <a:t>Why </a:t>
            </a:r>
            <a:r>
              <a:rPr lang="en-IN" sz="3200" b="1" dirty="0" smtClean="0"/>
              <a:t>are vitamins important</a:t>
            </a:r>
            <a:r>
              <a:rPr lang="en-IN" sz="3200" b="1" dirty="0" smtClean="0"/>
              <a:t>?</a:t>
            </a:r>
            <a:endParaRPr lang="en-IN" sz="3200" b="1"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86058"/>
            <a:ext cx="7643866" cy="1077218"/>
          </a:xfrm>
          <a:prstGeom prst="rect">
            <a:avLst/>
          </a:prstGeom>
          <a:noFill/>
          <a:ln>
            <a:noFill/>
          </a:ln>
        </p:spPr>
        <p:txBody>
          <a:bodyPr wrap="square" rtlCol="0">
            <a:spAutoFit/>
          </a:bodyPr>
          <a:lstStyle/>
          <a:p>
            <a:r>
              <a:rPr lang="en-IN" sz="3200" b="1" dirty="0" smtClean="0"/>
              <a:t>Vitamins are very important for important functioning of our body.</a:t>
            </a:r>
            <a:endParaRPr lang="en-IN" sz="3200" b="1"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86058"/>
            <a:ext cx="7643866" cy="1077218"/>
          </a:xfrm>
          <a:prstGeom prst="rect">
            <a:avLst/>
          </a:prstGeom>
          <a:noFill/>
          <a:ln>
            <a:noFill/>
          </a:ln>
        </p:spPr>
        <p:txBody>
          <a:bodyPr wrap="square" rtlCol="0">
            <a:spAutoFit/>
          </a:bodyPr>
          <a:lstStyle/>
          <a:p>
            <a:r>
              <a:rPr lang="en-IN" sz="3200" b="1" dirty="0" smtClean="0"/>
              <a:t>Give some </a:t>
            </a:r>
            <a:r>
              <a:rPr lang="en-IN" sz="3200" b="1" dirty="0" smtClean="0"/>
              <a:t>examples </a:t>
            </a:r>
            <a:r>
              <a:rPr lang="en-IN" sz="3200" b="1" dirty="0" smtClean="0"/>
              <a:t>of rich sources of vitamins.</a:t>
            </a:r>
            <a:endParaRPr lang="en-IN" sz="3200" b="1"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86058"/>
            <a:ext cx="7643866" cy="1077218"/>
          </a:xfrm>
          <a:prstGeom prst="rect">
            <a:avLst/>
          </a:prstGeom>
          <a:noFill/>
          <a:ln>
            <a:noFill/>
          </a:ln>
        </p:spPr>
        <p:txBody>
          <a:bodyPr wrap="square" rtlCol="0">
            <a:spAutoFit/>
          </a:bodyPr>
          <a:lstStyle/>
          <a:p>
            <a:r>
              <a:rPr lang="en-IN" sz="3200" b="1" dirty="0" smtClean="0"/>
              <a:t>Green leafy </a:t>
            </a:r>
            <a:r>
              <a:rPr lang="en-IN" sz="3200" b="1" dirty="0" err="1" smtClean="0"/>
              <a:t>vegetable,fruits,milk,eggs</a:t>
            </a:r>
            <a:r>
              <a:rPr lang="en-IN" sz="3200" b="1" dirty="0" smtClean="0"/>
              <a:t> and cheese.</a:t>
            </a:r>
            <a:endParaRPr lang="en-IN" sz="3200" b="1"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86058"/>
            <a:ext cx="7643866" cy="1077218"/>
          </a:xfrm>
          <a:prstGeom prst="rect">
            <a:avLst/>
          </a:prstGeom>
          <a:noFill/>
          <a:ln>
            <a:noFill/>
          </a:ln>
        </p:spPr>
        <p:txBody>
          <a:bodyPr wrap="square" rtlCol="0">
            <a:spAutoFit/>
          </a:bodyPr>
          <a:lstStyle/>
          <a:p>
            <a:r>
              <a:rPr lang="en-IN" sz="3200" b="1" dirty="0" err="1" smtClean="0"/>
              <a:t>About___per</a:t>
            </a:r>
            <a:r>
              <a:rPr lang="en-IN" sz="3200" b="1" dirty="0" smtClean="0"/>
              <a:t> cent of our body weight is that of water.</a:t>
            </a:r>
            <a:endParaRPr lang="en-IN" sz="3200" b="1"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86058"/>
            <a:ext cx="7643866" cy="1077218"/>
          </a:xfrm>
          <a:prstGeom prst="rect">
            <a:avLst/>
          </a:prstGeom>
          <a:noFill/>
          <a:ln>
            <a:noFill/>
          </a:ln>
        </p:spPr>
        <p:txBody>
          <a:bodyPr wrap="square" rtlCol="0">
            <a:spAutoFit/>
          </a:bodyPr>
          <a:lstStyle/>
          <a:p>
            <a:r>
              <a:rPr lang="en-IN" sz="3200" b="1" dirty="0" smtClean="0"/>
              <a:t>About </a:t>
            </a:r>
            <a:r>
              <a:rPr lang="en-IN" sz="3200" b="1" dirty="0" smtClean="0">
                <a:solidFill>
                  <a:srgbClr val="C00000"/>
                </a:solidFill>
              </a:rPr>
              <a:t>70</a:t>
            </a:r>
            <a:r>
              <a:rPr lang="en-IN" sz="3200" b="1" dirty="0" smtClean="0"/>
              <a:t> per </a:t>
            </a:r>
            <a:r>
              <a:rPr lang="en-IN" sz="3200" b="1" dirty="0" smtClean="0"/>
              <a:t>cent of our body weight is that of water.</a:t>
            </a:r>
            <a:endParaRPr lang="en-IN" sz="3200" b="1"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86058"/>
            <a:ext cx="7643866" cy="1077218"/>
          </a:xfrm>
          <a:prstGeom prst="rect">
            <a:avLst/>
          </a:prstGeom>
          <a:noFill/>
          <a:ln>
            <a:noFill/>
          </a:ln>
        </p:spPr>
        <p:txBody>
          <a:bodyPr wrap="square" rtlCol="0">
            <a:spAutoFit/>
          </a:bodyPr>
          <a:lstStyle/>
          <a:p>
            <a:r>
              <a:rPr lang="en-IN" sz="3200" b="1" dirty="0" smtClean="0"/>
              <a:t>___is a </a:t>
            </a:r>
            <a:r>
              <a:rPr lang="en-IN" sz="3200" b="1" dirty="0" smtClean="0"/>
              <a:t>means </a:t>
            </a:r>
            <a:r>
              <a:rPr lang="en-IN" sz="3200" b="1" dirty="0" smtClean="0"/>
              <a:t>of transporting substances in the organism.</a:t>
            </a:r>
            <a:endParaRPr lang="en-IN" sz="3200" b="1"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86058"/>
            <a:ext cx="7643866" cy="1077218"/>
          </a:xfrm>
          <a:prstGeom prst="rect">
            <a:avLst/>
          </a:prstGeom>
          <a:noFill/>
          <a:ln>
            <a:noFill/>
          </a:ln>
        </p:spPr>
        <p:txBody>
          <a:bodyPr wrap="square" rtlCol="0">
            <a:spAutoFit/>
          </a:bodyPr>
          <a:lstStyle/>
          <a:p>
            <a:r>
              <a:rPr lang="en-IN" sz="3200" b="1" dirty="0" smtClean="0">
                <a:solidFill>
                  <a:srgbClr val="C00000"/>
                </a:solidFill>
              </a:rPr>
              <a:t>Water</a:t>
            </a:r>
            <a:r>
              <a:rPr lang="en-IN" sz="3200" b="1" dirty="0" smtClean="0"/>
              <a:t> is </a:t>
            </a:r>
            <a:r>
              <a:rPr lang="en-IN" sz="3200" b="1" dirty="0" smtClean="0"/>
              <a:t>a </a:t>
            </a:r>
            <a:r>
              <a:rPr lang="en-IN" sz="3200" b="1" dirty="0" smtClean="0"/>
              <a:t>means </a:t>
            </a:r>
            <a:r>
              <a:rPr lang="en-IN" sz="3200" b="1" dirty="0" smtClean="0"/>
              <a:t>of transporting substances in the organism.</a:t>
            </a:r>
            <a:endParaRPr lang="en-IN" sz="3200" b="1"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86058"/>
            <a:ext cx="7643866" cy="584775"/>
          </a:xfrm>
          <a:prstGeom prst="rect">
            <a:avLst/>
          </a:prstGeom>
          <a:noFill/>
          <a:ln>
            <a:noFill/>
          </a:ln>
        </p:spPr>
        <p:txBody>
          <a:bodyPr wrap="square" rtlCol="0">
            <a:spAutoFit/>
          </a:bodyPr>
          <a:lstStyle/>
          <a:p>
            <a:pPr algn="ctr"/>
            <a:r>
              <a:rPr lang="en-IN" sz="3200" b="1" dirty="0" smtClean="0"/>
              <a:t>How does water help our body?</a:t>
            </a:r>
            <a:endParaRPr lang="en-IN" sz="32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584775"/>
          </a:xfrm>
          <a:prstGeom prst="rect">
            <a:avLst/>
          </a:prstGeom>
          <a:noFill/>
          <a:ln>
            <a:noFill/>
          </a:ln>
        </p:spPr>
        <p:txBody>
          <a:bodyPr wrap="square" rtlCol="0">
            <a:spAutoFit/>
          </a:bodyPr>
          <a:lstStyle/>
          <a:p>
            <a:pPr algn="ctr"/>
            <a:r>
              <a:rPr lang="en-IN" sz="3200" b="1" dirty="0" smtClean="0"/>
              <a:t>Give examples of raw food items.</a:t>
            </a:r>
            <a:endParaRPr lang="en-IN" sz="3200" b="1"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86058"/>
            <a:ext cx="7643866" cy="2062103"/>
          </a:xfrm>
          <a:prstGeom prst="rect">
            <a:avLst/>
          </a:prstGeom>
          <a:noFill/>
          <a:ln>
            <a:noFill/>
          </a:ln>
        </p:spPr>
        <p:txBody>
          <a:bodyPr wrap="square" rtlCol="0">
            <a:spAutoFit/>
          </a:bodyPr>
          <a:lstStyle/>
          <a:p>
            <a:r>
              <a:rPr lang="en-IN" sz="3200" b="1" dirty="0" smtClean="0"/>
              <a:t>Water helps to maintain a constant body temperature and helps in absorption of food and excretion of waste products from the body.</a:t>
            </a:r>
            <a:endParaRPr lang="en-IN" sz="3200" b="1"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86058"/>
            <a:ext cx="7643866" cy="584775"/>
          </a:xfrm>
          <a:prstGeom prst="rect">
            <a:avLst/>
          </a:prstGeom>
          <a:noFill/>
          <a:ln>
            <a:noFill/>
          </a:ln>
        </p:spPr>
        <p:txBody>
          <a:bodyPr wrap="square" rtlCol="0">
            <a:spAutoFit/>
          </a:bodyPr>
          <a:lstStyle/>
          <a:p>
            <a:pPr algn="ctr"/>
            <a:r>
              <a:rPr lang="en-IN" sz="3200" b="1" dirty="0" smtClean="0"/>
              <a:t>How much water does our body need?</a:t>
            </a:r>
            <a:endParaRPr lang="en-IN" sz="3200" b="1"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86058"/>
            <a:ext cx="7643866" cy="1077218"/>
          </a:xfrm>
          <a:prstGeom prst="rect">
            <a:avLst/>
          </a:prstGeom>
          <a:noFill/>
          <a:ln>
            <a:noFill/>
          </a:ln>
        </p:spPr>
        <p:txBody>
          <a:bodyPr wrap="square" rtlCol="0">
            <a:spAutoFit/>
          </a:bodyPr>
          <a:lstStyle/>
          <a:p>
            <a:r>
              <a:rPr lang="en-IN" sz="3200" b="1" dirty="0" smtClean="0"/>
              <a:t>Our body needs 2-3 litres of water every day.</a:t>
            </a:r>
            <a:endParaRPr lang="en-IN" sz="3200" b="1"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86058"/>
            <a:ext cx="7643866" cy="584775"/>
          </a:xfrm>
          <a:prstGeom prst="rect">
            <a:avLst/>
          </a:prstGeom>
          <a:noFill/>
          <a:ln>
            <a:noFill/>
          </a:ln>
        </p:spPr>
        <p:txBody>
          <a:bodyPr wrap="square" rtlCol="0">
            <a:spAutoFit/>
          </a:bodyPr>
          <a:lstStyle/>
          <a:p>
            <a:pPr algn="ctr"/>
            <a:r>
              <a:rPr lang="en-IN" sz="3200" b="1" dirty="0" smtClean="0"/>
              <a:t>Give example of some sources of </a:t>
            </a:r>
            <a:r>
              <a:rPr lang="en-IN" sz="3200" b="1" dirty="0" smtClean="0"/>
              <a:t>fibres.</a:t>
            </a:r>
            <a:endParaRPr lang="en-IN" sz="3200" b="1"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86058"/>
            <a:ext cx="7643866" cy="584775"/>
          </a:xfrm>
          <a:prstGeom prst="rect">
            <a:avLst/>
          </a:prstGeom>
          <a:noFill/>
          <a:ln>
            <a:noFill/>
          </a:ln>
        </p:spPr>
        <p:txBody>
          <a:bodyPr wrap="square" rtlCol="0">
            <a:spAutoFit/>
          </a:bodyPr>
          <a:lstStyle/>
          <a:p>
            <a:pPr algn="ctr"/>
            <a:r>
              <a:rPr lang="en-IN" sz="3200" b="1" dirty="0" err="1" smtClean="0"/>
              <a:t>Fruits,beans,cereals</a:t>
            </a:r>
            <a:r>
              <a:rPr lang="en-IN" sz="3200" b="1" dirty="0" smtClean="0"/>
              <a:t>.</a:t>
            </a:r>
            <a:endParaRPr lang="en-IN" sz="3200" b="1"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86058"/>
            <a:ext cx="7643866" cy="1077218"/>
          </a:xfrm>
          <a:prstGeom prst="rect">
            <a:avLst/>
          </a:prstGeom>
          <a:noFill/>
          <a:ln>
            <a:noFill/>
          </a:ln>
        </p:spPr>
        <p:txBody>
          <a:bodyPr wrap="square" rtlCol="0">
            <a:spAutoFit/>
          </a:bodyPr>
          <a:lstStyle/>
          <a:p>
            <a:r>
              <a:rPr lang="en-IN" sz="3200" b="1" dirty="0" smtClean="0"/>
              <a:t>_____ are </a:t>
            </a:r>
            <a:r>
              <a:rPr lang="en-IN" sz="3200" b="1" dirty="0" smtClean="0"/>
              <a:t>necessary for proper functioning of </a:t>
            </a:r>
            <a:r>
              <a:rPr lang="en-IN" sz="3200" b="1" dirty="0" smtClean="0"/>
              <a:t>the digestive system</a:t>
            </a:r>
            <a:r>
              <a:rPr lang="en-IN" sz="3200" b="1" dirty="0" smtClean="0"/>
              <a:t>.</a:t>
            </a:r>
            <a:endParaRPr lang="en-IN" sz="3200" b="1"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86058"/>
            <a:ext cx="7643866" cy="1077218"/>
          </a:xfrm>
          <a:prstGeom prst="rect">
            <a:avLst/>
          </a:prstGeom>
          <a:noFill/>
          <a:ln>
            <a:noFill/>
          </a:ln>
        </p:spPr>
        <p:txBody>
          <a:bodyPr wrap="square" rtlCol="0">
            <a:spAutoFit/>
          </a:bodyPr>
          <a:lstStyle/>
          <a:p>
            <a:r>
              <a:rPr lang="en-IN" sz="3200" b="1" dirty="0" smtClean="0">
                <a:solidFill>
                  <a:srgbClr val="C00000"/>
                </a:solidFill>
              </a:rPr>
              <a:t>Fibres</a:t>
            </a:r>
            <a:r>
              <a:rPr lang="en-IN" sz="3200" b="1" dirty="0" smtClean="0"/>
              <a:t> are </a:t>
            </a:r>
            <a:r>
              <a:rPr lang="en-IN" sz="3200" b="1" dirty="0" smtClean="0"/>
              <a:t>necessary for proper functioning of </a:t>
            </a:r>
            <a:r>
              <a:rPr lang="en-IN" sz="3200" b="1" dirty="0" smtClean="0"/>
              <a:t>the digestive system</a:t>
            </a:r>
            <a:r>
              <a:rPr lang="en-IN" sz="3200" b="1" dirty="0" smtClean="0"/>
              <a:t>.</a:t>
            </a:r>
            <a:endParaRPr lang="en-IN" sz="3200" b="1"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86058"/>
            <a:ext cx="7643866" cy="584775"/>
          </a:xfrm>
          <a:prstGeom prst="rect">
            <a:avLst/>
          </a:prstGeom>
          <a:noFill/>
          <a:ln>
            <a:noFill/>
          </a:ln>
        </p:spPr>
        <p:txBody>
          <a:bodyPr wrap="square" rtlCol="0">
            <a:spAutoFit/>
          </a:bodyPr>
          <a:lstStyle/>
          <a:p>
            <a:r>
              <a:rPr lang="en-IN" sz="3200" b="1" dirty="0" smtClean="0"/>
              <a:t>What are the three major food groups?</a:t>
            </a:r>
            <a:endParaRPr lang="en-IN" sz="3200" b="1"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5786" y="1357298"/>
            <a:ext cx="7643866" cy="2554545"/>
          </a:xfrm>
          <a:prstGeom prst="rect">
            <a:avLst/>
          </a:prstGeom>
          <a:noFill/>
          <a:ln>
            <a:noFill/>
          </a:ln>
        </p:spPr>
        <p:txBody>
          <a:bodyPr wrap="square" rtlCol="0">
            <a:spAutoFit/>
          </a:bodyPr>
          <a:lstStyle/>
          <a:p>
            <a:r>
              <a:rPr lang="en-IN" sz="3200" b="1" dirty="0" smtClean="0"/>
              <a:t>Energy-giving </a:t>
            </a:r>
            <a:r>
              <a:rPr lang="en-IN" sz="3200" b="1" dirty="0" smtClean="0"/>
              <a:t>foods</a:t>
            </a:r>
          </a:p>
          <a:p>
            <a:endParaRPr lang="en-IN" sz="3200" b="1" dirty="0" smtClean="0"/>
          </a:p>
          <a:p>
            <a:r>
              <a:rPr lang="en-IN" sz="3200" b="1" dirty="0" smtClean="0"/>
              <a:t>Body-building foods</a:t>
            </a:r>
          </a:p>
          <a:p>
            <a:endParaRPr lang="en-IN" sz="3200" b="1" dirty="0" smtClean="0"/>
          </a:p>
          <a:p>
            <a:r>
              <a:rPr lang="en-IN" sz="3200" b="1" dirty="0" smtClean="0"/>
              <a:t>P</a:t>
            </a:r>
            <a:r>
              <a:rPr lang="en-IN" sz="3200" b="1" dirty="0" smtClean="0"/>
              <a:t>rotective </a:t>
            </a:r>
            <a:r>
              <a:rPr lang="en-IN" sz="3200" b="1" dirty="0" smtClean="0"/>
              <a:t>foods</a:t>
            </a:r>
            <a:endParaRPr lang="en-IN" sz="3200" b="1"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646331"/>
          </a:xfrm>
          <a:prstGeom prst="rect">
            <a:avLst/>
          </a:prstGeom>
          <a:noFill/>
          <a:ln>
            <a:noFill/>
          </a:ln>
        </p:spPr>
        <p:txBody>
          <a:bodyPr wrap="square" rtlCol="0">
            <a:spAutoFit/>
          </a:bodyPr>
          <a:lstStyle/>
          <a:p>
            <a:pPr algn="ctr"/>
            <a:r>
              <a:rPr lang="en-US" sz="3600" b="1" dirty="0" smtClean="0"/>
              <a:t>Composition of </a:t>
            </a:r>
            <a:r>
              <a:rPr lang="en-US" sz="3600" b="1" dirty="0" smtClean="0"/>
              <a:t>F</a:t>
            </a:r>
            <a:r>
              <a:rPr lang="en-US" sz="3600" b="1" dirty="0" smtClean="0"/>
              <a:t>ood </a:t>
            </a:r>
            <a:r>
              <a:rPr lang="en-US" sz="3600" b="1" dirty="0" smtClean="0"/>
              <a:t>I</a:t>
            </a:r>
            <a:r>
              <a:rPr lang="en-US" sz="3600" b="1" dirty="0" smtClean="0"/>
              <a:t>tems</a:t>
            </a:r>
            <a:endParaRPr lang="en-IN" sz="36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8662" y="2857496"/>
            <a:ext cx="7643866" cy="584775"/>
          </a:xfrm>
          <a:prstGeom prst="rect">
            <a:avLst/>
          </a:prstGeom>
          <a:noFill/>
          <a:ln>
            <a:noFill/>
          </a:ln>
        </p:spPr>
        <p:txBody>
          <a:bodyPr wrap="square" rtlCol="0">
            <a:spAutoFit/>
          </a:bodyPr>
          <a:lstStyle/>
          <a:p>
            <a:pPr algn="ctr"/>
            <a:r>
              <a:rPr lang="en-IN" sz="3200" b="1" dirty="0" smtClean="0"/>
              <a:t>Banana, apple.</a:t>
            </a:r>
            <a:endParaRPr lang="en-IN" sz="3200" b="1"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428604"/>
            <a:ext cx="7643866" cy="1077218"/>
          </a:xfrm>
          <a:prstGeom prst="rect">
            <a:avLst/>
          </a:prstGeom>
          <a:noFill/>
          <a:ln>
            <a:noFill/>
          </a:ln>
        </p:spPr>
        <p:txBody>
          <a:bodyPr wrap="square" rtlCol="0">
            <a:spAutoFit/>
          </a:bodyPr>
          <a:lstStyle/>
          <a:p>
            <a:r>
              <a:rPr lang="en-IN" sz="3200" b="1" dirty="0" smtClean="0"/>
              <a:t>Write the nutrient compositio</a:t>
            </a:r>
            <a:r>
              <a:rPr lang="en-IN" sz="3200" b="1" dirty="0" smtClean="0"/>
              <a:t>n of the food items mentioned below:</a:t>
            </a:r>
            <a:endParaRPr lang="en-IN" sz="3200" b="1" dirty="0"/>
          </a:p>
        </p:txBody>
      </p:sp>
      <p:graphicFrame>
        <p:nvGraphicFramePr>
          <p:cNvPr id="4" name="Table 3"/>
          <p:cNvGraphicFramePr>
            <a:graphicFrameLocks noGrp="1"/>
          </p:cNvGraphicFramePr>
          <p:nvPr/>
        </p:nvGraphicFramePr>
        <p:xfrm>
          <a:off x="357158" y="1857364"/>
          <a:ext cx="8429684" cy="4348480"/>
        </p:xfrm>
        <a:graphic>
          <a:graphicData uri="http://schemas.openxmlformats.org/drawingml/2006/table">
            <a:tbl>
              <a:tblPr firstRow="1" bandRow="1">
                <a:tableStyleId>{5940675A-B579-460E-94D1-54222C63F5DA}</a:tableStyleId>
              </a:tblPr>
              <a:tblGrid>
                <a:gridCol w="857256"/>
                <a:gridCol w="3643338"/>
                <a:gridCol w="1214446"/>
                <a:gridCol w="1785950"/>
                <a:gridCol w="928694"/>
              </a:tblGrid>
              <a:tr h="370840">
                <a:tc>
                  <a:txBody>
                    <a:bodyPr/>
                    <a:lstStyle/>
                    <a:p>
                      <a:pPr algn="ctr"/>
                      <a:r>
                        <a:rPr lang="en-US" sz="1800" b="1" dirty="0" smtClean="0">
                          <a:latin typeface="Arial" pitchFamily="34" charset="0"/>
                          <a:cs typeface="Arial" pitchFamily="34" charset="0"/>
                        </a:rPr>
                        <a:t>S. No.</a:t>
                      </a:r>
                      <a:endParaRPr lang="en-IN" sz="1800" b="1" dirty="0">
                        <a:latin typeface="Arial" pitchFamily="34" charset="0"/>
                        <a:cs typeface="Arial" pitchFamily="34" charset="0"/>
                      </a:endParaRPr>
                    </a:p>
                  </a:txBody>
                  <a:tcPr anchor="ctr"/>
                </a:tc>
                <a:tc>
                  <a:txBody>
                    <a:bodyPr/>
                    <a:lstStyle/>
                    <a:p>
                      <a:pPr algn="ctr"/>
                      <a:r>
                        <a:rPr lang="en-US" sz="1800" b="1" dirty="0" smtClean="0">
                          <a:latin typeface="Arial" pitchFamily="34" charset="0"/>
                          <a:cs typeface="Arial" pitchFamily="34" charset="0"/>
                        </a:rPr>
                        <a:t>Food Item</a:t>
                      </a:r>
                      <a:endParaRPr lang="en-IN" sz="1800" b="1" dirty="0">
                        <a:latin typeface="Arial" pitchFamily="34" charset="0"/>
                        <a:cs typeface="Arial" pitchFamily="34" charset="0"/>
                      </a:endParaRPr>
                    </a:p>
                  </a:txBody>
                  <a:tcPr anchor="ctr"/>
                </a:tc>
                <a:tc>
                  <a:txBody>
                    <a:bodyPr/>
                    <a:lstStyle/>
                    <a:p>
                      <a:pPr algn="ctr"/>
                      <a:r>
                        <a:rPr lang="en-US" sz="1800" b="1" dirty="0" smtClean="0">
                          <a:latin typeface="Arial" pitchFamily="34" charset="0"/>
                          <a:cs typeface="Arial" pitchFamily="34" charset="0"/>
                        </a:rPr>
                        <a:t>Proteins (%)</a:t>
                      </a:r>
                      <a:endParaRPr lang="en-IN" sz="1800" b="1" dirty="0">
                        <a:latin typeface="Arial" pitchFamily="34" charset="0"/>
                        <a:cs typeface="Arial" pitchFamily="34" charset="0"/>
                      </a:endParaRPr>
                    </a:p>
                  </a:txBody>
                  <a:tcPr anchor="ctr"/>
                </a:tc>
                <a:tc>
                  <a:txBody>
                    <a:bodyPr/>
                    <a:lstStyle/>
                    <a:p>
                      <a:pPr algn="ctr"/>
                      <a:r>
                        <a:rPr lang="en-US" sz="1800" b="1" dirty="0" smtClean="0">
                          <a:latin typeface="Arial" pitchFamily="34" charset="0"/>
                          <a:cs typeface="Arial" pitchFamily="34" charset="0"/>
                        </a:rPr>
                        <a:t>Carbohydrates (%)</a:t>
                      </a:r>
                      <a:endParaRPr lang="en-IN" sz="1800" b="1" dirty="0">
                        <a:latin typeface="Arial" pitchFamily="34" charset="0"/>
                        <a:cs typeface="Arial" pitchFamily="34" charset="0"/>
                      </a:endParaRPr>
                    </a:p>
                  </a:txBody>
                  <a:tcPr anchor="ctr"/>
                </a:tc>
                <a:tc>
                  <a:txBody>
                    <a:bodyPr/>
                    <a:lstStyle/>
                    <a:p>
                      <a:pPr algn="ctr"/>
                      <a:r>
                        <a:rPr lang="en-US" sz="1800" b="1" dirty="0" smtClean="0">
                          <a:latin typeface="Arial" pitchFamily="34" charset="0"/>
                          <a:cs typeface="Arial" pitchFamily="34" charset="0"/>
                        </a:rPr>
                        <a:t>Fats (%)</a:t>
                      </a:r>
                      <a:endParaRPr lang="en-IN" sz="1800" b="1" dirty="0">
                        <a:latin typeface="Arial" pitchFamily="34" charset="0"/>
                        <a:cs typeface="Arial" pitchFamily="34" charset="0"/>
                      </a:endParaRPr>
                    </a:p>
                  </a:txBody>
                  <a:tcPr anchor="ctr"/>
                </a:tc>
              </a:tr>
              <a:tr h="370840">
                <a:tc>
                  <a:txBody>
                    <a:bodyPr/>
                    <a:lstStyle/>
                    <a:p>
                      <a:pPr algn="ctr"/>
                      <a:r>
                        <a:rPr lang="en-US" b="1" dirty="0" smtClean="0">
                          <a:latin typeface="Arial" pitchFamily="34" charset="0"/>
                          <a:cs typeface="Arial" pitchFamily="34" charset="0"/>
                        </a:rPr>
                        <a:t>1</a:t>
                      </a:r>
                      <a:endParaRPr lang="en-IN"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Rice,</a:t>
                      </a:r>
                      <a:r>
                        <a:rPr lang="en-US" b="1" baseline="0" dirty="0" smtClean="0">
                          <a:latin typeface="Arial" pitchFamily="34" charset="0"/>
                          <a:cs typeface="Arial" pitchFamily="34" charset="0"/>
                        </a:rPr>
                        <a:t> wheat (CEREALS)</a:t>
                      </a:r>
                      <a:endParaRPr lang="en-IN" b="1" dirty="0">
                        <a:latin typeface="Arial" pitchFamily="34" charset="0"/>
                        <a:cs typeface="Arial" pitchFamily="34" charset="0"/>
                      </a:endParaRPr>
                    </a:p>
                  </a:txBody>
                  <a:tcPr/>
                </a:tc>
                <a:tc>
                  <a:txBody>
                    <a:bodyPr/>
                    <a:lstStyle/>
                    <a:p>
                      <a:endParaRPr lang="en-IN" dirty="0"/>
                    </a:p>
                  </a:txBody>
                  <a:tcPr/>
                </a:tc>
                <a:tc>
                  <a:txBody>
                    <a:bodyPr/>
                    <a:lstStyle/>
                    <a:p>
                      <a:endParaRPr lang="en-IN" dirty="0"/>
                    </a:p>
                  </a:txBody>
                  <a:tcPr/>
                </a:tc>
                <a:tc>
                  <a:txBody>
                    <a:bodyPr/>
                    <a:lstStyle/>
                    <a:p>
                      <a:endParaRPr lang="en-IN" dirty="0"/>
                    </a:p>
                  </a:txBody>
                  <a:tcPr/>
                </a:tc>
              </a:tr>
              <a:tr h="370840">
                <a:tc>
                  <a:txBody>
                    <a:bodyPr/>
                    <a:lstStyle/>
                    <a:p>
                      <a:pPr algn="ctr"/>
                      <a:r>
                        <a:rPr lang="en-US" b="1" dirty="0" smtClean="0">
                          <a:latin typeface="Arial" pitchFamily="34" charset="0"/>
                          <a:cs typeface="Arial" pitchFamily="34" charset="0"/>
                        </a:rPr>
                        <a:t>2</a:t>
                      </a:r>
                      <a:endParaRPr lang="en-IN"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Milk/ Curd</a:t>
                      </a:r>
                      <a:endParaRPr lang="en-IN" b="1" dirty="0">
                        <a:latin typeface="Arial" pitchFamily="34" charset="0"/>
                        <a:cs typeface="Arial" pitchFamily="34" charset="0"/>
                      </a:endParaRPr>
                    </a:p>
                  </a:txBody>
                  <a:tcPr/>
                </a:tc>
                <a:tc>
                  <a:txBody>
                    <a:bodyPr/>
                    <a:lstStyle/>
                    <a:p>
                      <a:endParaRPr lang="en-IN"/>
                    </a:p>
                  </a:txBody>
                  <a:tcPr/>
                </a:tc>
                <a:tc>
                  <a:txBody>
                    <a:bodyPr/>
                    <a:lstStyle/>
                    <a:p>
                      <a:endParaRPr lang="en-IN" dirty="0"/>
                    </a:p>
                  </a:txBody>
                  <a:tcPr/>
                </a:tc>
                <a:tc>
                  <a:txBody>
                    <a:bodyPr/>
                    <a:lstStyle/>
                    <a:p>
                      <a:endParaRPr lang="en-IN" dirty="0"/>
                    </a:p>
                  </a:txBody>
                  <a:tcPr/>
                </a:tc>
              </a:tr>
              <a:tr h="370840">
                <a:tc>
                  <a:txBody>
                    <a:bodyPr/>
                    <a:lstStyle/>
                    <a:p>
                      <a:pPr algn="ctr"/>
                      <a:r>
                        <a:rPr lang="en-US" b="1" dirty="0" smtClean="0">
                          <a:latin typeface="Arial" pitchFamily="34" charset="0"/>
                          <a:cs typeface="Arial" pitchFamily="34" charset="0"/>
                        </a:rPr>
                        <a:t>3</a:t>
                      </a:r>
                      <a:endParaRPr lang="en-IN"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Pulses</a:t>
                      </a:r>
                      <a:endParaRPr lang="en-IN" b="1" dirty="0">
                        <a:latin typeface="Arial" pitchFamily="34" charset="0"/>
                        <a:cs typeface="Arial" pitchFamily="34" charset="0"/>
                      </a:endParaRPr>
                    </a:p>
                  </a:txBody>
                  <a:tcPr/>
                </a:tc>
                <a:tc>
                  <a:txBody>
                    <a:bodyPr/>
                    <a:lstStyle/>
                    <a:p>
                      <a:endParaRPr lang="en-IN"/>
                    </a:p>
                  </a:txBody>
                  <a:tcPr/>
                </a:tc>
                <a:tc>
                  <a:txBody>
                    <a:bodyPr/>
                    <a:lstStyle/>
                    <a:p>
                      <a:endParaRPr lang="en-IN"/>
                    </a:p>
                  </a:txBody>
                  <a:tcPr/>
                </a:tc>
                <a:tc>
                  <a:txBody>
                    <a:bodyPr/>
                    <a:lstStyle/>
                    <a:p>
                      <a:endParaRPr lang="en-IN"/>
                    </a:p>
                  </a:txBody>
                  <a:tcPr/>
                </a:tc>
              </a:tr>
              <a:tr h="370840">
                <a:tc>
                  <a:txBody>
                    <a:bodyPr/>
                    <a:lstStyle/>
                    <a:p>
                      <a:pPr algn="ctr"/>
                      <a:r>
                        <a:rPr lang="en-US" b="1" dirty="0" smtClean="0">
                          <a:latin typeface="Arial" pitchFamily="34" charset="0"/>
                          <a:cs typeface="Arial" pitchFamily="34" charset="0"/>
                        </a:rPr>
                        <a:t>4</a:t>
                      </a:r>
                      <a:endParaRPr lang="en-IN"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Apple</a:t>
                      </a:r>
                      <a:endParaRPr lang="en-IN" b="1" dirty="0">
                        <a:latin typeface="Arial" pitchFamily="34" charset="0"/>
                        <a:cs typeface="Arial" pitchFamily="34" charset="0"/>
                      </a:endParaRPr>
                    </a:p>
                  </a:txBody>
                  <a:tcPr/>
                </a:tc>
                <a:tc>
                  <a:txBody>
                    <a:bodyPr/>
                    <a:lstStyle/>
                    <a:p>
                      <a:endParaRPr lang="en-IN"/>
                    </a:p>
                  </a:txBody>
                  <a:tcPr/>
                </a:tc>
                <a:tc>
                  <a:txBody>
                    <a:bodyPr/>
                    <a:lstStyle/>
                    <a:p>
                      <a:endParaRPr lang="en-IN"/>
                    </a:p>
                  </a:txBody>
                  <a:tcPr/>
                </a:tc>
                <a:tc>
                  <a:txBody>
                    <a:bodyPr/>
                    <a:lstStyle/>
                    <a:p>
                      <a:endParaRPr lang="en-IN"/>
                    </a:p>
                  </a:txBody>
                  <a:tcPr/>
                </a:tc>
              </a:tr>
              <a:tr h="370840">
                <a:tc>
                  <a:txBody>
                    <a:bodyPr/>
                    <a:lstStyle/>
                    <a:p>
                      <a:pPr algn="ctr"/>
                      <a:r>
                        <a:rPr lang="en-US" b="1" dirty="0" smtClean="0">
                          <a:latin typeface="Arial" pitchFamily="34" charset="0"/>
                          <a:cs typeface="Arial" pitchFamily="34" charset="0"/>
                        </a:rPr>
                        <a:t>5</a:t>
                      </a:r>
                      <a:endParaRPr lang="en-IN"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Orange</a:t>
                      </a:r>
                      <a:endParaRPr lang="en-IN" b="1" dirty="0">
                        <a:latin typeface="Arial" pitchFamily="34" charset="0"/>
                        <a:cs typeface="Arial" pitchFamily="34" charset="0"/>
                      </a:endParaRPr>
                    </a:p>
                  </a:txBody>
                  <a:tcPr/>
                </a:tc>
                <a:tc>
                  <a:txBody>
                    <a:bodyPr/>
                    <a:lstStyle/>
                    <a:p>
                      <a:endParaRPr lang="en-IN"/>
                    </a:p>
                  </a:txBody>
                  <a:tcPr/>
                </a:tc>
                <a:tc>
                  <a:txBody>
                    <a:bodyPr/>
                    <a:lstStyle/>
                    <a:p>
                      <a:endParaRPr lang="en-IN"/>
                    </a:p>
                  </a:txBody>
                  <a:tcPr/>
                </a:tc>
                <a:tc>
                  <a:txBody>
                    <a:bodyPr/>
                    <a:lstStyle/>
                    <a:p>
                      <a:endParaRPr lang="en-IN"/>
                    </a:p>
                  </a:txBody>
                  <a:tcPr/>
                </a:tc>
              </a:tr>
              <a:tr h="370840">
                <a:tc>
                  <a:txBody>
                    <a:bodyPr/>
                    <a:lstStyle/>
                    <a:p>
                      <a:pPr algn="ctr"/>
                      <a:r>
                        <a:rPr lang="en-US" b="1" dirty="0" smtClean="0">
                          <a:latin typeface="Arial" pitchFamily="34" charset="0"/>
                          <a:cs typeface="Arial" pitchFamily="34" charset="0"/>
                        </a:rPr>
                        <a:t>6</a:t>
                      </a:r>
                      <a:endParaRPr lang="en-IN"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Ghee/ Butter/ Oil</a:t>
                      </a:r>
                    </a:p>
                  </a:txBody>
                  <a:tcPr/>
                </a:tc>
                <a:tc>
                  <a:txBody>
                    <a:bodyPr/>
                    <a:lstStyle/>
                    <a:p>
                      <a:endParaRPr lang="en-IN"/>
                    </a:p>
                  </a:txBody>
                  <a:tcPr/>
                </a:tc>
                <a:tc>
                  <a:txBody>
                    <a:bodyPr/>
                    <a:lstStyle/>
                    <a:p>
                      <a:endParaRPr lang="en-IN"/>
                    </a:p>
                  </a:txBody>
                  <a:tcPr/>
                </a:tc>
                <a:tc>
                  <a:txBody>
                    <a:bodyPr/>
                    <a:lstStyle/>
                    <a:p>
                      <a:endParaRPr lang="en-IN"/>
                    </a:p>
                  </a:txBody>
                  <a:tcPr/>
                </a:tc>
              </a:tr>
              <a:tr h="370840">
                <a:tc>
                  <a:txBody>
                    <a:bodyPr/>
                    <a:lstStyle/>
                    <a:p>
                      <a:pPr algn="ctr"/>
                      <a:r>
                        <a:rPr lang="en-US" b="1" dirty="0" smtClean="0">
                          <a:latin typeface="Arial" pitchFamily="34" charset="0"/>
                          <a:cs typeface="Arial" pitchFamily="34" charset="0"/>
                        </a:rPr>
                        <a:t>7</a:t>
                      </a:r>
                      <a:endParaRPr lang="en-IN"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Sugar</a:t>
                      </a:r>
                      <a:endParaRPr lang="en-IN" b="1" dirty="0">
                        <a:latin typeface="Arial" pitchFamily="34" charset="0"/>
                        <a:cs typeface="Arial" pitchFamily="34" charset="0"/>
                      </a:endParaRPr>
                    </a:p>
                  </a:txBody>
                  <a:tcPr/>
                </a:tc>
                <a:tc>
                  <a:txBody>
                    <a:bodyPr/>
                    <a:lstStyle/>
                    <a:p>
                      <a:endParaRPr lang="en-IN" dirty="0"/>
                    </a:p>
                  </a:txBody>
                  <a:tcPr/>
                </a:tc>
                <a:tc>
                  <a:txBody>
                    <a:bodyPr/>
                    <a:lstStyle/>
                    <a:p>
                      <a:endParaRPr lang="en-IN" dirty="0"/>
                    </a:p>
                  </a:txBody>
                  <a:tcPr/>
                </a:tc>
                <a:tc>
                  <a:txBody>
                    <a:bodyPr/>
                    <a:lstStyle/>
                    <a:p>
                      <a:endParaRPr lang="en-IN" dirty="0"/>
                    </a:p>
                  </a:txBody>
                  <a:tcPr/>
                </a:tc>
              </a:tr>
              <a:tr h="370840">
                <a:tc>
                  <a:txBody>
                    <a:bodyPr/>
                    <a:lstStyle/>
                    <a:p>
                      <a:pPr algn="ctr"/>
                      <a:r>
                        <a:rPr lang="en-US" b="1" dirty="0" smtClean="0">
                          <a:latin typeface="Arial" pitchFamily="34" charset="0"/>
                          <a:cs typeface="Arial" pitchFamily="34" charset="0"/>
                        </a:rPr>
                        <a:t>8</a:t>
                      </a:r>
                      <a:endParaRPr lang="en-IN"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Eggs</a:t>
                      </a:r>
                      <a:endParaRPr lang="en-IN" b="1" dirty="0">
                        <a:latin typeface="Arial" pitchFamily="34" charset="0"/>
                        <a:cs typeface="Arial" pitchFamily="34" charset="0"/>
                      </a:endParaRPr>
                    </a:p>
                  </a:txBody>
                  <a:tcPr/>
                </a:tc>
                <a:tc>
                  <a:txBody>
                    <a:bodyPr/>
                    <a:lstStyle/>
                    <a:p>
                      <a:endParaRPr lang="en-IN" dirty="0"/>
                    </a:p>
                  </a:txBody>
                  <a:tcPr/>
                </a:tc>
                <a:tc>
                  <a:txBody>
                    <a:bodyPr/>
                    <a:lstStyle/>
                    <a:p>
                      <a:endParaRPr lang="en-IN" dirty="0"/>
                    </a:p>
                  </a:txBody>
                  <a:tcPr/>
                </a:tc>
                <a:tc>
                  <a:txBody>
                    <a:bodyPr/>
                    <a:lstStyle/>
                    <a:p>
                      <a:endParaRPr lang="en-IN" dirty="0"/>
                    </a:p>
                  </a:txBody>
                  <a:tcPr/>
                </a:tc>
              </a:tr>
              <a:tr h="370840">
                <a:tc>
                  <a:txBody>
                    <a:bodyPr/>
                    <a:lstStyle/>
                    <a:p>
                      <a:pPr algn="ctr"/>
                      <a:r>
                        <a:rPr lang="en-US" b="1" dirty="0" smtClean="0">
                          <a:latin typeface="Arial" pitchFamily="34" charset="0"/>
                          <a:cs typeface="Arial" pitchFamily="34" charset="0"/>
                        </a:rPr>
                        <a:t>9</a:t>
                      </a:r>
                      <a:endParaRPr lang="en-IN"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Meat/</a:t>
                      </a:r>
                      <a:r>
                        <a:rPr lang="en-US" b="1" baseline="0" dirty="0" smtClean="0">
                          <a:latin typeface="Arial" pitchFamily="34" charset="0"/>
                          <a:cs typeface="Arial" pitchFamily="34" charset="0"/>
                        </a:rPr>
                        <a:t> Fish</a:t>
                      </a:r>
                      <a:endParaRPr lang="en-IN" b="1" dirty="0">
                        <a:latin typeface="Arial" pitchFamily="34" charset="0"/>
                        <a:cs typeface="Arial" pitchFamily="34" charset="0"/>
                      </a:endParaRPr>
                    </a:p>
                  </a:txBody>
                  <a:tcPr/>
                </a:tc>
                <a:tc>
                  <a:txBody>
                    <a:bodyPr/>
                    <a:lstStyle/>
                    <a:p>
                      <a:endParaRPr lang="en-IN" dirty="0"/>
                    </a:p>
                  </a:txBody>
                  <a:tcPr/>
                </a:tc>
                <a:tc>
                  <a:txBody>
                    <a:bodyPr/>
                    <a:lstStyle/>
                    <a:p>
                      <a:endParaRPr lang="en-IN" dirty="0"/>
                    </a:p>
                  </a:txBody>
                  <a:tcPr/>
                </a:tc>
                <a:tc>
                  <a:txBody>
                    <a:bodyPr/>
                    <a:lstStyle/>
                    <a:p>
                      <a:endParaRPr lang="en-IN" dirty="0"/>
                    </a:p>
                  </a:txBody>
                  <a:tcPr/>
                </a:tc>
              </a:tr>
              <a:tr h="370840">
                <a:tc>
                  <a:txBody>
                    <a:bodyPr/>
                    <a:lstStyle/>
                    <a:p>
                      <a:pPr algn="ctr"/>
                      <a:r>
                        <a:rPr lang="en-US" b="1" dirty="0" smtClean="0">
                          <a:latin typeface="Arial" pitchFamily="34" charset="0"/>
                          <a:cs typeface="Arial" pitchFamily="34" charset="0"/>
                        </a:rPr>
                        <a:t>10</a:t>
                      </a:r>
                      <a:endParaRPr lang="en-IN"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Nuts</a:t>
                      </a:r>
                      <a:endParaRPr lang="en-IN" b="1" dirty="0">
                        <a:latin typeface="Arial" pitchFamily="34" charset="0"/>
                        <a:cs typeface="Arial" pitchFamily="34" charset="0"/>
                      </a:endParaRPr>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428604"/>
            <a:ext cx="7643866" cy="1077218"/>
          </a:xfrm>
          <a:prstGeom prst="rect">
            <a:avLst/>
          </a:prstGeom>
          <a:noFill/>
          <a:ln>
            <a:noFill/>
          </a:ln>
        </p:spPr>
        <p:txBody>
          <a:bodyPr wrap="square" rtlCol="0">
            <a:spAutoFit/>
          </a:bodyPr>
          <a:lstStyle/>
          <a:p>
            <a:r>
              <a:rPr lang="en-IN" sz="3200" b="1" dirty="0" smtClean="0"/>
              <a:t>Write the nutrient compositio</a:t>
            </a:r>
            <a:r>
              <a:rPr lang="en-IN" sz="3200" b="1" dirty="0" smtClean="0"/>
              <a:t>n of the food items mentioned below:</a:t>
            </a:r>
            <a:endParaRPr lang="en-IN" sz="3200" b="1" dirty="0"/>
          </a:p>
        </p:txBody>
      </p:sp>
      <p:graphicFrame>
        <p:nvGraphicFramePr>
          <p:cNvPr id="4" name="Table 3"/>
          <p:cNvGraphicFramePr>
            <a:graphicFrameLocks noGrp="1"/>
          </p:cNvGraphicFramePr>
          <p:nvPr/>
        </p:nvGraphicFramePr>
        <p:xfrm>
          <a:off x="357158" y="1857364"/>
          <a:ext cx="8572560" cy="4348480"/>
        </p:xfrm>
        <a:graphic>
          <a:graphicData uri="http://schemas.openxmlformats.org/drawingml/2006/table">
            <a:tbl>
              <a:tblPr firstRow="1" bandRow="1">
                <a:tableStyleId>{5940675A-B579-460E-94D1-54222C63F5DA}</a:tableStyleId>
              </a:tblPr>
              <a:tblGrid>
                <a:gridCol w="857256"/>
                <a:gridCol w="3643338"/>
                <a:gridCol w="1214446"/>
                <a:gridCol w="1857388"/>
                <a:gridCol w="1000132"/>
              </a:tblGrid>
              <a:tr h="370840">
                <a:tc>
                  <a:txBody>
                    <a:bodyPr/>
                    <a:lstStyle/>
                    <a:p>
                      <a:pPr algn="ctr"/>
                      <a:r>
                        <a:rPr lang="en-US" sz="1800" b="1" dirty="0" smtClean="0">
                          <a:latin typeface="Arial" pitchFamily="34" charset="0"/>
                          <a:cs typeface="Arial" pitchFamily="34" charset="0"/>
                        </a:rPr>
                        <a:t>S. No.</a:t>
                      </a:r>
                      <a:endParaRPr lang="en-IN" sz="1800" b="1" dirty="0">
                        <a:latin typeface="Arial" pitchFamily="34" charset="0"/>
                        <a:cs typeface="Arial" pitchFamily="34" charset="0"/>
                      </a:endParaRPr>
                    </a:p>
                  </a:txBody>
                  <a:tcPr anchor="ctr"/>
                </a:tc>
                <a:tc>
                  <a:txBody>
                    <a:bodyPr/>
                    <a:lstStyle/>
                    <a:p>
                      <a:pPr algn="ctr"/>
                      <a:r>
                        <a:rPr lang="en-US" sz="1800" b="1" dirty="0" smtClean="0">
                          <a:latin typeface="Arial" pitchFamily="34" charset="0"/>
                          <a:cs typeface="Arial" pitchFamily="34" charset="0"/>
                        </a:rPr>
                        <a:t>Food Item</a:t>
                      </a:r>
                      <a:endParaRPr lang="en-IN" sz="1800" b="1" dirty="0">
                        <a:latin typeface="Arial" pitchFamily="34" charset="0"/>
                        <a:cs typeface="Arial" pitchFamily="34" charset="0"/>
                      </a:endParaRPr>
                    </a:p>
                  </a:txBody>
                  <a:tcPr anchor="ctr"/>
                </a:tc>
                <a:tc>
                  <a:txBody>
                    <a:bodyPr/>
                    <a:lstStyle/>
                    <a:p>
                      <a:pPr algn="ctr"/>
                      <a:r>
                        <a:rPr lang="en-US" sz="1800" b="1" dirty="0" smtClean="0">
                          <a:latin typeface="Arial" pitchFamily="34" charset="0"/>
                          <a:cs typeface="Arial" pitchFamily="34" charset="0"/>
                        </a:rPr>
                        <a:t>Proteins (%)</a:t>
                      </a:r>
                      <a:endParaRPr lang="en-IN" sz="1800" b="1" dirty="0">
                        <a:latin typeface="Arial" pitchFamily="34" charset="0"/>
                        <a:cs typeface="Arial" pitchFamily="34" charset="0"/>
                      </a:endParaRPr>
                    </a:p>
                  </a:txBody>
                  <a:tcPr anchor="ctr"/>
                </a:tc>
                <a:tc>
                  <a:txBody>
                    <a:bodyPr/>
                    <a:lstStyle/>
                    <a:p>
                      <a:pPr algn="ctr"/>
                      <a:r>
                        <a:rPr lang="en-US" sz="1800" b="1" dirty="0" smtClean="0">
                          <a:latin typeface="Arial" pitchFamily="34" charset="0"/>
                          <a:cs typeface="Arial" pitchFamily="34" charset="0"/>
                        </a:rPr>
                        <a:t>Carbohydrates (%)</a:t>
                      </a:r>
                      <a:endParaRPr lang="en-IN" sz="1800" b="1" dirty="0">
                        <a:latin typeface="Arial" pitchFamily="34" charset="0"/>
                        <a:cs typeface="Arial" pitchFamily="34" charset="0"/>
                      </a:endParaRPr>
                    </a:p>
                  </a:txBody>
                  <a:tcPr anchor="ctr"/>
                </a:tc>
                <a:tc>
                  <a:txBody>
                    <a:bodyPr/>
                    <a:lstStyle/>
                    <a:p>
                      <a:pPr algn="ctr"/>
                      <a:r>
                        <a:rPr lang="en-US" sz="1800" b="1" dirty="0" smtClean="0">
                          <a:latin typeface="Arial" pitchFamily="34" charset="0"/>
                          <a:cs typeface="Arial" pitchFamily="34" charset="0"/>
                        </a:rPr>
                        <a:t>Fats (%)</a:t>
                      </a:r>
                      <a:endParaRPr lang="en-IN" sz="1800" b="1" dirty="0">
                        <a:latin typeface="Arial" pitchFamily="34" charset="0"/>
                        <a:cs typeface="Arial" pitchFamily="34" charset="0"/>
                      </a:endParaRPr>
                    </a:p>
                  </a:txBody>
                  <a:tcPr anchor="ctr"/>
                </a:tc>
              </a:tr>
              <a:tr h="370840">
                <a:tc>
                  <a:txBody>
                    <a:bodyPr/>
                    <a:lstStyle/>
                    <a:p>
                      <a:pPr algn="ctr"/>
                      <a:r>
                        <a:rPr lang="en-US" b="1" dirty="0" smtClean="0">
                          <a:latin typeface="Arial" pitchFamily="34" charset="0"/>
                          <a:cs typeface="Arial" pitchFamily="34" charset="0"/>
                        </a:rPr>
                        <a:t>1</a:t>
                      </a:r>
                      <a:endParaRPr lang="en-IN"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Rice,</a:t>
                      </a:r>
                      <a:r>
                        <a:rPr lang="en-US" b="1" baseline="0" dirty="0" smtClean="0">
                          <a:latin typeface="Arial" pitchFamily="34" charset="0"/>
                          <a:cs typeface="Arial" pitchFamily="34" charset="0"/>
                        </a:rPr>
                        <a:t> wheat (CEREALS)</a:t>
                      </a:r>
                      <a:endParaRPr lang="en-IN" b="1" dirty="0">
                        <a:latin typeface="Arial" pitchFamily="34" charset="0"/>
                        <a:cs typeface="Arial" pitchFamily="34" charset="0"/>
                      </a:endParaRPr>
                    </a:p>
                  </a:txBody>
                  <a:tcPr/>
                </a:tc>
                <a:tc>
                  <a:txBody>
                    <a:bodyPr/>
                    <a:lstStyle/>
                    <a:p>
                      <a:pPr algn="ctr"/>
                      <a:r>
                        <a:rPr lang="en-US" b="1" dirty="0" smtClean="0">
                          <a:solidFill>
                            <a:srgbClr val="C00000"/>
                          </a:solidFill>
                          <a:latin typeface="Arial" pitchFamily="34" charset="0"/>
                          <a:cs typeface="Arial" pitchFamily="34" charset="0"/>
                        </a:rPr>
                        <a:t>10</a:t>
                      </a:r>
                      <a:endParaRPr lang="en-IN" b="1" dirty="0">
                        <a:solidFill>
                          <a:srgbClr val="C00000"/>
                        </a:solidFill>
                        <a:latin typeface="Arial" pitchFamily="34" charset="0"/>
                        <a:cs typeface="Arial" pitchFamily="34" charset="0"/>
                      </a:endParaRPr>
                    </a:p>
                  </a:txBody>
                  <a:tcPr/>
                </a:tc>
                <a:tc>
                  <a:txBody>
                    <a:bodyPr/>
                    <a:lstStyle/>
                    <a:p>
                      <a:pPr algn="ctr"/>
                      <a:r>
                        <a:rPr lang="en-US" b="1" dirty="0" smtClean="0">
                          <a:solidFill>
                            <a:srgbClr val="C00000"/>
                          </a:solidFill>
                          <a:latin typeface="Arial" pitchFamily="34" charset="0"/>
                          <a:cs typeface="Arial" pitchFamily="34" charset="0"/>
                        </a:rPr>
                        <a:t>70</a:t>
                      </a:r>
                      <a:endParaRPr lang="en-IN" b="1" dirty="0">
                        <a:solidFill>
                          <a:srgbClr val="C00000"/>
                        </a:solidFill>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Traces</a:t>
                      </a:r>
                      <a:endParaRPr lang="en-IN" b="1" dirty="0">
                        <a:latin typeface="Arial" pitchFamily="34" charset="0"/>
                        <a:cs typeface="Arial" pitchFamily="34" charset="0"/>
                      </a:endParaRPr>
                    </a:p>
                  </a:txBody>
                  <a:tcPr/>
                </a:tc>
              </a:tr>
              <a:tr h="370840">
                <a:tc>
                  <a:txBody>
                    <a:bodyPr/>
                    <a:lstStyle/>
                    <a:p>
                      <a:pPr algn="ctr"/>
                      <a:r>
                        <a:rPr lang="en-US" b="1" dirty="0" smtClean="0">
                          <a:latin typeface="Arial" pitchFamily="34" charset="0"/>
                          <a:cs typeface="Arial" pitchFamily="34" charset="0"/>
                        </a:rPr>
                        <a:t>2</a:t>
                      </a:r>
                      <a:endParaRPr lang="en-IN"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Milk/ Curd</a:t>
                      </a:r>
                      <a:endParaRPr lang="en-IN" b="1" dirty="0">
                        <a:latin typeface="Arial" pitchFamily="34" charset="0"/>
                        <a:cs typeface="Arial" pitchFamily="34" charset="0"/>
                      </a:endParaRPr>
                    </a:p>
                  </a:txBody>
                  <a:tcPr/>
                </a:tc>
                <a:tc>
                  <a:txBody>
                    <a:bodyPr/>
                    <a:lstStyle/>
                    <a:p>
                      <a:pPr algn="ctr"/>
                      <a:r>
                        <a:rPr lang="en-US" b="1" dirty="0" smtClean="0">
                          <a:solidFill>
                            <a:srgbClr val="C00000"/>
                          </a:solidFill>
                          <a:latin typeface="Arial" pitchFamily="34" charset="0"/>
                          <a:cs typeface="Arial" pitchFamily="34" charset="0"/>
                        </a:rPr>
                        <a:t>3</a:t>
                      </a:r>
                      <a:endParaRPr lang="en-IN" b="1" dirty="0">
                        <a:solidFill>
                          <a:srgbClr val="C00000"/>
                        </a:solidFill>
                        <a:latin typeface="Arial" pitchFamily="34" charset="0"/>
                        <a:cs typeface="Arial" pitchFamily="34" charset="0"/>
                      </a:endParaRPr>
                    </a:p>
                  </a:txBody>
                  <a:tcPr/>
                </a:tc>
                <a:tc>
                  <a:txBody>
                    <a:bodyPr/>
                    <a:lstStyle/>
                    <a:p>
                      <a:pPr algn="ctr"/>
                      <a:r>
                        <a:rPr lang="en-US" b="1" dirty="0" smtClean="0">
                          <a:solidFill>
                            <a:srgbClr val="C00000"/>
                          </a:solidFill>
                          <a:latin typeface="Arial" pitchFamily="34" charset="0"/>
                          <a:cs typeface="Arial" pitchFamily="34" charset="0"/>
                        </a:rPr>
                        <a:t>3</a:t>
                      </a:r>
                      <a:endParaRPr lang="en-IN" b="1" dirty="0">
                        <a:solidFill>
                          <a:srgbClr val="C00000"/>
                        </a:solidFill>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3</a:t>
                      </a:r>
                      <a:endParaRPr lang="en-IN" b="1" dirty="0">
                        <a:latin typeface="Arial" pitchFamily="34" charset="0"/>
                        <a:cs typeface="Arial" pitchFamily="34" charset="0"/>
                      </a:endParaRPr>
                    </a:p>
                  </a:txBody>
                  <a:tcPr/>
                </a:tc>
              </a:tr>
              <a:tr h="370840">
                <a:tc>
                  <a:txBody>
                    <a:bodyPr/>
                    <a:lstStyle/>
                    <a:p>
                      <a:pPr algn="ctr"/>
                      <a:r>
                        <a:rPr lang="en-US" b="1" dirty="0" smtClean="0">
                          <a:latin typeface="Arial" pitchFamily="34" charset="0"/>
                          <a:cs typeface="Arial" pitchFamily="34" charset="0"/>
                        </a:rPr>
                        <a:t>3</a:t>
                      </a:r>
                      <a:endParaRPr lang="en-IN"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Pulses</a:t>
                      </a:r>
                      <a:endParaRPr lang="en-IN" b="1" dirty="0">
                        <a:latin typeface="Arial" pitchFamily="34" charset="0"/>
                        <a:cs typeface="Arial" pitchFamily="34" charset="0"/>
                      </a:endParaRPr>
                    </a:p>
                  </a:txBody>
                  <a:tcPr/>
                </a:tc>
                <a:tc>
                  <a:txBody>
                    <a:bodyPr/>
                    <a:lstStyle/>
                    <a:p>
                      <a:pPr algn="ctr"/>
                      <a:r>
                        <a:rPr lang="en-US" b="1" dirty="0" smtClean="0">
                          <a:solidFill>
                            <a:srgbClr val="C00000"/>
                          </a:solidFill>
                          <a:latin typeface="Arial" pitchFamily="34" charset="0"/>
                          <a:cs typeface="Arial" pitchFamily="34" charset="0"/>
                        </a:rPr>
                        <a:t>20</a:t>
                      </a:r>
                      <a:endParaRPr lang="en-IN" b="1" dirty="0">
                        <a:solidFill>
                          <a:srgbClr val="C00000"/>
                        </a:solidFill>
                        <a:latin typeface="Arial" pitchFamily="34" charset="0"/>
                        <a:cs typeface="Arial" pitchFamily="34" charset="0"/>
                      </a:endParaRPr>
                    </a:p>
                  </a:txBody>
                  <a:tcPr/>
                </a:tc>
                <a:tc>
                  <a:txBody>
                    <a:bodyPr/>
                    <a:lstStyle/>
                    <a:p>
                      <a:pPr algn="ctr"/>
                      <a:r>
                        <a:rPr lang="en-US" b="1" dirty="0" smtClean="0">
                          <a:solidFill>
                            <a:srgbClr val="C00000"/>
                          </a:solidFill>
                          <a:latin typeface="Arial" pitchFamily="34" charset="0"/>
                          <a:cs typeface="Arial" pitchFamily="34" charset="0"/>
                        </a:rPr>
                        <a:t>60</a:t>
                      </a:r>
                      <a:endParaRPr lang="en-IN" b="1" dirty="0">
                        <a:solidFill>
                          <a:srgbClr val="C00000"/>
                        </a:solidFill>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Traces</a:t>
                      </a:r>
                      <a:endParaRPr lang="en-IN" b="1" dirty="0">
                        <a:latin typeface="Arial" pitchFamily="34" charset="0"/>
                        <a:cs typeface="Arial" pitchFamily="34" charset="0"/>
                      </a:endParaRPr>
                    </a:p>
                  </a:txBody>
                  <a:tcPr/>
                </a:tc>
              </a:tr>
              <a:tr h="370840">
                <a:tc>
                  <a:txBody>
                    <a:bodyPr/>
                    <a:lstStyle/>
                    <a:p>
                      <a:pPr algn="ctr"/>
                      <a:r>
                        <a:rPr lang="en-US" b="1" dirty="0" smtClean="0">
                          <a:latin typeface="Arial" pitchFamily="34" charset="0"/>
                          <a:cs typeface="Arial" pitchFamily="34" charset="0"/>
                        </a:rPr>
                        <a:t>4</a:t>
                      </a:r>
                      <a:endParaRPr lang="en-IN"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Apple</a:t>
                      </a:r>
                      <a:endParaRPr lang="en-IN" b="1" dirty="0">
                        <a:latin typeface="Arial" pitchFamily="34" charset="0"/>
                        <a:cs typeface="Arial" pitchFamily="34" charset="0"/>
                      </a:endParaRPr>
                    </a:p>
                  </a:txBody>
                  <a:tcPr/>
                </a:tc>
                <a:tc>
                  <a:txBody>
                    <a:bodyPr/>
                    <a:lstStyle/>
                    <a:p>
                      <a:pPr algn="ctr"/>
                      <a:r>
                        <a:rPr lang="en-US" b="1" dirty="0" smtClean="0">
                          <a:solidFill>
                            <a:srgbClr val="C00000"/>
                          </a:solidFill>
                          <a:latin typeface="Arial" pitchFamily="34" charset="0"/>
                          <a:cs typeface="Arial" pitchFamily="34" charset="0"/>
                        </a:rPr>
                        <a:t>0.5</a:t>
                      </a:r>
                      <a:endParaRPr lang="en-IN" b="1" dirty="0">
                        <a:solidFill>
                          <a:srgbClr val="C00000"/>
                        </a:solidFill>
                        <a:latin typeface="Arial" pitchFamily="34" charset="0"/>
                        <a:cs typeface="Arial" pitchFamily="34" charset="0"/>
                      </a:endParaRPr>
                    </a:p>
                  </a:txBody>
                  <a:tcPr/>
                </a:tc>
                <a:tc>
                  <a:txBody>
                    <a:bodyPr/>
                    <a:lstStyle/>
                    <a:p>
                      <a:pPr algn="ctr"/>
                      <a:r>
                        <a:rPr lang="en-US" b="1" dirty="0" smtClean="0">
                          <a:solidFill>
                            <a:srgbClr val="C00000"/>
                          </a:solidFill>
                          <a:latin typeface="Arial" pitchFamily="34" charset="0"/>
                          <a:cs typeface="Arial" pitchFamily="34" charset="0"/>
                        </a:rPr>
                        <a:t>15</a:t>
                      </a:r>
                      <a:endParaRPr lang="en-IN" b="1" dirty="0">
                        <a:solidFill>
                          <a:srgbClr val="C00000"/>
                        </a:solidFill>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Traces</a:t>
                      </a:r>
                      <a:endParaRPr lang="en-IN" b="1" dirty="0">
                        <a:latin typeface="Arial" pitchFamily="34" charset="0"/>
                        <a:cs typeface="Arial" pitchFamily="34" charset="0"/>
                      </a:endParaRPr>
                    </a:p>
                  </a:txBody>
                  <a:tcPr/>
                </a:tc>
              </a:tr>
              <a:tr h="370840">
                <a:tc>
                  <a:txBody>
                    <a:bodyPr/>
                    <a:lstStyle/>
                    <a:p>
                      <a:pPr algn="ctr"/>
                      <a:r>
                        <a:rPr lang="en-US" b="1" dirty="0" smtClean="0">
                          <a:latin typeface="Arial" pitchFamily="34" charset="0"/>
                          <a:cs typeface="Arial" pitchFamily="34" charset="0"/>
                        </a:rPr>
                        <a:t>5</a:t>
                      </a:r>
                      <a:endParaRPr lang="en-IN"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Orange</a:t>
                      </a:r>
                      <a:endParaRPr lang="en-IN" b="1" dirty="0">
                        <a:latin typeface="Arial" pitchFamily="34" charset="0"/>
                        <a:cs typeface="Arial" pitchFamily="34" charset="0"/>
                      </a:endParaRPr>
                    </a:p>
                  </a:txBody>
                  <a:tcPr/>
                </a:tc>
                <a:tc>
                  <a:txBody>
                    <a:bodyPr/>
                    <a:lstStyle/>
                    <a:p>
                      <a:pPr algn="ctr"/>
                      <a:r>
                        <a:rPr lang="en-US" b="1" dirty="0" smtClean="0">
                          <a:solidFill>
                            <a:srgbClr val="C00000"/>
                          </a:solidFill>
                          <a:latin typeface="Arial" pitchFamily="34" charset="0"/>
                          <a:cs typeface="Arial" pitchFamily="34" charset="0"/>
                        </a:rPr>
                        <a:t>1</a:t>
                      </a:r>
                      <a:endParaRPr lang="en-IN" b="1" dirty="0">
                        <a:solidFill>
                          <a:srgbClr val="C00000"/>
                        </a:solidFill>
                        <a:latin typeface="Arial" pitchFamily="34" charset="0"/>
                        <a:cs typeface="Arial" pitchFamily="34" charset="0"/>
                      </a:endParaRPr>
                    </a:p>
                  </a:txBody>
                  <a:tcPr/>
                </a:tc>
                <a:tc>
                  <a:txBody>
                    <a:bodyPr/>
                    <a:lstStyle/>
                    <a:p>
                      <a:pPr algn="ctr"/>
                      <a:r>
                        <a:rPr lang="en-US" b="1" dirty="0" smtClean="0">
                          <a:solidFill>
                            <a:srgbClr val="C00000"/>
                          </a:solidFill>
                          <a:latin typeface="Arial" pitchFamily="34" charset="0"/>
                          <a:cs typeface="Arial" pitchFamily="34" charset="0"/>
                        </a:rPr>
                        <a:t>11</a:t>
                      </a:r>
                      <a:endParaRPr lang="en-IN" b="1" dirty="0">
                        <a:solidFill>
                          <a:srgbClr val="C00000"/>
                        </a:solidFill>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Traces</a:t>
                      </a:r>
                      <a:endParaRPr lang="en-IN" b="1" dirty="0">
                        <a:latin typeface="Arial" pitchFamily="34" charset="0"/>
                        <a:cs typeface="Arial" pitchFamily="34" charset="0"/>
                      </a:endParaRPr>
                    </a:p>
                  </a:txBody>
                  <a:tcPr/>
                </a:tc>
              </a:tr>
              <a:tr h="370840">
                <a:tc>
                  <a:txBody>
                    <a:bodyPr/>
                    <a:lstStyle/>
                    <a:p>
                      <a:pPr algn="ctr"/>
                      <a:r>
                        <a:rPr lang="en-US" b="1" dirty="0" smtClean="0">
                          <a:latin typeface="Arial" pitchFamily="34" charset="0"/>
                          <a:cs typeface="Arial" pitchFamily="34" charset="0"/>
                        </a:rPr>
                        <a:t>6</a:t>
                      </a:r>
                      <a:endParaRPr lang="en-IN"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Ghee/ Butter/ Oil</a:t>
                      </a:r>
                    </a:p>
                  </a:txBody>
                  <a:tcPr/>
                </a:tc>
                <a:tc>
                  <a:txBody>
                    <a:bodyPr/>
                    <a:lstStyle/>
                    <a:p>
                      <a:pPr algn="ctr"/>
                      <a:r>
                        <a:rPr lang="en-US" b="1" dirty="0" smtClean="0">
                          <a:solidFill>
                            <a:srgbClr val="C00000"/>
                          </a:solidFill>
                          <a:latin typeface="Arial" pitchFamily="34" charset="0"/>
                          <a:cs typeface="Arial" pitchFamily="34" charset="0"/>
                        </a:rPr>
                        <a:t>Traces</a:t>
                      </a:r>
                      <a:endParaRPr lang="en-IN" b="1" dirty="0">
                        <a:solidFill>
                          <a:srgbClr val="C00000"/>
                        </a:solidFill>
                        <a:latin typeface="Arial" pitchFamily="34" charset="0"/>
                        <a:cs typeface="Arial" pitchFamily="34" charset="0"/>
                      </a:endParaRPr>
                    </a:p>
                  </a:txBody>
                  <a:tcPr/>
                </a:tc>
                <a:tc>
                  <a:txBody>
                    <a:bodyPr/>
                    <a:lstStyle/>
                    <a:p>
                      <a:pPr algn="ctr"/>
                      <a:r>
                        <a:rPr lang="en-US" b="1" dirty="0" smtClean="0">
                          <a:solidFill>
                            <a:srgbClr val="C00000"/>
                          </a:solidFill>
                          <a:latin typeface="Arial" pitchFamily="34" charset="0"/>
                          <a:cs typeface="Arial" pitchFamily="34" charset="0"/>
                        </a:rPr>
                        <a:t>Traces</a:t>
                      </a:r>
                      <a:endParaRPr lang="en-IN" b="1" dirty="0">
                        <a:solidFill>
                          <a:srgbClr val="C00000"/>
                        </a:solidFill>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95-100</a:t>
                      </a:r>
                      <a:endParaRPr lang="en-IN" b="1" dirty="0">
                        <a:latin typeface="Arial" pitchFamily="34" charset="0"/>
                        <a:cs typeface="Arial" pitchFamily="34" charset="0"/>
                      </a:endParaRPr>
                    </a:p>
                  </a:txBody>
                  <a:tcPr/>
                </a:tc>
              </a:tr>
              <a:tr h="370840">
                <a:tc>
                  <a:txBody>
                    <a:bodyPr/>
                    <a:lstStyle/>
                    <a:p>
                      <a:pPr algn="ctr"/>
                      <a:r>
                        <a:rPr lang="en-US" b="1" dirty="0" smtClean="0">
                          <a:latin typeface="Arial" pitchFamily="34" charset="0"/>
                          <a:cs typeface="Arial" pitchFamily="34" charset="0"/>
                        </a:rPr>
                        <a:t>7</a:t>
                      </a:r>
                      <a:endParaRPr lang="en-IN"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Sugar</a:t>
                      </a:r>
                      <a:endParaRPr lang="en-IN" b="1" dirty="0">
                        <a:latin typeface="Arial" pitchFamily="34" charset="0"/>
                        <a:cs typeface="Arial" pitchFamily="34" charset="0"/>
                      </a:endParaRPr>
                    </a:p>
                  </a:txBody>
                  <a:tcPr/>
                </a:tc>
                <a:tc>
                  <a:txBody>
                    <a:bodyPr/>
                    <a:lstStyle/>
                    <a:p>
                      <a:pPr algn="ctr"/>
                      <a:r>
                        <a:rPr lang="en-US" b="1" dirty="0" smtClean="0">
                          <a:solidFill>
                            <a:srgbClr val="C00000"/>
                          </a:solidFill>
                          <a:latin typeface="Arial" pitchFamily="34" charset="0"/>
                          <a:cs typeface="Arial" pitchFamily="34" charset="0"/>
                        </a:rPr>
                        <a:t>--</a:t>
                      </a:r>
                      <a:endParaRPr lang="en-IN" b="1" dirty="0">
                        <a:solidFill>
                          <a:srgbClr val="C00000"/>
                        </a:solidFill>
                        <a:latin typeface="Arial" pitchFamily="34" charset="0"/>
                        <a:cs typeface="Arial" pitchFamily="34" charset="0"/>
                      </a:endParaRPr>
                    </a:p>
                  </a:txBody>
                  <a:tcPr/>
                </a:tc>
                <a:tc>
                  <a:txBody>
                    <a:bodyPr/>
                    <a:lstStyle/>
                    <a:p>
                      <a:pPr algn="ctr"/>
                      <a:r>
                        <a:rPr lang="en-US" b="1" dirty="0" smtClean="0">
                          <a:solidFill>
                            <a:srgbClr val="C00000"/>
                          </a:solidFill>
                          <a:latin typeface="Arial" pitchFamily="34" charset="0"/>
                          <a:cs typeface="Arial" pitchFamily="34" charset="0"/>
                        </a:rPr>
                        <a:t>100</a:t>
                      </a:r>
                      <a:endParaRPr lang="en-IN" b="1" dirty="0">
                        <a:solidFill>
                          <a:srgbClr val="C00000"/>
                        </a:solidFill>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a:t>
                      </a:r>
                      <a:endParaRPr lang="en-IN" b="1" dirty="0">
                        <a:latin typeface="Arial" pitchFamily="34" charset="0"/>
                        <a:cs typeface="Arial" pitchFamily="34" charset="0"/>
                      </a:endParaRPr>
                    </a:p>
                  </a:txBody>
                  <a:tcPr/>
                </a:tc>
              </a:tr>
              <a:tr h="370840">
                <a:tc>
                  <a:txBody>
                    <a:bodyPr/>
                    <a:lstStyle/>
                    <a:p>
                      <a:pPr algn="ctr"/>
                      <a:r>
                        <a:rPr lang="en-US" b="1" dirty="0" smtClean="0">
                          <a:latin typeface="Arial" pitchFamily="34" charset="0"/>
                          <a:cs typeface="Arial" pitchFamily="34" charset="0"/>
                        </a:rPr>
                        <a:t>8</a:t>
                      </a:r>
                      <a:endParaRPr lang="en-IN"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Eggs</a:t>
                      </a:r>
                      <a:endParaRPr lang="en-IN" b="1" dirty="0">
                        <a:latin typeface="Arial" pitchFamily="34" charset="0"/>
                        <a:cs typeface="Arial" pitchFamily="34" charset="0"/>
                      </a:endParaRPr>
                    </a:p>
                  </a:txBody>
                  <a:tcPr/>
                </a:tc>
                <a:tc>
                  <a:txBody>
                    <a:bodyPr/>
                    <a:lstStyle/>
                    <a:p>
                      <a:pPr algn="ctr"/>
                      <a:r>
                        <a:rPr lang="en-US" b="1" dirty="0" smtClean="0">
                          <a:solidFill>
                            <a:srgbClr val="C00000"/>
                          </a:solidFill>
                          <a:latin typeface="Arial" pitchFamily="34" charset="0"/>
                          <a:cs typeface="Arial" pitchFamily="34" charset="0"/>
                        </a:rPr>
                        <a:t>13</a:t>
                      </a:r>
                      <a:endParaRPr lang="en-IN" b="1" dirty="0">
                        <a:solidFill>
                          <a:srgbClr val="C00000"/>
                        </a:solidFill>
                        <a:latin typeface="Arial" pitchFamily="34" charset="0"/>
                        <a:cs typeface="Arial" pitchFamily="34" charset="0"/>
                      </a:endParaRPr>
                    </a:p>
                  </a:txBody>
                  <a:tcPr/>
                </a:tc>
                <a:tc>
                  <a:txBody>
                    <a:bodyPr/>
                    <a:lstStyle/>
                    <a:p>
                      <a:pPr algn="ctr"/>
                      <a:r>
                        <a:rPr lang="en-US" b="1" dirty="0" smtClean="0">
                          <a:solidFill>
                            <a:srgbClr val="C00000"/>
                          </a:solidFill>
                          <a:latin typeface="Arial" pitchFamily="34" charset="0"/>
                          <a:cs typeface="Arial" pitchFamily="34" charset="0"/>
                        </a:rPr>
                        <a:t>Traces</a:t>
                      </a:r>
                      <a:endParaRPr lang="en-IN" b="1" dirty="0">
                        <a:solidFill>
                          <a:srgbClr val="C00000"/>
                        </a:solidFill>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13</a:t>
                      </a:r>
                      <a:endParaRPr lang="en-IN" b="1" dirty="0">
                        <a:latin typeface="Arial" pitchFamily="34" charset="0"/>
                        <a:cs typeface="Arial" pitchFamily="34" charset="0"/>
                      </a:endParaRPr>
                    </a:p>
                  </a:txBody>
                  <a:tcPr/>
                </a:tc>
              </a:tr>
              <a:tr h="370840">
                <a:tc>
                  <a:txBody>
                    <a:bodyPr/>
                    <a:lstStyle/>
                    <a:p>
                      <a:pPr algn="ctr"/>
                      <a:r>
                        <a:rPr lang="en-US" b="1" dirty="0" smtClean="0">
                          <a:latin typeface="Arial" pitchFamily="34" charset="0"/>
                          <a:cs typeface="Arial" pitchFamily="34" charset="0"/>
                        </a:rPr>
                        <a:t>9</a:t>
                      </a:r>
                      <a:endParaRPr lang="en-IN"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Meat/</a:t>
                      </a:r>
                      <a:r>
                        <a:rPr lang="en-US" b="1" baseline="0" dirty="0" smtClean="0">
                          <a:latin typeface="Arial" pitchFamily="34" charset="0"/>
                          <a:cs typeface="Arial" pitchFamily="34" charset="0"/>
                        </a:rPr>
                        <a:t> Fish</a:t>
                      </a:r>
                      <a:endParaRPr lang="en-IN" b="1" dirty="0">
                        <a:latin typeface="Arial" pitchFamily="34" charset="0"/>
                        <a:cs typeface="Arial" pitchFamily="34" charset="0"/>
                      </a:endParaRPr>
                    </a:p>
                  </a:txBody>
                  <a:tcPr/>
                </a:tc>
                <a:tc>
                  <a:txBody>
                    <a:bodyPr/>
                    <a:lstStyle/>
                    <a:p>
                      <a:pPr algn="ctr"/>
                      <a:r>
                        <a:rPr lang="en-US" b="1" dirty="0" smtClean="0">
                          <a:solidFill>
                            <a:srgbClr val="C00000"/>
                          </a:solidFill>
                          <a:latin typeface="Arial" pitchFamily="34" charset="0"/>
                          <a:cs typeface="Arial" pitchFamily="34" charset="0"/>
                        </a:rPr>
                        <a:t>20</a:t>
                      </a:r>
                      <a:endParaRPr lang="en-IN" b="1" dirty="0">
                        <a:solidFill>
                          <a:srgbClr val="C00000"/>
                        </a:solidFill>
                        <a:latin typeface="Arial" pitchFamily="34" charset="0"/>
                        <a:cs typeface="Arial" pitchFamily="34" charset="0"/>
                      </a:endParaRPr>
                    </a:p>
                  </a:txBody>
                  <a:tcPr/>
                </a:tc>
                <a:tc>
                  <a:txBody>
                    <a:bodyPr/>
                    <a:lstStyle/>
                    <a:p>
                      <a:pPr algn="ctr"/>
                      <a:r>
                        <a:rPr lang="en-US" b="1" dirty="0" smtClean="0">
                          <a:solidFill>
                            <a:srgbClr val="C00000"/>
                          </a:solidFill>
                          <a:latin typeface="Arial" pitchFamily="34" charset="0"/>
                          <a:cs typeface="Arial" pitchFamily="34" charset="0"/>
                        </a:rPr>
                        <a:t>Traces</a:t>
                      </a:r>
                      <a:endParaRPr lang="en-IN" b="1" dirty="0">
                        <a:solidFill>
                          <a:srgbClr val="C00000"/>
                        </a:solidFill>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Traces</a:t>
                      </a:r>
                      <a:endParaRPr lang="en-IN" b="1" dirty="0">
                        <a:latin typeface="Arial" pitchFamily="34" charset="0"/>
                        <a:cs typeface="Arial" pitchFamily="34" charset="0"/>
                      </a:endParaRPr>
                    </a:p>
                  </a:txBody>
                  <a:tcPr/>
                </a:tc>
              </a:tr>
              <a:tr h="370840">
                <a:tc>
                  <a:txBody>
                    <a:bodyPr/>
                    <a:lstStyle/>
                    <a:p>
                      <a:pPr algn="ctr"/>
                      <a:r>
                        <a:rPr lang="en-US" b="1" dirty="0" smtClean="0">
                          <a:latin typeface="Arial" pitchFamily="34" charset="0"/>
                          <a:cs typeface="Arial" pitchFamily="34" charset="0"/>
                        </a:rPr>
                        <a:t>10</a:t>
                      </a:r>
                      <a:endParaRPr lang="en-IN"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Nuts</a:t>
                      </a:r>
                      <a:endParaRPr lang="en-IN" b="1" dirty="0">
                        <a:latin typeface="Arial" pitchFamily="34" charset="0"/>
                        <a:cs typeface="Arial" pitchFamily="34" charset="0"/>
                      </a:endParaRPr>
                    </a:p>
                  </a:txBody>
                  <a:tcPr/>
                </a:tc>
                <a:tc>
                  <a:txBody>
                    <a:bodyPr/>
                    <a:lstStyle/>
                    <a:p>
                      <a:pPr algn="ctr"/>
                      <a:r>
                        <a:rPr lang="en-US" b="1" dirty="0" smtClean="0">
                          <a:solidFill>
                            <a:srgbClr val="C00000"/>
                          </a:solidFill>
                          <a:latin typeface="Arial" pitchFamily="34" charset="0"/>
                          <a:cs typeface="Arial" pitchFamily="34" charset="0"/>
                        </a:rPr>
                        <a:t>20</a:t>
                      </a:r>
                      <a:endParaRPr lang="en-IN" b="1" dirty="0">
                        <a:solidFill>
                          <a:srgbClr val="C00000"/>
                        </a:solidFill>
                        <a:latin typeface="Arial" pitchFamily="34" charset="0"/>
                        <a:cs typeface="Arial" pitchFamily="34" charset="0"/>
                      </a:endParaRPr>
                    </a:p>
                  </a:txBody>
                  <a:tcPr/>
                </a:tc>
                <a:tc>
                  <a:txBody>
                    <a:bodyPr/>
                    <a:lstStyle/>
                    <a:p>
                      <a:pPr algn="ctr"/>
                      <a:r>
                        <a:rPr lang="en-US" b="1" dirty="0" smtClean="0">
                          <a:solidFill>
                            <a:srgbClr val="C00000"/>
                          </a:solidFill>
                          <a:latin typeface="Arial" pitchFamily="34" charset="0"/>
                          <a:cs typeface="Arial" pitchFamily="34" charset="0"/>
                        </a:rPr>
                        <a:t>20</a:t>
                      </a:r>
                      <a:endParaRPr lang="en-IN" b="1" dirty="0">
                        <a:solidFill>
                          <a:srgbClr val="C00000"/>
                        </a:solidFill>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50</a:t>
                      </a:r>
                      <a:endParaRPr lang="en-IN" b="1" dirty="0">
                        <a:latin typeface="Arial" pitchFamily="34" charset="0"/>
                        <a:cs typeface="Arial" pitchFamily="34" charset="0"/>
                      </a:endParaRPr>
                    </a:p>
                  </a:txBody>
                  <a:tcPr/>
                </a:tc>
              </a:tr>
            </a:tbl>
          </a:graphicData>
        </a:graphic>
      </p:graphicFrame>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646331"/>
          </a:xfrm>
          <a:prstGeom prst="rect">
            <a:avLst/>
          </a:prstGeom>
          <a:noFill/>
          <a:ln>
            <a:noFill/>
          </a:ln>
        </p:spPr>
        <p:txBody>
          <a:bodyPr wrap="square" rtlCol="0">
            <a:spAutoFit/>
          </a:bodyPr>
          <a:lstStyle/>
          <a:p>
            <a:pPr algn="ctr"/>
            <a:r>
              <a:rPr lang="en-US" sz="3600" b="1" dirty="0" smtClean="0"/>
              <a:t>Balanced Diet</a:t>
            </a:r>
            <a:endParaRPr lang="en-IN" sz="3600" b="1"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86058"/>
            <a:ext cx="7643866" cy="1077218"/>
          </a:xfrm>
          <a:prstGeom prst="rect">
            <a:avLst/>
          </a:prstGeom>
          <a:noFill/>
          <a:ln>
            <a:noFill/>
          </a:ln>
        </p:spPr>
        <p:txBody>
          <a:bodyPr wrap="square" rtlCol="0">
            <a:spAutoFit/>
          </a:bodyPr>
          <a:lstStyle/>
          <a:p>
            <a:r>
              <a:rPr lang="en-IN" sz="3200" b="1" dirty="0" smtClean="0"/>
              <a:t>What are the different type of nutrients that our body requires?</a:t>
            </a:r>
            <a:endParaRPr lang="en-IN" sz="3200" b="1"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86058"/>
            <a:ext cx="7643866" cy="1077218"/>
          </a:xfrm>
          <a:prstGeom prst="rect">
            <a:avLst/>
          </a:prstGeom>
          <a:noFill/>
          <a:ln>
            <a:noFill/>
          </a:ln>
        </p:spPr>
        <p:txBody>
          <a:bodyPr wrap="square" rtlCol="0">
            <a:spAutoFit/>
          </a:bodyPr>
          <a:lstStyle/>
          <a:p>
            <a:r>
              <a:rPr lang="en-IN" sz="3200" b="1" dirty="0" smtClean="0"/>
              <a:t>Proteins,carbohydrates,fats,vitamins and minerals</a:t>
            </a:r>
            <a:endParaRPr lang="en-IN" sz="3200" b="1"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86058"/>
            <a:ext cx="7643866" cy="584775"/>
          </a:xfrm>
          <a:prstGeom prst="rect">
            <a:avLst/>
          </a:prstGeom>
          <a:noFill/>
          <a:ln>
            <a:noFill/>
          </a:ln>
        </p:spPr>
        <p:txBody>
          <a:bodyPr wrap="square" rtlCol="0">
            <a:spAutoFit/>
          </a:bodyPr>
          <a:lstStyle/>
          <a:p>
            <a:pPr algn="ctr"/>
            <a:r>
              <a:rPr lang="en-IN" sz="3200" b="1" dirty="0" smtClean="0"/>
              <a:t>What is know as a balanced diet?</a:t>
            </a:r>
            <a:endParaRPr lang="en-IN" sz="3200" b="1"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86058"/>
            <a:ext cx="7643866" cy="1569660"/>
          </a:xfrm>
          <a:prstGeom prst="rect">
            <a:avLst/>
          </a:prstGeom>
          <a:noFill/>
          <a:ln>
            <a:noFill/>
          </a:ln>
        </p:spPr>
        <p:txBody>
          <a:bodyPr wrap="square" rtlCol="0">
            <a:spAutoFit/>
          </a:bodyPr>
          <a:lstStyle/>
          <a:p>
            <a:r>
              <a:rPr lang="en-IN" sz="3200" b="1" dirty="0" smtClean="0"/>
              <a:t>A diet containing all the nutrients in their proper quantities is know as a balanced diet.</a:t>
            </a:r>
            <a:endParaRPr lang="en-IN" sz="3200" b="1"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86058"/>
            <a:ext cx="7643866" cy="1077218"/>
          </a:xfrm>
          <a:prstGeom prst="rect">
            <a:avLst/>
          </a:prstGeom>
          <a:noFill/>
          <a:ln>
            <a:noFill/>
          </a:ln>
        </p:spPr>
        <p:txBody>
          <a:bodyPr wrap="square" rtlCol="0">
            <a:spAutoFit/>
          </a:bodyPr>
          <a:lstStyle/>
          <a:p>
            <a:r>
              <a:rPr lang="en-IN" sz="3200" b="1" dirty="0" smtClean="0"/>
              <a:t>In balanced diet</a:t>
            </a:r>
            <a:r>
              <a:rPr lang="en-IN" sz="3200" b="1" dirty="0" smtClean="0"/>
              <a:t>, __ foods, __ foods </a:t>
            </a:r>
            <a:r>
              <a:rPr lang="en-IN" sz="3200" b="1" dirty="0" smtClean="0"/>
              <a:t>and </a:t>
            </a:r>
            <a:r>
              <a:rPr lang="en-IN" sz="3200" b="1" dirty="0" smtClean="0"/>
              <a:t>___ food </a:t>
            </a:r>
            <a:r>
              <a:rPr lang="en-IN" sz="3200" b="1" dirty="0" smtClean="0"/>
              <a:t>are present in correct </a:t>
            </a:r>
            <a:r>
              <a:rPr lang="en-IN" sz="3200" b="1" dirty="0" smtClean="0"/>
              <a:t>proportions</a:t>
            </a:r>
            <a:r>
              <a:rPr lang="en-IN" sz="3200" b="1" dirty="0" smtClean="0"/>
              <a:t>.</a:t>
            </a:r>
            <a:endParaRPr lang="en-IN" sz="3200" b="1"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86058"/>
            <a:ext cx="7643866" cy="1569660"/>
          </a:xfrm>
          <a:prstGeom prst="rect">
            <a:avLst/>
          </a:prstGeom>
          <a:noFill/>
          <a:ln>
            <a:noFill/>
          </a:ln>
        </p:spPr>
        <p:txBody>
          <a:bodyPr wrap="square" rtlCol="0">
            <a:spAutoFit/>
          </a:bodyPr>
          <a:lstStyle/>
          <a:p>
            <a:r>
              <a:rPr lang="en-IN" sz="3200" b="1" dirty="0" smtClean="0"/>
              <a:t>In a balanced diet</a:t>
            </a:r>
            <a:r>
              <a:rPr lang="en-IN" sz="3200" b="1" dirty="0" smtClean="0"/>
              <a:t>, </a:t>
            </a:r>
            <a:r>
              <a:rPr lang="en-IN" sz="3200" b="1" dirty="0" smtClean="0">
                <a:solidFill>
                  <a:srgbClr val="C00000"/>
                </a:solidFill>
              </a:rPr>
              <a:t>energy-giving </a:t>
            </a:r>
            <a:r>
              <a:rPr lang="en-IN" sz="3200" b="1" dirty="0" smtClean="0"/>
              <a:t>foods</a:t>
            </a:r>
            <a:r>
              <a:rPr lang="en-IN" sz="3200" b="1" dirty="0" smtClean="0"/>
              <a:t>, </a:t>
            </a:r>
            <a:r>
              <a:rPr lang="en-IN" sz="3200" b="1" dirty="0" smtClean="0">
                <a:solidFill>
                  <a:srgbClr val="C00000"/>
                </a:solidFill>
              </a:rPr>
              <a:t>body-building</a:t>
            </a:r>
            <a:r>
              <a:rPr lang="en-IN" sz="3200" b="1" dirty="0" smtClean="0"/>
              <a:t> </a:t>
            </a:r>
            <a:r>
              <a:rPr lang="en-IN" sz="3200" b="1" dirty="0" smtClean="0"/>
              <a:t>foods and </a:t>
            </a:r>
            <a:r>
              <a:rPr lang="en-IN" sz="3200" b="1" dirty="0" smtClean="0">
                <a:solidFill>
                  <a:srgbClr val="C00000"/>
                </a:solidFill>
              </a:rPr>
              <a:t>protective</a:t>
            </a:r>
            <a:r>
              <a:rPr lang="en-IN" sz="3200" b="1" dirty="0" smtClean="0"/>
              <a:t> food are present in correct </a:t>
            </a:r>
            <a:r>
              <a:rPr lang="en-IN" sz="3200" b="1" dirty="0" smtClean="0"/>
              <a:t>proportions</a:t>
            </a:r>
            <a:r>
              <a:rPr lang="en-IN" sz="3200" b="1" dirty="0" smtClean="0"/>
              <a:t>.</a:t>
            </a:r>
            <a:endParaRPr lang="en-IN" sz="3200" b="1"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50" y="2786058"/>
            <a:ext cx="8929750" cy="584775"/>
          </a:xfrm>
          <a:prstGeom prst="rect">
            <a:avLst/>
          </a:prstGeom>
          <a:noFill/>
          <a:ln>
            <a:noFill/>
          </a:ln>
        </p:spPr>
        <p:txBody>
          <a:bodyPr wrap="square" rtlCol="0">
            <a:spAutoFit/>
          </a:bodyPr>
          <a:lstStyle/>
          <a:p>
            <a:r>
              <a:rPr lang="en-IN" sz="3200" b="1" dirty="0" smtClean="0"/>
              <a:t>A balanced diet varies </a:t>
            </a:r>
            <a:r>
              <a:rPr lang="en-IN" sz="3200" b="1" dirty="0" smtClean="0"/>
              <a:t>with ___ , ____ and ____.</a:t>
            </a:r>
            <a:endParaRPr lang="en-IN" sz="32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584775"/>
          </a:xfrm>
          <a:prstGeom prst="rect">
            <a:avLst/>
          </a:prstGeom>
          <a:noFill/>
          <a:ln>
            <a:noFill/>
          </a:ln>
        </p:spPr>
        <p:txBody>
          <a:bodyPr wrap="square" rtlCol="0">
            <a:spAutoFit/>
          </a:bodyPr>
          <a:lstStyle/>
          <a:p>
            <a:pPr algn="ctr"/>
            <a:r>
              <a:rPr lang="en-IN" sz="3200" b="1" dirty="0" smtClean="0"/>
              <a:t>Give examples of cooked food items.</a:t>
            </a:r>
            <a:endParaRPr lang="en-IN" sz="3200" b="1"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50" y="2786058"/>
            <a:ext cx="8929750" cy="1077218"/>
          </a:xfrm>
          <a:prstGeom prst="rect">
            <a:avLst/>
          </a:prstGeom>
          <a:noFill/>
          <a:ln>
            <a:noFill/>
          </a:ln>
        </p:spPr>
        <p:txBody>
          <a:bodyPr wrap="square" rtlCol="0">
            <a:spAutoFit/>
          </a:bodyPr>
          <a:lstStyle/>
          <a:p>
            <a:r>
              <a:rPr lang="en-IN" sz="3200" b="1" dirty="0" smtClean="0"/>
              <a:t>A balanced diet varies </a:t>
            </a:r>
            <a:r>
              <a:rPr lang="en-IN" sz="3200" b="1" dirty="0" smtClean="0"/>
              <a:t>with </a:t>
            </a:r>
            <a:r>
              <a:rPr lang="en-IN" sz="3200" b="1" dirty="0" smtClean="0">
                <a:solidFill>
                  <a:srgbClr val="C00000"/>
                </a:solidFill>
              </a:rPr>
              <a:t>age</a:t>
            </a:r>
            <a:r>
              <a:rPr lang="en-IN" sz="3200" b="1" dirty="0" smtClean="0"/>
              <a:t>, </a:t>
            </a:r>
            <a:r>
              <a:rPr lang="en-IN" sz="3200" b="1" dirty="0" smtClean="0">
                <a:solidFill>
                  <a:srgbClr val="C00000"/>
                </a:solidFill>
              </a:rPr>
              <a:t>health</a:t>
            </a:r>
            <a:r>
              <a:rPr lang="en-IN" sz="3200" b="1" dirty="0" smtClean="0"/>
              <a:t> and </a:t>
            </a:r>
          </a:p>
          <a:p>
            <a:r>
              <a:rPr lang="en-US" sz="3200" b="1" dirty="0" smtClean="0">
                <a:solidFill>
                  <a:srgbClr val="C00000"/>
                </a:solidFill>
              </a:rPr>
              <a:t>occupation</a:t>
            </a:r>
            <a:r>
              <a:rPr lang="en-US" sz="3200" b="1" dirty="0" smtClean="0"/>
              <a:t>.</a:t>
            </a:r>
            <a:endParaRPr lang="en-IN" sz="3200" b="1"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50" y="2786058"/>
            <a:ext cx="8929750" cy="584775"/>
          </a:xfrm>
          <a:prstGeom prst="rect">
            <a:avLst/>
          </a:prstGeom>
          <a:noFill/>
          <a:ln>
            <a:noFill/>
          </a:ln>
        </p:spPr>
        <p:txBody>
          <a:bodyPr wrap="square" rtlCol="0">
            <a:spAutoFit/>
          </a:bodyPr>
          <a:lstStyle/>
          <a:p>
            <a:pPr algn="ctr"/>
            <a:r>
              <a:rPr lang="en-IN" sz="3200" b="1" dirty="0" smtClean="0"/>
              <a:t>What does cooking do?</a:t>
            </a:r>
            <a:endParaRPr lang="en-IN" sz="3200" b="1"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50" y="2786058"/>
            <a:ext cx="8929750" cy="1077218"/>
          </a:xfrm>
          <a:prstGeom prst="rect">
            <a:avLst/>
          </a:prstGeom>
          <a:noFill/>
          <a:ln>
            <a:noFill/>
          </a:ln>
        </p:spPr>
        <p:txBody>
          <a:bodyPr wrap="square" rtlCol="0">
            <a:spAutoFit/>
          </a:bodyPr>
          <a:lstStyle/>
          <a:p>
            <a:r>
              <a:rPr lang="en-IN" sz="3200" b="1" dirty="0" smtClean="0"/>
              <a:t>Cooking improves the taste of food and makes it easily digestible.</a:t>
            </a:r>
            <a:endParaRPr lang="en-IN" sz="3200" b="1"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50" y="2786058"/>
            <a:ext cx="8929750" cy="584775"/>
          </a:xfrm>
          <a:prstGeom prst="rect">
            <a:avLst/>
          </a:prstGeom>
          <a:noFill/>
          <a:ln>
            <a:noFill/>
          </a:ln>
        </p:spPr>
        <p:txBody>
          <a:bodyPr wrap="square" rtlCol="0">
            <a:spAutoFit/>
          </a:bodyPr>
          <a:lstStyle/>
          <a:p>
            <a:pPr algn="ctr"/>
            <a:r>
              <a:rPr lang="en-IN" sz="3200" b="1" dirty="0" smtClean="0"/>
              <a:t>How does vitamin C get destroyed?</a:t>
            </a:r>
            <a:endParaRPr lang="en-IN" sz="3200" b="1" dirty="0"/>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50" y="2786058"/>
            <a:ext cx="8929750" cy="1077218"/>
          </a:xfrm>
          <a:prstGeom prst="rect">
            <a:avLst/>
          </a:prstGeom>
          <a:noFill/>
          <a:ln>
            <a:noFill/>
          </a:ln>
        </p:spPr>
        <p:txBody>
          <a:bodyPr wrap="square" rtlCol="0">
            <a:spAutoFit/>
          </a:bodyPr>
          <a:lstStyle/>
          <a:p>
            <a:r>
              <a:rPr lang="en-IN" sz="3200" b="1" dirty="0" smtClean="0"/>
              <a:t>Vitamin C gets easily destroyed by heating during cooking.</a:t>
            </a:r>
            <a:endParaRPr lang="en-IN" sz="3200" b="1" dirty="0"/>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50" y="2786058"/>
            <a:ext cx="9501286" cy="1077218"/>
          </a:xfrm>
          <a:prstGeom prst="rect">
            <a:avLst/>
          </a:prstGeom>
          <a:noFill/>
          <a:ln>
            <a:noFill/>
          </a:ln>
        </p:spPr>
        <p:txBody>
          <a:bodyPr wrap="square" rtlCol="0">
            <a:spAutoFit/>
          </a:bodyPr>
          <a:lstStyle/>
          <a:p>
            <a:r>
              <a:rPr lang="en-IN" sz="3200" b="1" dirty="0" smtClean="0"/>
              <a:t>The skin of many fruits and </a:t>
            </a:r>
            <a:r>
              <a:rPr lang="en-IN" sz="3200" b="1" dirty="0" smtClean="0"/>
              <a:t>vegetables contains ___</a:t>
            </a:r>
            <a:r>
              <a:rPr lang="en-IN" sz="3200" b="1" dirty="0" smtClean="0"/>
              <a:t>and___.</a:t>
            </a:r>
            <a:endParaRPr lang="en-IN" sz="3200" b="1" dirty="0"/>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50" y="2786058"/>
            <a:ext cx="9501286" cy="1077218"/>
          </a:xfrm>
          <a:prstGeom prst="rect">
            <a:avLst/>
          </a:prstGeom>
          <a:noFill/>
          <a:ln>
            <a:noFill/>
          </a:ln>
        </p:spPr>
        <p:txBody>
          <a:bodyPr wrap="square" rtlCol="0">
            <a:spAutoFit/>
          </a:bodyPr>
          <a:lstStyle/>
          <a:p>
            <a:r>
              <a:rPr lang="en-IN" sz="3200" b="1" dirty="0" smtClean="0"/>
              <a:t>The skin of many fruits and </a:t>
            </a:r>
            <a:r>
              <a:rPr lang="en-IN" sz="3200" b="1" dirty="0" smtClean="0"/>
              <a:t>vegetables contains </a:t>
            </a:r>
            <a:r>
              <a:rPr lang="en-IN" sz="3200" b="1" dirty="0" smtClean="0">
                <a:solidFill>
                  <a:srgbClr val="C00000"/>
                </a:solidFill>
              </a:rPr>
              <a:t>vitamins</a:t>
            </a:r>
            <a:r>
              <a:rPr lang="en-IN" sz="3200" b="1" dirty="0" smtClean="0"/>
              <a:t> and </a:t>
            </a:r>
            <a:r>
              <a:rPr lang="en-IN" sz="3200" b="1" dirty="0" smtClean="0">
                <a:solidFill>
                  <a:srgbClr val="C00000"/>
                </a:solidFill>
              </a:rPr>
              <a:t>minerals</a:t>
            </a:r>
            <a:r>
              <a:rPr lang="en-IN" sz="3200" b="1" dirty="0" smtClean="0"/>
              <a:t> .</a:t>
            </a:r>
            <a:endParaRPr lang="en-IN" sz="3200" b="1" dirty="0"/>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714620"/>
            <a:ext cx="9501286" cy="1077218"/>
          </a:xfrm>
          <a:prstGeom prst="rect">
            <a:avLst/>
          </a:prstGeom>
          <a:noFill/>
          <a:ln>
            <a:noFill/>
          </a:ln>
        </p:spPr>
        <p:txBody>
          <a:bodyPr wrap="square" rtlCol="0">
            <a:spAutoFit/>
          </a:bodyPr>
          <a:lstStyle/>
          <a:p>
            <a:r>
              <a:rPr lang="en-IN" sz="3200" b="1" dirty="0" smtClean="0"/>
              <a:t>Repeated washing </a:t>
            </a:r>
            <a:r>
              <a:rPr lang="en-IN" sz="3200" b="1" dirty="0" smtClean="0"/>
              <a:t>after </a:t>
            </a:r>
            <a:r>
              <a:rPr lang="en-IN" sz="3200" b="1" dirty="0" smtClean="0"/>
              <a:t>cutting and peeling may result in the loss of useful___.</a:t>
            </a:r>
            <a:endParaRPr lang="en-IN" sz="3200" b="1" dirty="0"/>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714620"/>
            <a:ext cx="9501286" cy="1077218"/>
          </a:xfrm>
          <a:prstGeom prst="rect">
            <a:avLst/>
          </a:prstGeom>
          <a:noFill/>
          <a:ln>
            <a:noFill/>
          </a:ln>
        </p:spPr>
        <p:txBody>
          <a:bodyPr wrap="square" rtlCol="0">
            <a:spAutoFit/>
          </a:bodyPr>
          <a:lstStyle/>
          <a:p>
            <a:r>
              <a:rPr lang="en-IN" sz="3200" b="1" dirty="0" smtClean="0"/>
              <a:t>Repeated washing </a:t>
            </a:r>
            <a:r>
              <a:rPr lang="en-IN" sz="3200" b="1" dirty="0" smtClean="0"/>
              <a:t>after </a:t>
            </a:r>
            <a:r>
              <a:rPr lang="en-IN" sz="3200" b="1" dirty="0" smtClean="0"/>
              <a:t>cutting and peeling may result in the loss of </a:t>
            </a:r>
            <a:r>
              <a:rPr lang="en-IN" sz="3200" b="1" dirty="0" smtClean="0"/>
              <a:t>useful </a:t>
            </a:r>
            <a:r>
              <a:rPr lang="en-IN" sz="3200" b="1" dirty="0" smtClean="0">
                <a:solidFill>
                  <a:srgbClr val="C00000"/>
                </a:solidFill>
              </a:rPr>
              <a:t>vitamins</a:t>
            </a:r>
            <a:r>
              <a:rPr lang="en-IN" sz="3200" b="1" dirty="0" smtClean="0"/>
              <a:t>.</a:t>
            </a:r>
            <a:endParaRPr lang="en-IN" sz="3200" b="1" dirty="0"/>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714620"/>
            <a:ext cx="9501286" cy="1077218"/>
          </a:xfrm>
          <a:prstGeom prst="rect">
            <a:avLst/>
          </a:prstGeom>
          <a:noFill/>
          <a:ln>
            <a:noFill/>
          </a:ln>
        </p:spPr>
        <p:txBody>
          <a:bodyPr wrap="square" rtlCol="0">
            <a:spAutoFit/>
          </a:bodyPr>
          <a:lstStyle/>
          <a:p>
            <a:r>
              <a:rPr lang="en-IN" sz="3200" b="1" dirty="0" smtClean="0"/>
              <a:t>What are the four groups in which all food group can be divided?</a:t>
            </a:r>
            <a:endParaRPr lang="en-IN" sz="32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8662" y="2857496"/>
            <a:ext cx="7643866" cy="584775"/>
          </a:xfrm>
          <a:prstGeom prst="rect">
            <a:avLst/>
          </a:prstGeom>
          <a:noFill/>
          <a:ln>
            <a:noFill/>
          </a:ln>
        </p:spPr>
        <p:txBody>
          <a:bodyPr wrap="square" rtlCol="0">
            <a:spAutoFit/>
          </a:bodyPr>
          <a:lstStyle/>
          <a:p>
            <a:pPr algn="ctr"/>
            <a:r>
              <a:rPr lang="en-IN" sz="3200" b="1" dirty="0" err="1" smtClean="0"/>
              <a:t>Dal</a:t>
            </a:r>
            <a:r>
              <a:rPr lang="en-IN" sz="3200" b="1" dirty="0" smtClean="0"/>
              <a:t>, rice, </a:t>
            </a:r>
            <a:r>
              <a:rPr lang="en-IN" sz="3200" b="1" dirty="0" err="1" smtClean="0"/>
              <a:t>roti</a:t>
            </a:r>
            <a:r>
              <a:rPr lang="en-IN" sz="3200" b="1" dirty="0" smtClean="0"/>
              <a:t>.</a:t>
            </a:r>
            <a:endParaRPr lang="en-IN" sz="3200" b="1" dirty="0"/>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714620"/>
            <a:ext cx="9501286" cy="2062103"/>
          </a:xfrm>
          <a:prstGeom prst="rect">
            <a:avLst/>
          </a:prstGeom>
          <a:noFill/>
          <a:ln>
            <a:noFill/>
          </a:ln>
        </p:spPr>
        <p:txBody>
          <a:bodyPr wrap="square" rtlCol="0">
            <a:spAutoFit/>
          </a:bodyPr>
          <a:lstStyle/>
          <a:p>
            <a:pPr algn="ctr"/>
            <a:r>
              <a:rPr lang="en-IN" sz="3200" b="1" dirty="0" smtClean="0"/>
              <a:t>Milk </a:t>
            </a:r>
            <a:r>
              <a:rPr lang="en-IN" sz="3200" b="1" dirty="0" smtClean="0"/>
              <a:t>group</a:t>
            </a:r>
          </a:p>
          <a:p>
            <a:pPr algn="ctr"/>
            <a:r>
              <a:rPr lang="en-IN" sz="3200" b="1" dirty="0" smtClean="0"/>
              <a:t>Pulses </a:t>
            </a:r>
            <a:r>
              <a:rPr lang="en-IN" sz="3200" b="1" dirty="0" smtClean="0"/>
              <a:t>and meat </a:t>
            </a:r>
            <a:r>
              <a:rPr lang="en-IN" sz="3200" b="1" dirty="0" smtClean="0"/>
              <a:t>group</a:t>
            </a:r>
          </a:p>
          <a:p>
            <a:pPr algn="ctr"/>
            <a:r>
              <a:rPr lang="en-IN" sz="3200" b="1" dirty="0" smtClean="0"/>
              <a:t>Bread </a:t>
            </a:r>
            <a:r>
              <a:rPr lang="en-IN" sz="3200" b="1" dirty="0" smtClean="0"/>
              <a:t>and cereal </a:t>
            </a:r>
            <a:r>
              <a:rPr lang="en-IN" sz="3200" b="1" dirty="0" smtClean="0"/>
              <a:t>group</a:t>
            </a:r>
          </a:p>
          <a:p>
            <a:pPr algn="ctr"/>
            <a:r>
              <a:rPr lang="en-IN" sz="3200" b="1" dirty="0" smtClean="0"/>
              <a:t>Fruits </a:t>
            </a:r>
            <a:r>
              <a:rPr lang="en-IN" sz="3200" b="1" dirty="0" smtClean="0"/>
              <a:t>and vegetables group</a:t>
            </a:r>
            <a:endParaRPr lang="en-IN" sz="3200" b="1" dirty="0"/>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714620"/>
            <a:ext cx="9501286" cy="584775"/>
          </a:xfrm>
          <a:prstGeom prst="rect">
            <a:avLst/>
          </a:prstGeom>
          <a:noFill/>
          <a:ln>
            <a:noFill/>
          </a:ln>
        </p:spPr>
        <p:txBody>
          <a:bodyPr wrap="square" rtlCol="0">
            <a:spAutoFit/>
          </a:bodyPr>
          <a:lstStyle/>
          <a:p>
            <a:pPr algn="ctr"/>
            <a:r>
              <a:rPr lang="en-IN" sz="3200" b="1" dirty="0" smtClean="0"/>
              <a:t>What does milk group provide?</a:t>
            </a:r>
            <a:endParaRPr lang="en-IN" sz="3200" b="1" dirty="0"/>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714620"/>
            <a:ext cx="9501286" cy="1077218"/>
          </a:xfrm>
          <a:prstGeom prst="rect">
            <a:avLst/>
          </a:prstGeom>
          <a:noFill/>
          <a:ln>
            <a:noFill/>
          </a:ln>
        </p:spPr>
        <p:txBody>
          <a:bodyPr wrap="square" rtlCol="0">
            <a:spAutoFit/>
          </a:bodyPr>
          <a:lstStyle/>
          <a:p>
            <a:r>
              <a:rPr lang="en-IN" sz="3200" b="1" dirty="0" smtClean="0"/>
              <a:t>Milk group provides </a:t>
            </a:r>
            <a:r>
              <a:rPr lang="en-IN" sz="3200" b="1" dirty="0" smtClean="0"/>
              <a:t>proteins , fats , minerals </a:t>
            </a:r>
            <a:r>
              <a:rPr lang="en-IN" sz="3200" b="1" dirty="0" smtClean="0"/>
              <a:t>and </a:t>
            </a:r>
            <a:endParaRPr lang="en-IN" sz="3200" b="1" dirty="0" smtClean="0"/>
          </a:p>
          <a:p>
            <a:r>
              <a:rPr lang="en-IN" sz="3200" b="1" dirty="0" smtClean="0"/>
              <a:t>water </a:t>
            </a:r>
            <a:r>
              <a:rPr lang="en-IN" sz="3200" b="1" dirty="0" smtClean="0"/>
              <a:t>to our body.</a:t>
            </a:r>
            <a:endParaRPr lang="en-IN" sz="3200" b="1" dirty="0"/>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714620"/>
            <a:ext cx="9501286" cy="584775"/>
          </a:xfrm>
          <a:prstGeom prst="rect">
            <a:avLst/>
          </a:prstGeom>
          <a:noFill/>
          <a:ln>
            <a:noFill/>
          </a:ln>
        </p:spPr>
        <p:txBody>
          <a:bodyPr wrap="square" rtlCol="0">
            <a:spAutoFit/>
          </a:bodyPr>
          <a:lstStyle/>
          <a:p>
            <a:pPr algn="ctr"/>
            <a:r>
              <a:rPr lang="en-IN" sz="3200" b="1" dirty="0" smtClean="0"/>
              <a:t>What does </a:t>
            </a:r>
            <a:r>
              <a:rPr lang="en-IN" sz="3200" b="1" dirty="0" smtClean="0"/>
              <a:t>pulses and meat group </a:t>
            </a:r>
            <a:r>
              <a:rPr lang="en-IN" sz="3200" b="1" dirty="0" smtClean="0"/>
              <a:t>provide?</a:t>
            </a:r>
            <a:endParaRPr lang="en-IN" sz="3200" b="1" dirty="0"/>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714620"/>
            <a:ext cx="9501286" cy="1077218"/>
          </a:xfrm>
          <a:prstGeom prst="rect">
            <a:avLst/>
          </a:prstGeom>
          <a:noFill/>
          <a:ln>
            <a:noFill/>
          </a:ln>
        </p:spPr>
        <p:txBody>
          <a:bodyPr wrap="square" rtlCol="0">
            <a:spAutoFit/>
          </a:bodyPr>
          <a:lstStyle/>
          <a:p>
            <a:r>
              <a:rPr lang="en-IN" sz="3200" b="1" dirty="0" smtClean="0"/>
              <a:t>Pulses and meat group provides us </a:t>
            </a:r>
            <a:r>
              <a:rPr lang="en-IN" sz="3200" b="1" dirty="0" smtClean="0"/>
              <a:t>proteins , fats , some </a:t>
            </a:r>
            <a:r>
              <a:rPr lang="en-IN" sz="3200" b="1" dirty="0" smtClean="0"/>
              <a:t>vitamins and minerals.</a:t>
            </a:r>
            <a:endParaRPr lang="en-IN" sz="3200" b="1" dirty="0"/>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714620"/>
            <a:ext cx="9501286" cy="584775"/>
          </a:xfrm>
          <a:prstGeom prst="rect">
            <a:avLst/>
          </a:prstGeom>
          <a:noFill/>
          <a:ln>
            <a:noFill/>
          </a:ln>
        </p:spPr>
        <p:txBody>
          <a:bodyPr wrap="square" rtlCol="0">
            <a:spAutoFit/>
          </a:bodyPr>
          <a:lstStyle/>
          <a:p>
            <a:pPr algn="ctr"/>
            <a:r>
              <a:rPr lang="en-IN" sz="3200" b="1" dirty="0" smtClean="0"/>
              <a:t>What does </a:t>
            </a:r>
            <a:r>
              <a:rPr lang="en-IN" sz="3200" b="1" dirty="0" smtClean="0"/>
              <a:t>bread and cereal group </a:t>
            </a:r>
            <a:r>
              <a:rPr lang="en-IN" sz="3200" b="1" dirty="0" smtClean="0"/>
              <a:t>provide?</a:t>
            </a:r>
            <a:endParaRPr lang="en-IN" sz="3200" b="1" dirty="0"/>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714620"/>
            <a:ext cx="9501286" cy="1077218"/>
          </a:xfrm>
          <a:prstGeom prst="rect">
            <a:avLst/>
          </a:prstGeom>
          <a:noFill/>
          <a:ln>
            <a:noFill/>
          </a:ln>
        </p:spPr>
        <p:txBody>
          <a:bodyPr wrap="square" rtlCol="0">
            <a:spAutoFit/>
          </a:bodyPr>
          <a:lstStyle/>
          <a:p>
            <a:r>
              <a:rPr lang="en-IN" sz="3200" b="1" dirty="0" smtClean="0"/>
              <a:t>Bread and cereal group provides us mostly </a:t>
            </a:r>
            <a:r>
              <a:rPr lang="en-IN" sz="3200" b="1" dirty="0" smtClean="0"/>
              <a:t>carbohydrates ,</a:t>
            </a:r>
            <a:r>
              <a:rPr lang="en-IN" sz="3200" b="1" dirty="0" smtClean="0"/>
              <a:t>a little proteins and some vitamins.</a:t>
            </a:r>
            <a:endParaRPr lang="en-IN" sz="3200" b="1" dirty="0"/>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714620"/>
            <a:ext cx="9501286" cy="584775"/>
          </a:xfrm>
          <a:prstGeom prst="rect">
            <a:avLst/>
          </a:prstGeom>
          <a:noFill/>
          <a:ln>
            <a:noFill/>
          </a:ln>
        </p:spPr>
        <p:txBody>
          <a:bodyPr wrap="square" rtlCol="0">
            <a:spAutoFit/>
          </a:bodyPr>
          <a:lstStyle/>
          <a:p>
            <a:pPr algn="ctr"/>
            <a:r>
              <a:rPr lang="en-IN" sz="3200" b="1" dirty="0" smtClean="0"/>
              <a:t>What does </a:t>
            </a:r>
            <a:r>
              <a:rPr lang="en-IN" sz="3200" b="1" dirty="0" smtClean="0"/>
              <a:t>fruits and vegetables group </a:t>
            </a:r>
            <a:r>
              <a:rPr lang="en-IN" sz="3200" b="1" dirty="0" smtClean="0"/>
              <a:t>provide?</a:t>
            </a:r>
            <a:endParaRPr lang="en-IN" sz="3200" b="1" dirty="0"/>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714620"/>
            <a:ext cx="9501286" cy="1569660"/>
          </a:xfrm>
          <a:prstGeom prst="rect">
            <a:avLst/>
          </a:prstGeom>
          <a:noFill/>
          <a:ln>
            <a:noFill/>
          </a:ln>
        </p:spPr>
        <p:txBody>
          <a:bodyPr wrap="square" rtlCol="0">
            <a:spAutoFit/>
          </a:bodyPr>
          <a:lstStyle/>
          <a:p>
            <a:r>
              <a:rPr lang="en-IN" sz="3200" b="1" dirty="0" smtClean="0"/>
              <a:t>Fruits and vegetables group provides us a lots of </a:t>
            </a:r>
            <a:endParaRPr lang="en-IN" sz="3200" b="1" dirty="0" smtClean="0"/>
          </a:p>
          <a:p>
            <a:r>
              <a:rPr lang="en-IN" sz="3200" b="1" dirty="0" smtClean="0"/>
              <a:t>water </a:t>
            </a:r>
            <a:r>
              <a:rPr lang="en-IN" sz="3200" b="1" dirty="0" smtClean="0"/>
              <a:t>with </a:t>
            </a:r>
            <a:r>
              <a:rPr lang="en-IN" sz="3200" b="1" dirty="0" smtClean="0"/>
              <a:t>vitamins , minerals, roughage, carbohydrates and proteins.</a:t>
            </a:r>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2714620"/>
            <a:ext cx="9501286" cy="1077218"/>
          </a:xfrm>
          <a:prstGeom prst="rect">
            <a:avLst/>
          </a:prstGeom>
          <a:noFill/>
          <a:ln>
            <a:noFill/>
          </a:ln>
        </p:spPr>
        <p:txBody>
          <a:bodyPr wrap="square" rtlCol="0">
            <a:spAutoFit/>
          </a:bodyPr>
          <a:lstStyle/>
          <a:p>
            <a:r>
              <a:rPr lang="en-IN" sz="3200" b="1" dirty="0" smtClean="0"/>
              <a:t>_____is also called school lunch or school meal programme.</a:t>
            </a:r>
            <a:endParaRPr lang="en-IN" sz="32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646331"/>
          </a:xfrm>
          <a:prstGeom prst="rect">
            <a:avLst/>
          </a:prstGeom>
          <a:noFill/>
          <a:ln>
            <a:noFill/>
          </a:ln>
        </p:spPr>
        <p:txBody>
          <a:bodyPr wrap="square" rtlCol="0">
            <a:spAutoFit/>
          </a:bodyPr>
          <a:lstStyle/>
          <a:p>
            <a:pPr algn="ctr"/>
            <a:r>
              <a:rPr lang="en-US" sz="3600" b="1" dirty="0" smtClean="0"/>
              <a:t>Food Eaten by Living Organisms</a:t>
            </a:r>
            <a:endParaRPr lang="en-IN" sz="3600" b="1" dirty="0"/>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2714620"/>
            <a:ext cx="9501286" cy="1077218"/>
          </a:xfrm>
          <a:prstGeom prst="rect">
            <a:avLst/>
          </a:prstGeom>
          <a:noFill/>
          <a:ln>
            <a:noFill/>
          </a:ln>
        </p:spPr>
        <p:txBody>
          <a:bodyPr wrap="square" rtlCol="0">
            <a:spAutoFit/>
          </a:bodyPr>
          <a:lstStyle/>
          <a:p>
            <a:r>
              <a:rPr lang="en-IN" sz="3200" b="1" dirty="0" smtClean="0">
                <a:solidFill>
                  <a:srgbClr val="C00000"/>
                </a:solidFill>
              </a:rPr>
              <a:t>Mid Day Meal </a:t>
            </a:r>
            <a:r>
              <a:rPr lang="en-IN" sz="3200" b="1" dirty="0" smtClean="0"/>
              <a:t>is </a:t>
            </a:r>
            <a:r>
              <a:rPr lang="en-IN" sz="3200" b="1" dirty="0" smtClean="0"/>
              <a:t>also called school lunch or school meal programme.</a:t>
            </a:r>
            <a:endParaRPr lang="en-IN" sz="3200" b="1" dirty="0"/>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2714620"/>
            <a:ext cx="9501286" cy="584775"/>
          </a:xfrm>
          <a:prstGeom prst="rect">
            <a:avLst/>
          </a:prstGeom>
          <a:noFill/>
          <a:ln>
            <a:noFill/>
          </a:ln>
        </p:spPr>
        <p:txBody>
          <a:bodyPr wrap="square" rtlCol="0">
            <a:spAutoFit/>
          </a:bodyPr>
          <a:lstStyle/>
          <a:p>
            <a:r>
              <a:rPr lang="en-IN" sz="3200" b="1" dirty="0" smtClean="0"/>
              <a:t>What is the aim of Mid-Day Meal Programme?</a:t>
            </a:r>
            <a:endParaRPr lang="en-IN" sz="3200" b="1" dirty="0"/>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44" y="2214554"/>
            <a:ext cx="9501286" cy="1569660"/>
          </a:xfrm>
          <a:prstGeom prst="rect">
            <a:avLst/>
          </a:prstGeom>
          <a:noFill/>
          <a:ln>
            <a:noFill/>
          </a:ln>
        </p:spPr>
        <p:txBody>
          <a:bodyPr wrap="square" rtlCol="0">
            <a:spAutoFit/>
          </a:bodyPr>
          <a:lstStyle/>
          <a:p>
            <a:r>
              <a:rPr lang="en-IN" sz="3200" b="1" dirty="0" smtClean="0"/>
              <a:t>The aim of Mid-Day Meal Programme is to provide additional meal to children studying in primary </a:t>
            </a:r>
            <a:endParaRPr lang="en-IN" sz="3200" b="1" dirty="0" smtClean="0"/>
          </a:p>
          <a:p>
            <a:r>
              <a:rPr lang="en-IN" sz="3200" b="1" dirty="0" smtClean="0"/>
              <a:t>classes</a:t>
            </a:r>
            <a:r>
              <a:rPr lang="en-IN" sz="3200" b="1" dirty="0" smtClean="0"/>
              <a:t>.</a:t>
            </a:r>
            <a:endParaRPr lang="en-IN" sz="3200" b="1" dirty="0"/>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786058"/>
            <a:ext cx="9144000" cy="584775"/>
          </a:xfrm>
          <a:prstGeom prst="rect">
            <a:avLst/>
          </a:prstGeom>
          <a:noFill/>
          <a:ln>
            <a:noFill/>
          </a:ln>
        </p:spPr>
        <p:txBody>
          <a:bodyPr wrap="square" rtlCol="0">
            <a:spAutoFit/>
          </a:bodyPr>
          <a:lstStyle/>
          <a:p>
            <a:pPr algn="ctr"/>
            <a:r>
              <a:rPr lang="en-IN" sz="3200" b="1" dirty="0" smtClean="0"/>
              <a:t>What is the purpose of MDM?</a:t>
            </a:r>
            <a:endParaRPr lang="en-IN" sz="3200" b="1" dirty="0"/>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786058"/>
            <a:ext cx="9144000" cy="1077218"/>
          </a:xfrm>
          <a:prstGeom prst="rect">
            <a:avLst/>
          </a:prstGeom>
          <a:noFill/>
          <a:ln>
            <a:noFill/>
          </a:ln>
        </p:spPr>
        <p:txBody>
          <a:bodyPr wrap="square" rtlCol="0">
            <a:spAutoFit/>
          </a:bodyPr>
          <a:lstStyle/>
          <a:p>
            <a:pPr algn="ctr"/>
            <a:r>
              <a:rPr lang="en-IN" sz="3200" b="1" dirty="0" smtClean="0"/>
              <a:t>The purpose of MDM is to provide such a meal which will overcome the </a:t>
            </a:r>
            <a:r>
              <a:rPr lang="en-IN" sz="3200" b="1" dirty="0" smtClean="0"/>
              <a:t>deficiencies </a:t>
            </a:r>
            <a:r>
              <a:rPr lang="en-IN" sz="3200" b="1" dirty="0" smtClean="0"/>
              <a:t>in their diets at home.</a:t>
            </a:r>
            <a:endParaRPr lang="en-IN" sz="3200" b="1" dirty="0"/>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646331"/>
          </a:xfrm>
          <a:prstGeom prst="rect">
            <a:avLst/>
          </a:prstGeom>
          <a:noFill/>
          <a:ln>
            <a:noFill/>
          </a:ln>
        </p:spPr>
        <p:txBody>
          <a:bodyPr wrap="square" rtlCol="0">
            <a:spAutoFit/>
          </a:bodyPr>
          <a:lstStyle/>
          <a:p>
            <a:pPr algn="ctr"/>
            <a:r>
              <a:rPr lang="en-US" sz="3600" b="1" dirty="0" smtClean="0"/>
              <a:t>Diseases Due to Imbalance in the Diet</a:t>
            </a:r>
            <a:endParaRPr lang="en-IN" sz="3600" b="1" dirty="0"/>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857496"/>
            <a:ext cx="7643866" cy="1077218"/>
          </a:xfrm>
          <a:prstGeom prst="rect">
            <a:avLst/>
          </a:prstGeom>
          <a:noFill/>
          <a:ln>
            <a:noFill/>
          </a:ln>
        </p:spPr>
        <p:txBody>
          <a:bodyPr wrap="square" rtlCol="0">
            <a:spAutoFit/>
          </a:bodyPr>
          <a:lstStyle/>
          <a:p>
            <a:r>
              <a:rPr lang="en-IN" sz="3200" b="1" dirty="0" smtClean="0"/>
              <a:t>Many diseases are known to occur just because </a:t>
            </a:r>
            <a:r>
              <a:rPr lang="en-IN" sz="3200" b="1" dirty="0" smtClean="0"/>
              <a:t>of ____ in </a:t>
            </a:r>
            <a:r>
              <a:rPr lang="en-IN" sz="3200" b="1" dirty="0" smtClean="0"/>
              <a:t>the diet.</a:t>
            </a:r>
            <a:endParaRPr lang="en-IN" sz="3200" b="1" dirty="0"/>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857496"/>
            <a:ext cx="7643866" cy="1077218"/>
          </a:xfrm>
          <a:prstGeom prst="rect">
            <a:avLst/>
          </a:prstGeom>
          <a:noFill/>
          <a:ln>
            <a:noFill/>
          </a:ln>
        </p:spPr>
        <p:txBody>
          <a:bodyPr wrap="square" rtlCol="0">
            <a:spAutoFit/>
          </a:bodyPr>
          <a:lstStyle/>
          <a:p>
            <a:r>
              <a:rPr lang="en-IN" sz="3200" b="1" dirty="0" smtClean="0"/>
              <a:t>Many diseases are known to occur just because </a:t>
            </a:r>
            <a:r>
              <a:rPr lang="en-IN" sz="3200" b="1" dirty="0" smtClean="0"/>
              <a:t>of </a:t>
            </a:r>
            <a:r>
              <a:rPr lang="en-IN" sz="3200" b="1" dirty="0" smtClean="0">
                <a:solidFill>
                  <a:srgbClr val="C00000"/>
                </a:solidFill>
              </a:rPr>
              <a:t>imbalances</a:t>
            </a:r>
            <a:r>
              <a:rPr lang="en-IN" sz="3200" b="1" dirty="0" smtClean="0"/>
              <a:t> in </a:t>
            </a:r>
            <a:r>
              <a:rPr lang="en-IN" sz="3200" b="1" dirty="0" smtClean="0"/>
              <a:t>the diet.</a:t>
            </a:r>
            <a:endParaRPr lang="en-IN" sz="3200" b="1" dirty="0"/>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857496"/>
            <a:ext cx="7643866" cy="1077218"/>
          </a:xfrm>
          <a:prstGeom prst="rect">
            <a:avLst/>
          </a:prstGeom>
          <a:noFill/>
          <a:ln>
            <a:noFill/>
          </a:ln>
        </p:spPr>
        <p:txBody>
          <a:bodyPr wrap="square" rtlCol="0">
            <a:spAutoFit/>
          </a:bodyPr>
          <a:lstStyle/>
          <a:p>
            <a:r>
              <a:rPr lang="en-IN" sz="3200" b="1" dirty="0" smtClean="0"/>
              <a:t>What are the reasons for the imbalances in the diet?</a:t>
            </a:r>
            <a:endParaRPr lang="en-IN" sz="3200" b="1" dirty="0"/>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857496"/>
            <a:ext cx="7643866" cy="1077218"/>
          </a:xfrm>
          <a:prstGeom prst="rect">
            <a:avLst/>
          </a:prstGeom>
          <a:noFill/>
          <a:ln>
            <a:noFill/>
          </a:ln>
        </p:spPr>
        <p:txBody>
          <a:bodyPr wrap="square" rtlCol="0">
            <a:spAutoFit/>
          </a:bodyPr>
          <a:lstStyle/>
          <a:p>
            <a:r>
              <a:rPr lang="en-IN" sz="3200" b="1" dirty="0" smtClean="0"/>
              <a:t>Under nutrition , Over nutrition </a:t>
            </a:r>
            <a:r>
              <a:rPr lang="en-IN" sz="3200" b="1" dirty="0" smtClean="0"/>
              <a:t>and Nutrient.</a:t>
            </a:r>
            <a:endParaRPr lang="en-IN" sz="3200"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584775"/>
          </a:xfrm>
          <a:prstGeom prst="rect">
            <a:avLst/>
          </a:prstGeom>
          <a:noFill/>
          <a:ln>
            <a:noFill/>
          </a:ln>
        </p:spPr>
        <p:txBody>
          <a:bodyPr wrap="square" rtlCol="0">
            <a:spAutoFit/>
          </a:bodyPr>
          <a:lstStyle/>
          <a:p>
            <a:pPr algn="ctr"/>
            <a:r>
              <a:rPr lang="en-IN" sz="3200" b="1" dirty="0" smtClean="0"/>
              <a:t>____ can manufacture their own food.</a:t>
            </a:r>
            <a:endParaRPr lang="en-IN" sz="3200" b="1" dirty="0"/>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857496"/>
            <a:ext cx="7643866" cy="584775"/>
          </a:xfrm>
          <a:prstGeom prst="rect">
            <a:avLst/>
          </a:prstGeom>
          <a:noFill/>
          <a:ln>
            <a:noFill/>
          </a:ln>
        </p:spPr>
        <p:txBody>
          <a:bodyPr wrap="square" rtlCol="0">
            <a:spAutoFit/>
          </a:bodyPr>
          <a:lstStyle/>
          <a:p>
            <a:r>
              <a:rPr lang="en-IN" sz="3200" b="1" dirty="0" smtClean="0"/>
              <a:t>What is called </a:t>
            </a:r>
            <a:r>
              <a:rPr lang="en-IN" sz="3200" b="1" dirty="0" smtClean="0"/>
              <a:t>under nutrition</a:t>
            </a:r>
            <a:r>
              <a:rPr lang="en-IN" sz="3200" b="1" dirty="0" smtClean="0"/>
              <a:t>?</a:t>
            </a:r>
            <a:endParaRPr lang="en-IN" sz="3200" b="1" dirty="0"/>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857496"/>
            <a:ext cx="7643866" cy="1077218"/>
          </a:xfrm>
          <a:prstGeom prst="rect">
            <a:avLst/>
          </a:prstGeom>
          <a:noFill/>
          <a:ln>
            <a:noFill/>
          </a:ln>
        </p:spPr>
        <p:txBody>
          <a:bodyPr wrap="square" rtlCol="0">
            <a:spAutoFit/>
          </a:bodyPr>
          <a:lstStyle/>
          <a:p>
            <a:r>
              <a:rPr lang="en-IN" sz="3200" b="1" dirty="0" smtClean="0"/>
              <a:t>Imbalance in the diet due to inadequate quantity of food is called </a:t>
            </a:r>
            <a:r>
              <a:rPr lang="en-IN" sz="3200" b="1" dirty="0" smtClean="0"/>
              <a:t>under nutrition.</a:t>
            </a:r>
            <a:endParaRPr lang="en-IN" sz="3200" b="1" dirty="0"/>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857496"/>
            <a:ext cx="7643866" cy="584775"/>
          </a:xfrm>
          <a:prstGeom prst="rect">
            <a:avLst/>
          </a:prstGeom>
          <a:noFill/>
          <a:ln>
            <a:noFill/>
          </a:ln>
        </p:spPr>
        <p:txBody>
          <a:bodyPr wrap="square" rtlCol="0">
            <a:spAutoFit/>
          </a:bodyPr>
          <a:lstStyle/>
          <a:p>
            <a:pPr algn="ctr"/>
            <a:r>
              <a:rPr lang="en-IN" sz="3200" b="1" dirty="0" smtClean="0"/>
              <a:t>What is called </a:t>
            </a:r>
            <a:r>
              <a:rPr lang="en-IN" sz="3200" b="1" dirty="0" smtClean="0"/>
              <a:t>over nutrition</a:t>
            </a:r>
            <a:r>
              <a:rPr lang="en-IN" sz="3200" b="1" dirty="0" smtClean="0"/>
              <a:t>?</a:t>
            </a:r>
            <a:endParaRPr lang="en-IN" sz="3200" b="1" dirty="0"/>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857496"/>
            <a:ext cx="7643866" cy="1077218"/>
          </a:xfrm>
          <a:prstGeom prst="rect">
            <a:avLst/>
          </a:prstGeom>
          <a:noFill/>
          <a:ln>
            <a:noFill/>
          </a:ln>
        </p:spPr>
        <p:txBody>
          <a:bodyPr wrap="square" rtlCol="0">
            <a:spAutoFit/>
          </a:bodyPr>
          <a:lstStyle/>
          <a:p>
            <a:r>
              <a:rPr lang="en-IN" sz="3200" b="1" dirty="0" smtClean="0"/>
              <a:t>Imbalance in the diet due to excess of food is called </a:t>
            </a:r>
            <a:r>
              <a:rPr lang="en-IN" sz="3200" b="1" dirty="0" smtClean="0"/>
              <a:t>over nutrition</a:t>
            </a:r>
            <a:r>
              <a:rPr lang="en-IN" sz="3200" b="1" dirty="0" smtClean="0"/>
              <a:t>.</a:t>
            </a:r>
            <a:endParaRPr lang="en-IN" sz="3200" b="1" dirty="0"/>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857496"/>
            <a:ext cx="7643866" cy="584775"/>
          </a:xfrm>
          <a:prstGeom prst="rect">
            <a:avLst/>
          </a:prstGeom>
          <a:noFill/>
          <a:ln>
            <a:noFill/>
          </a:ln>
        </p:spPr>
        <p:txBody>
          <a:bodyPr wrap="square" rtlCol="0">
            <a:spAutoFit/>
          </a:bodyPr>
          <a:lstStyle/>
          <a:p>
            <a:pPr algn="ctr"/>
            <a:r>
              <a:rPr lang="en-IN" sz="3200" b="1" dirty="0" smtClean="0"/>
              <a:t>What is called nutrient?</a:t>
            </a:r>
            <a:endParaRPr lang="en-IN" sz="3200" b="1" dirty="0"/>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857496"/>
            <a:ext cx="7643866" cy="1077218"/>
          </a:xfrm>
          <a:prstGeom prst="rect">
            <a:avLst/>
          </a:prstGeom>
          <a:noFill/>
          <a:ln>
            <a:noFill/>
          </a:ln>
        </p:spPr>
        <p:txBody>
          <a:bodyPr wrap="square" rtlCol="0">
            <a:spAutoFit/>
          </a:bodyPr>
          <a:lstStyle/>
          <a:p>
            <a:r>
              <a:rPr lang="en-IN" sz="3200" b="1" dirty="0" smtClean="0"/>
              <a:t>Imbalance in the diet due to lacking some essential component is called nutrient.</a:t>
            </a:r>
            <a:endParaRPr lang="en-IN" sz="3200" b="1" dirty="0"/>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857496"/>
            <a:ext cx="7643866" cy="584775"/>
          </a:xfrm>
          <a:prstGeom prst="rect">
            <a:avLst/>
          </a:prstGeom>
          <a:noFill/>
          <a:ln>
            <a:noFill/>
          </a:ln>
        </p:spPr>
        <p:txBody>
          <a:bodyPr wrap="square" rtlCol="0">
            <a:spAutoFit/>
          </a:bodyPr>
          <a:lstStyle/>
          <a:p>
            <a:pPr algn="ctr"/>
            <a:r>
              <a:rPr lang="en-IN" sz="3200" b="1" dirty="0" smtClean="0"/>
              <a:t>What is called malnutrition?</a:t>
            </a:r>
            <a:endParaRPr lang="en-IN" sz="3200" b="1" dirty="0"/>
          </a:p>
        </p:txBody>
      </p:sp>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857496"/>
            <a:ext cx="7643866" cy="1077218"/>
          </a:xfrm>
          <a:prstGeom prst="rect">
            <a:avLst/>
          </a:prstGeom>
          <a:noFill/>
          <a:ln>
            <a:noFill/>
          </a:ln>
        </p:spPr>
        <p:txBody>
          <a:bodyPr wrap="square" rtlCol="0">
            <a:spAutoFit/>
          </a:bodyPr>
          <a:lstStyle/>
          <a:p>
            <a:r>
              <a:rPr lang="en-IN" sz="3200" b="1" dirty="0" smtClean="0"/>
              <a:t>The condition arising out of inadequate or unbalanced food is called malnutrition.</a:t>
            </a:r>
            <a:endParaRPr lang="en-IN" sz="3200" b="1" dirty="0"/>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857496"/>
            <a:ext cx="7643866" cy="584775"/>
          </a:xfrm>
          <a:prstGeom prst="rect">
            <a:avLst/>
          </a:prstGeom>
          <a:noFill/>
          <a:ln>
            <a:noFill/>
          </a:ln>
        </p:spPr>
        <p:txBody>
          <a:bodyPr wrap="square" rtlCol="0">
            <a:spAutoFit/>
          </a:bodyPr>
          <a:lstStyle/>
          <a:p>
            <a:pPr algn="ctr"/>
            <a:r>
              <a:rPr lang="en-IN" sz="3200" b="1" dirty="0" smtClean="0"/>
              <a:t>What are called deficiency diseases?</a:t>
            </a:r>
            <a:endParaRPr lang="en-IN" sz="3200" b="1" dirty="0"/>
          </a:p>
        </p:txBody>
      </p:sp>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14554"/>
            <a:ext cx="7643866" cy="2062103"/>
          </a:xfrm>
          <a:prstGeom prst="rect">
            <a:avLst/>
          </a:prstGeom>
          <a:noFill/>
          <a:ln>
            <a:noFill/>
          </a:ln>
        </p:spPr>
        <p:txBody>
          <a:bodyPr wrap="square" rtlCol="0">
            <a:spAutoFit/>
          </a:bodyPr>
          <a:lstStyle/>
          <a:p>
            <a:r>
              <a:rPr lang="en-IN" sz="3200" b="1" dirty="0" smtClean="0"/>
              <a:t>The diseases which occur because of inadequate quantity of food or lack of some essential nutrient are called deficiency diseases.</a:t>
            </a:r>
            <a:endParaRPr lang="en-IN" sz="32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8662" y="2857496"/>
            <a:ext cx="7643866" cy="584775"/>
          </a:xfrm>
          <a:prstGeom prst="rect">
            <a:avLst/>
          </a:prstGeom>
          <a:noFill/>
          <a:ln>
            <a:noFill/>
          </a:ln>
        </p:spPr>
        <p:txBody>
          <a:bodyPr wrap="square" rtlCol="0">
            <a:spAutoFit/>
          </a:bodyPr>
          <a:lstStyle/>
          <a:p>
            <a:pPr algn="ctr"/>
            <a:r>
              <a:rPr lang="en-IN" sz="3200" b="1" i="1" dirty="0" smtClean="0">
                <a:solidFill>
                  <a:srgbClr val="FF0000"/>
                </a:solidFill>
              </a:rPr>
              <a:t>Plants</a:t>
            </a:r>
            <a:r>
              <a:rPr lang="en-IN" sz="3200" b="1" dirty="0" smtClean="0"/>
              <a:t> can </a:t>
            </a:r>
            <a:r>
              <a:rPr lang="en-IN" sz="3200" b="1" dirty="0" smtClean="0"/>
              <a:t>manufacture their own food.</a:t>
            </a:r>
            <a:endParaRPr lang="en-IN" sz="3200" b="1" dirty="0"/>
          </a:p>
        </p:txBody>
      </p:sp>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857496"/>
            <a:ext cx="7643866" cy="584775"/>
          </a:xfrm>
          <a:prstGeom prst="rect">
            <a:avLst/>
          </a:prstGeom>
          <a:noFill/>
          <a:ln>
            <a:noFill/>
          </a:ln>
        </p:spPr>
        <p:txBody>
          <a:bodyPr wrap="square" rtlCol="0">
            <a:spAutoFit/>
          </a:bodyPr>
          <a:lstStyle/>
          <a:p>
            <a:pPr algn="ctr"/>
            <a:r>
              <a:rPr lang="en-IN" sz="3200" b="1" dirty="0" smtClean="0"/>
              <a:t>Over nutrition </a:t>
            </a:r>
            <a:r>
              <a:rPr lang="en-IN" sz="3200" b="1" dirty="0" smtClean="0"/>
              <a:t>results in___.</a:t>
            </a:r>
            <a:endParaRPr lang="en-IN" sz="3200" b="1" dirty="0"/>
          </a:p>
        </p:txBody>
      </p:sp>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857496"/>
            <a:ext cx="7643866" cy="584775"/>
          </a:xfrm>
          <a:prstGeom prst="rect">
            <a:avLst/>
          </a:prstGeom>
          <a:noFill/>
          <a:ln>
            <a:noFill/>
          </a:ln>
        </p:spPr>
        <p:txBody>
          <a:bodyPr wrap="square" rtlCol="0">
            <a:spAutoFit/>
          </a:bodyPr>
          <a:lstStyle/>
          <a:p>
            <a:pPr algn="ctr"/>
            <a:r>
              <a:rPr lang="en-IN" sz="3200" b="1" dirty="0" smtClean="0"/>
              <a:t>Over nutrition </a:t>
            </a:r>
            <a:r>
              <a:rPr lang="en-IN" sz="3200" b="1" dirty="0" smtClean="0"/>
              <a:t>results </a:t>
            </a:r>
            <a:r>
              <a:rPr lang="en-IN" sz="3200" b="1" dirty="0" smtClean="0"/>
              <a:t>in </a:t>
            </a:r>
            <a:r>
              <a:rPr lang="en-IN" sz="3200" b="1" dirty="0" smtClean="0">
                <a:solidFill>
                  <a:srgbClr val="C00000"/>
                </a:solidFill>
              </a:rPr>
              <a:t>obesity</a:t>
            </a:r>
            <a:r>
              <a:rPr lang="en-IN" sz="3200" b="1" dirty="0" smtClean="0"/>
              <a:t>.</a:t>
            </a:r>
            <a:endParaRPr lang="en-IN" sz="3200" b="1" dirty="0"/>
          </a:p>
        </p:txBody>
      </p:sp>
    </p:spTree>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857496"/>
            <a:ext cx="7643866" cy="584775"/>
          </a:xfrm>
          <a:prstGeom prst="rect">
            <a:avLst/>
          </a:prstGeom>
          <a:noFill/>
          <a:ln>
            <a:noFill/>
          </a:ln>
        </p:spPr>
        <p:txBody>
          <a:bodyPr wrap="square" rtlCol="0">
            <a:spAutoFit/>
          </a:bodyPr>
          <a:lstStyle/>
          <a:p>
            <a:pPr algn="ctr"/>
            <a:r>
              <a:rPr lang="en-IN" sz="3200" b="1" dirty="0" smtClean="0"/>
              <a:t>What are the problems caused by obesity?</a:t>
            </a:r>
            <a:endParaRPr lang="en-IN" sz="3200" b="1" dirty="0"/>
          </a:p>
        </p:txBody>
      </p:sp>
    </p:spTree>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857496"/>
            <a:ext cx="7643866" cy="1077218"/>
          </a:xfrm>
          <a:prstGeom prst="rect">
            <a:avLst/>
          </a:prstGeom>
          <a:noFill/>
          <a:ln>
            <a:noFill/>
          </a:ln>
        </p:spPr>
        <p:txBody>
          <a:bodyPr wrap="square" rtlCol="0">
            <a:spAutoFit/>
          </a:bodyPr>
          <a:lstStyle/>
          <a:p>
            <a:r>
              <a:rPr lang="en-IN" sz="3200" b="1" dirty="0" smtClean="0"/>
              <a:t>Heart disease</a:t>
            </a:r>
            <a:r>
              <a:rPr lang="en-IN" sz="3200" b="1" dirty="0" smtClean="0"/>
              <a:t>, high </a:t>
            </a:r>
            <a:r>
              <a:rPr lang="en-IN" sz="3200" b="1" dirty="0" smtClean="0"/>
              <a:t>blood pressure and diabetes.</a:t>
            </a:r>
            <a:endParaRPr lang="en-IN" sz="3200" b="1" dirty="0"/>
          </a:p>
        </p:txBody>
      </p:sp>
    </p:spTree>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857496"/>
            <a:ext cx="7643866" cy="1077218"/>
          </a:xfrm>
          <a:prstGeom prst="rect">
            <a:avLst/>
          </a:prstGeom>
          <a:noFill/>
          <a:ln>
            <a:noFill/>
          </a:ln>
        </p:spPr>
        <p:txBody>
          <a:bodyPr wrap="square" rtlCol="0">
            <a:spAutoFit/>
          </a:bodyPr>
          <a:lstStyle/>
          <a:p>
            <a:r>
              <a:rPr lang="en-IN" sz="3200" b="1" dirty="0" smtClean="0"/>
              <a:t>What are the diseases caused due to imbalance in the diet?</a:t>
            </a:r>
            <a:endParaRPr lang="en-IN" sz="3200" b="1" dirty="0"/>
          </a:p>
        </p:txBody>
      </p:sp>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857496"/>
            <a:ext cx="8786810" cy="1077218"/>
          </a:xfrm>
          <a:prstGeom prst="rect">
            <a:avLst/>
          </a:prstGeom>
          <a:noFill/>
          <a:ln>
            <a:noFill/>
          </a:ln>
        </p:spPr>
        <p:txBody>
          <a:bodyPr wrap="square" rtlCol="0">
            <a:spAutoFit/>
          </a:bodyPr>
          <a:lstStyle/>
          <a:p>
            <a:r>
              <a:rPr lang="en-IN" sz="3200" b="1" dirty="0" err="1" smtClean="0"/>
              <a:t>Kwashiorkor,marasus,night</a:t>
            </a:r>
            <a:r>
              <a:rPr lang="en-IN" sz="3200" b="1" dirty="0" smtClean="0"/>
              <a:t> </a:t>
            </a:r>
            <a:r>
              <a:rPr lang="en-IN" sz="3200" b="1" dirty="0" err="1" smtClean="0"/>
              <a:t>blindness,scurvy,beri-beri,anaemia,goitre,obesity</a:t>
            </a:r>
            <a:r>
              <a:rPr lang="en-IN" sz="3200" b="1" dirty="0" smtClean="0"/>
              <a:t>.</a:t>
            </a:r>
            <a:endParaRPr lang="en-IN" sz="3200" b="1" dirty="0"/>
          </a:p>
        </p:txBody>
      </p:sp>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646331"/>
          </a:xfrm>
          <a:prstGeom prst="rect">
            <a:avLst/>
          </a:prstGeom>
          <a:noFill/>
          <a:ln>
            <a:noFill/>
          </a:ln>
        </p:spPr>
        <p:txBody>
          <a:bodyPr wrap="square" rtlCol="0">
            <a:spAutoFit/>
          </a:bodyPr>
          <a:lstStyle/>
          <a:p>
            <a:pPr algn="ctr"/>
            <a:r>
              <a:rPr lang="en-US" sz="3600" b="1" dirty="0" smtClean="0"/>
              <a:t>Deficiency Diseases</a:t>
            </a:r>
            <a:endParaRPr lang="en-IN" sz="3600" b="1" dirty="0"/>
          </a:p>
        </p:txBody>
      </p:sp>
    </p:spTree>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1077218"/>
          </a:xfrm>
          <a:prstGeom prst="rect">
            <a:avLst/>
          </a:prstGeom>
          <a:noFill/>
          <a:ln>
            <a:noFill/>
          </a:ln>
        </p:spPr>
        <p:txBody>
          <a:bodyPr wrap="square" rtlCol="0">
            <a:spAutoFit/>
          </a:bodyPr>
          <a:lstStyle/>
          <a:p>
            <a:r>
              <a:rPr lang="en-IN" sz="3200" b="1" dirty="0" smtClean="0"/>
              <a:t>What are the diseases due to deficiency of carbohydrates?</a:t>
            </a:r>
            <a:endParaRPr lang="en-IN" sz="3200" b="1" dirty="0"/>
          </a:p>
        </p:txBody>
      </p:sp>
    </p:spTree>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584775"/>
          </a:xfrm>
          <a:prstGeom prst="rect">
            <a:avLst/>
          </a:prstGeom>
          <a:noFill/>
          <a:ln>
            <a:noFill/>
          </a:ln>
        </p:spPr>
        <p:txBody>
          <a:bodyPr wrap="square" rtlCol="0">
            <a:spAutoFit/>
          </a:bodyPr>
          <a:lstStyle/>
          <a:p>
            <a:r>
              <a:rPr lang="en-IN" sz="3200" b="1" dirty="0" smtClean="0"/>
              <a:t>Body </a:t>
            </a:r>
            <a:r>
              <a:rPr lang="en-IN" sz="3200" b="1" dirty="0" smtClean="0"/>
              <a:t>weakness , loss </a:t>
            </a:r>
            <a:r>
              <a:rPr lang="en-IN" sz="3200" b="1" dirty="0" smtClean="0"/>
              <a:t>of stamina</a:t>
            </a:r>
            <a:endParaRPr lang="en-IN" sz="3200" b="1" dirty="0"/>
          </a:p>
        </p:txBody>
      </p:sp>
    </p:spTree>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1077218"/>
          </a:xfrm>
          <a:prstGeom prst="rect">
            <a:avLst/>
          </a:prstGeom>
          <a:noFill/>
          <a:ln>
            <a:noFill/>
          </a:ln>
        </p:spPr>
        <p:txBody>
          <a:bodyPr wrap="square" rtlCol="0">
            <a:spAutoFit/>
          </a:bodyPr>
          <a:lstStyle/>
          <a:p>
            <a:r>
              <a:rPr lang="en-IN" sz="3200" b="1" dirty="0" smtClean="0"/>
              <a:t>______is the chief sources of energy in the body.</a:t>
            </a:r>
            <a:endParaRPr lang="en-IN" sz="32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1077218"/>
          </a:xfrm>
          <a:prstGeom prst="rect">
            <a:avLst/>
          </a:prstGeom>
          <a:noFill/>
          <a:ln>
            <a:noFill/>
          </a:ln>
        </p:spPr>
        <p:txBody>
          <a:bodyPr wrap="square" rtlCol="0">
            <a:spAutoFit/>
          </a:bodyPr>
          <a:lstStyle/>
          <a:p>
            <a:r>
              <a:rPr lang="en-IN" sz="3200" b="1" dirty="0" smtClean="0"/>
              <a:t>____ causing malaria sucks the blood of other animals.</a:t>
            </a:r>
            <a:endParaRPr lang="en-IN" sz="3200" b="1" dirty="0"/>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1077218"/>
          </a:xfrm>
          <a:prstGeom prst="rect">
            <a:avLst/>
          </a:prstGeom>
          <a:noFill/>
          <a:ln>
            <a:noFill/>
          </a:ln>
        </p:spPr>
        <p:txBody>
          <a:bodyPr wrap="square" rtlCol="0">
            <a:spAutoFit/>
          </a:bodyPr>
          <a:lstStyle/>
          <a:p>
            <a:r>
              <a:rPr lang="en-IN" sz="3200" b="1" dirty="0" smtClean="0">
                <a:solidFill>
                  <a:srgbClr val="C00000"/>
                </a:solidFill>
              </a:rPr>
              <a:t>Carbohydrates</a:t>
            </a:r>
            <a:r>
              <a:rPr lang="en-IN" sz="3200" b="1" dirty="0" smtClean="0"/>
              <a:t> are </a:t>
            </a:r>
            <a:r>
              <a:rPr lang="en-IN" sz="3200" b="1" dirty="0" smtClean="0"/>
              <a:t>the chief sources of energy in the body.</a:t>
            </a:r>
            <a:endParaRPr lang="en-IN" sz="3200" b="1" dirty="0"/>
          </a:p>
        </p:txBody>
      </p:sp>
    </p:spTree>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1077218"/>
          </a:xfrm>
          <a:prstGeom prst="rect">
            <a:avLst/>
          </a:prstGeom>
          <a:noFill/>
          <a:ln>
            <a:noFill/>
          </a:ln>
        </p:spPr>
        <p:txBody>
          <a:bodyPr wrap="square" rtlCol="0">
            <a:spAutoFit/>
          </a:bodyPr>
          <a:lstStyle/>
          <a:p>
            <a:r>
              <a:rPr lang="en-IN" sz="3200" b="1" dirty="0" smtClean="0"/>
              <a:t>Diseases </a:t>
            </a:r>
            <a:r>
              <a:rPr lang="en-IN" sz="3200" b="1" dirty="0" smtClean="0"/>
              <a:t>like ___ and ___ develop </a:t>
            </a:r>
            <a:r>
              <a:rPr lang="en-IN" sz="3200" b="1" dirty="0" smtClean="0"/>
              <a:t>in </a:t>
            </a:r>
            <a:r>
              <a:rPr lang="en-IN" sz="3200" b="1" dirty="0" smtClean="0"/>
              <a:t>children </a:t>
            </a:r>
            <a:r>
              <a:rPr lang="en-IN" sz="3200" b="1" dirty="0" smtClean="0"/>
              <a:t>due to deficiency of proteins.</a:t>
            </a:r>
            <a:endParaRPr lang="en-IN" sz="3200" b="1" dirty="0"/>
          </a:p>
        </p:txBody>
      </p:sp>
    </p:spTree>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1569660"/>
          </a:xfrm>
          <a:prstGeom prst="rect">
            <a:avLst/>
          </a:prstGeom>
          <a:noFill/>
          <a:ln>
            <a:noFill/>
          </a:ln>
        </p:spPr>
        <p:txBody>
          <a:bodyPr wrap="square" rtlCol="0">
            <a:spAutoFit/>
          </a:bodyPr>
          <a:lstStyle/>
          <a:p>
            <a:r>
              <a:rPr lang="en-IN" sz="3200" b="1" dirty="0" smtClean="0"/>
              <a:t>Diseases </a:t>
            </a:r>
            <a:r>
              <a:rPr lang="en-IN" sz="3200" b="1" dirty="0" smtClean="0"/>
              <a:t>like </a:t>
            </a:r>
            <a:r>
              <a:rPr lang="en-IN" sz="3200" b="1" i="1" dirty="0" smtClean="0">
                <a:solidFill>
                  <a:srgbClr val="C00000"/>
                </a:solidFill>
              </a:rPr>
              <a:t>kwashiorkor</a:t>
            </a:r>
            <a:r>
              <a:rPr lang="en-IN" sz="3200" b="1" dirty="0" smtClean="0"/>
              <a:t> and </a:t>
            </a:r>
            <a:r>
              <a:rPr lang="en-IN" sz="3200" b="1" i="1" dirty="0" smtClean="0">
                <a:solidFill>
                  <a:srgbClr val="C00000"/>
                </a:solidFill>
              </a:rPr>
              <a:t>marasmus</a:t>
            </a:r>
            <a:r>
              <a:rPr lang="en-IN" sz="3200" b="1" dirty="0" smtClean="0"/>
              <a:t> develop </a:t>
            </a:r>
            <a:r>
              <a:rPr lang="en-IN" sz="3200" b="1" dirty="0" smtClean="0"/>
              <a:t>in </a:t>
            </a:r>
            <a:r>
              <a:rPr lang="en-IN" sz="3200" b="1" dirty="0" smtClean="0"/>
              <a:t>children </a:t>
            </a:r>
            <a:r>
              <a:rPr lang="en-IN" sz="3200" b="1" dirty="0" smtClean="0"/>
              <a:t>due to deficiency of proteins.</a:t>
            </a:r>
            <a:endParaRPr lang="en-IN" sz="3200" b="1" dirty="0"/>
          </a:p>
        </p:txBody>
      </p:sp>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3000372"/>
            <a:ext cx="7643866" cy="584775"/>
          </a:xfrm>
          <a:prstGeom prst="rect">
            <a:avLst/>
          </a:prstGeom>
          <a:noFill/>
          <a:ln>
            <a:noFill/>
          </a:ln>
        </p:spPr>
        <p:txBody>
          <a:bodyPr wrap="square" rtlCol="0">
            <a:spAutoFit/>
          </a:bodyPr>
          <a:lstStyle/>
          <a:p>
            <a:r>
              <a:rPr lang="en-IN" sz="3200" b="1" dirty="0" smtClean="0"/>
              <a:t>What are the symptoms of Kwashiorkor</a:t>
            </a:r>
            <a:r>
              <a:rPr lang="en-IN" sz="3200" b="1" dirty="0" smtClean="0"/>
              <a:t>?</a:t>
            </a:r>
            <a:endParaRPr lang="en-IN" sz="3200" b="1" dirty="0"/>
          </a:p>
        </p:txBody>
      </p:sp>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2643182"/>
            <a:ext cx="8072494" cy="1569660"/>
          </a:xfrm>
          <a:prstGeom prst="rect">
            <a:avLst/>
          </a:prstGeom>
          <a:noFill/>
          <a:ln>
            <a:noFill/>
          </a:ln>
        </p:spPr>
        <p:txBody>
          <a:bodyPr wrap="square" rtlCol="0">
            <a:spAutoFit/>
          </a:bodyPr>
          <a:lstStyle/>
          <a:p>
            <a:r>
              <a:rPr lang="en-IN" sz="3200" b="1" dirty="0" smtClean="0"/>
              <a:t>Protruding </a:t>
            </a:r>
            <a:r>
              <a:rPr lang="en-IN" sz="3200" b="1" dirty="0" err="1" smtClean="0"/>
              <a:t>belly,dark</a:t>
            </a:r>
            <a:r>
              <a:rPr lang="en-IN" sz="3200" b="1" dirty="0" smtClean="0"/>
              <a:t> and scaly </a:t>
            </a:r>
            <a:r>
              <a:rPr lang="en-IN" sz="3200" b="1" dirty="0" err="1" smtClean="0"/>
              <a:t>skin,brownish</a:t>
            </a:r>
            <a:r>
              <a:rPr lang="en-IN" sz="3200" b="1" dirty="0" smtClean="0"/>
              <a:t> </a:t>
            </a:r>
            <a:r>
              <a:rPr lang="en-IN" sz="3200" b="1" dirty="0" err="1" smtClean="0"/>
              <a:t>hair,stunted</a:t>
            </a:r>
            <a:r>
              <a:rPr lang="en-IN" sz="3200" b="1" dirty="0" smtClean="0"/>
              <a:t> </a:t>
            </a:r>
            <a:r>
              <a:rPr lang="en-IN" sz="3200" b="1" dirty="0" err="1" smtClean="0"/>
              <a:t>growth,swollen</a:t>
            </a:r>
            <a:r>
              <a:rPr lang="en-IN" sz="3200" b="1" dirty="0" smtClean="0"/>
              <a:t> </a:t>
            </a:r>
            <a:r>
              <a:rPr lang="en-IN" sz="3200" b="1" dirty="0" err="1" smtClean="0"/>
              <a:t>legs,loss</a:t>
            </a:r>
            <a:r>
              <a:rPr lang="en-IN" sz="3200" b="1" dirty="0" smtClean="0"/>
              <a:t> of </a:t>
            </a:r>
            <a:r>
              <a:rPr lang="en-IN" sz="3200" b="1" dirty="0" err="1" smtClean="0"/>
              <a:t>appetite,anaemia,mental</a:t>
            </a:r>
            <a:r>
              <a:rPr lang="en-IN" sz="3200" b="1" dirty="0" smtClean="0"/>
              <a:t> retardation</a:t>
            </a:r>
            <a:endParaRPr lang="en-IN" sz="3200" b="1" dirty="0"/>
          </a:p>
        </p:txBody>
      </p:sp>
    </p:spTree>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3000372"/>
            <a:ext cx="7643866" cy="584775"/>
          </a:xfrm>
          <a:prstGeom prst="rect">
            <a:avLst/>
          </a:prstGeom>
          <a:noFill/>
          <a:ln>
            <a:noFill/>
          </a:ln>
        </p:spPr>
        <p:txBody>
          <a:bodyPr wrap="square" rtlCol="0">
            <a:spAutoFit/>
          </a:bodyPr>
          <a:lstStyle/>
          <a:p>
            <a:r>
              <a:rPr lang="en-IN" sz="3200" b="1" dirty="0" smtClean="0"/>
              <a:t>What are the symptoms of Marasmus?</a:t>
            </a:r>
            <a:endParaRPr lang="en-IN" sz="3200" b="1" dirty="0"/>
          </a:p>
        </p:txBody>
      </p:sp>
    </p:spTree>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571744"/>
            <a:ext cx="7643866" cy="1569660"/>
          </a:xfrm>
          <a:prstGeom prst="rect">
            <a:avLst/>
          </a:prstGeom>
          <a:noFill/>
          <a:ln>
            <a:noFill/>
          </a:ln>
        </p:spPr>
        <p:txBody>
          <a:bodyPr wrap="square" rtlCol="0">
            <a:spAutoFit/>
          </a:bodyPr>
          <a:lstStyle/>
          <a:p>
            <a:r>
              <a:rPr lang="en-IN" sz="3200" b="1" dirty="0" smtClean="0"/>
              <a:t>Poor muscle </a:t>
            </a:r>
            <a:r>
              <a:rPr lang="en-IN" sz="3200" b="1" dirty="0" err="1" smtClean="0"/>
              <a:t>development,weak</a:t>
            </a:r>
            <a:r>
              <a:rPr lang="en-IN" sz="3200" b="1" dirty="0" smtClean="0"/>
              <a:t> </a:t>
            </a:r>
            <a:r>
              <a:rPr lang="en-IN" sz="3200" b="1" dirty="0" err="1" smtClean="0"/>
              <a:t>legs,anaemia,loss</a:t>
            </a:r>
            <a:r>
              <a:rPr lang="en-IN" sz="3200" b="1" dirty="0" smtClean="0"/>
              <a:t> of </a:t>
            </a:r>
            <a:r>
              <a:rPr lang="en-IN" sz="3200" b="1" dirty="0" err="1" smtClean="0"/>
              <a:t>appetite,grossly</a:t>
            </a:r>
            <a:r>
              <a:rPr lang="en-IN" sz="3200" b="1" dirty="0" smtClean="0"/>
              <a:t> </a:t>
            </a:r>
            <a:r>
              <a:rPr lang="en-IN" sz="3200" b="1" dirty="0" err="1" smtClean="0"/>
              <a:t>underweight,mental</a:t>
            </a:r>
            <a:r>
              <a:rPr lang="en-IN" sz="3200" b="1" dirty="0" smtClean="0"/>
              <a:t> retardation</a:t>
            </a:r>
            <a:endParaRPr lang="en-IN" sz="3200" b="1" dirty="0"/>
          </a:p>
        </p:txBody>
      </p:sp>
    </p:spTree>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3000372"/>
            <a:ext cx="7643866" cy="584775"/>
          </a:xfrm>
          <a:prstGeom prst="rect">
            <a:avLst/>
          </a:prstGeom>
          <a:noFill/>
          <a:ln>
            <a:noFill/>
          </a:ln>
        </p:spPr>
        <p:txBody>
          <a:bodyPr wrap="square" rtlCol="0">
            <a:spAutoFit/>
          </a:bodyPr>
          <a:lstStyle/>
          <a:p>
            <a:r>
              <a:rPr lang="en-IN" sz="3200" b="1" dirty="0" smtClean="0"/>
              <a:t>What is Protein energy malnutrition?</a:t>
            </a:r>
            <a:endParaRPr lang="en-IN" sz="3200" b="1" dirty="0"/>
          </a:p>
        </p:txBody>
      </p:sp>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428868"/>
            <a:ext cx="7643866" cy="1569660"/>
          </a:xfrm>
          <a:prstGeom prst="rect">
            <a:avLst/>
          </a:prstGeom>
          <a:noFill/>
          <a:ln>
            <a:noFill/>
          </a:ln>
        </p:spPr>
        <p:txBody>
          <a:bodyPr wrap="square" rtlCol="0">
            <a:spAutoFit/>
          </a:bodyPr>
          <a:lstStyle/>
          <a:p>
            <a:r>
              <a:rPr lang="en-IN" sz="3200" b="1" dirty="0" smtClean="0"/>
              <a:t>Diets which lack proteins and energy-giving carbohydrates is termed as Protein energy malnutrition.</a:t>
            </a:r>
            <a:endParaRPr lang="en-IN" sz="3200" b="1" dirty="0"/>
          </a:p>
        </p:txBody>
      </p:sp>
    </p:spTree>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3000372"/>
            <a:ext cx="7643866" cy="1077218"/>
          </a:xfrm>
          <a:prstGeom prst="rect">
            <a:avLst/>
          </a:prstGeom>
          <a:noFill/>
          <a:ln>
            <a:noFill/>
          </a:ln>
        </p:spPr>
        <p:txBody>
          <a:bodyPr wrap="square" rtlCol="0">
            <a:spAutoFit/>
          </a:bodyPr>
          <a:lstStyle/>
          <a:p>
            <a:r>
              <a:rPr lang="en-IN" sz="3200" b="1" dirty="0" smtClean="0"/>
              <a:t>___ and ____ are </a:t>
            </a:r>
            <a:r>
              <a:rPr lang="en-IN" sz="3200" b="1" dirty="0" smtClean="0"/>
              <a:t>the diseases which result from PEM.</a:t>
            </a:r>
            <a:endParaRPr lang="en-IN" sz="3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14338"/>
            <a:ext cx="7772400" cy="1470025"/>
          </a:xfrm>
        </p:spPr>
        <p:txBody>
          <a:bodyPr>
            <a:normAutofit/>
          </a:bodyPr>
          <a:lstStyle/>
          <a:p>
            <a:r>
              <a:rPr lang="en-US" sz="3200" b="1" dirty="0" smtClean="0"/>
              <a:t>Sub Topics</a:t>
            </a:r>
            <a:endParaRPr lang="en-IN" sz="3200" b="1" dirty="0"/>
          </a:p>
        </p:txBody>
      </p:sp>
      <p:sp>
        <p:nvSpPr>
          <p:cNvPr id="3" name="TextBox 2"/>
          <p:cNvSpPr txBox="1"/>
          <p:nvPr/>
        </p:nvSpPr>
        <p:spPr>
          <a:xfrm>
            <a:off x="785786" y="1285860"/>
            <a:ext cx="7643866" cy="461665"/>
          </a:xfrm>
          <a:prstGeom prst="rect">
            <a:avLst/>
          </a:prstGeom>
          <a:noFill/>
          <a:ln>
            <a:solidFill>
              <a:schemeClr val="tx1"/>
            </a:solidFill>
          </a:ln>
        </p:spPr>
        <p:txBody>
          <a:bodyPr wrap="square" rtlCol="0">
            <a:spAutoFit/>
          </a:bodyPr>
          <a:lstStyle/>
          <a:p>
            <a:pPr algn="ctr"/>
            <a:r>
              <a:rPr lang="en-US" sz="2400" b="1" dirty="0" smtClean="0"/>
              <a:t>INTRODUCTION</a:t>
            </a:r>
            <a:endParaRPr lang="en-IN" sz="2400" b="1" dirty="0"/>
          </a:p>
        </p:txBody>
      </p:sp>
      <p:sp>
        <p:nvSpPr>
          <p:cNvPr id="49" name="TextBox 48"/>
          <p:cNvSpPr txBox="1"/>
          <p:nvPr/>
        </p:nvSpPr>
        <p:spPr>
          <a:xfrm>
            <a:off x="785786" y="1928802"/>
            <a:ext cx="7643866" cy="461665"/>
          </a:xfrm>
          <a:prstGeom prst="rect">
            <a:avLst/>
          </a:prstGeom>
          <a:noFill/>
          <a:ln>
            <a:solidFill>
              <a:schemeClr val="tx1"/>
            </a:solidFill>
          </a:ln>
        </p:spPr>
        <p:txBody>
          <a:bodyPr wrap="square" rtlCol="0">
            <a:spAutoFit/>
          </a:bodyPr>
          <a:lstStyle/>
          <a:p>
            <a:pPr algn="ctr"/>
            <a:r>
              <a:rPr lang="en-US" sz="2400" b="1" dirty="0" smtClean="0"/>
              <a:t>FOOD VARIETY</a:t>
            </a:r>
            <a:endParaRPr lang="en-IN" sz="2400" b="1" dirty="0"/>
          </a:p>
        </p:txBody>
      </p:sp>
      <p:sp>
        <p:nvSpPr>
          <p:cNvPr id="5" name="TextBox 4"/>
          <p:cNvSpPr txBox="1"/>
          <p:nvPr/>
        </p:nvSpPr>
        <p:spPr>
          <a:xfrm>
            <a:off x="785786" y="2571744"/>
            <a:ext cx="7643866" cy="461665"/>
          </a:xfrm>
          <a:prstGeom prst="rect">
            <a:avLst/>
          </a:prstGeom>
          <a:noFill/>
          <a:ln>
            <a:solidFill>
              <a:schemeClr val="tx1"/>
            </a:solidFill>
          </a:ln>
        </p:spPr>
        <p:txBody>
          <a:bodyPr wrap="square" rtlCol="0">
            <a:spAutoFit/>
          </a:bodyPr>
          <a:lstStyle/>
          <a:p>
            <a:pPr algn="ctr"/>
            <a:r>
              <a:rPr lang="en-US" sz="2400" b="1" dirty="0" smtClean="0"/>
              <a:t>FOOD </a:t>
            </a:r>
            <a:r>
              <a:rPr lang="en-US" sz="2400" b="1" dirty="0" smtClean="0"/>
              <a:t>EATEN BY LIVING ORGANISMS</a:t>
            </a:r>
            <a:endParaRPr lang="en-IN" sz="2400" b="1" dirty="0"/>
          </a:p>
        </p:txBody>
      </p:sp>
      <p:sp>
        <p:nvSpPr>
          <p:cNvPr id="6" name="TextBox 5"/>
          <p:cNvSpPr txBox="1"/>
          <p:nvPr/>
        </p:nvSpPr>
        <p:spPr>
          <a:xfrm>
            <a:off x="785786" y="3214686"/>
            <a:ext cx="7643866" cy="461665"/>
          </a:xfrm>
          <a:prstGeom prst="rect">
            <a:avLst/>
          </a:prstGeom>
          <a:noFill/>
          <a:ln>
            <a:solidFill>
              <a:schemeClr val="tx1"/>
            </a:solidFill>
          </a:ln>
        </p:spPr>
        <p:txBody>
          <a:bodyPr wrap="square" rtlCol="0">
            <a:spAutoFit/>
          </a:bodyPr>
          <a:lstStyle/>
          <a:p>
            <a:pPr algn="ctr"/>
            <a:r>
              <a:rPr lang="en-US" sz="2400" b="1" dirty="0" smtClean="0"/>
              <a:t>WHY DO WE NEED FOOD?</a:t>
            </a:r>
            <a:endParaRPr lang="en-IN" sz="2400" b="1" dirty="0"/>
          </a:p>
        </p:txBody>
      </p:sp>
      <p:sp>
        <p:nvSpPr>
          <p:cNvPr id="7" name="TextBox 6"/>
          <p:cNvSpPr txBox="1"/>
          <p:nvPr/>
        </p:nvSpPr>
        <p:spPr>
          <a:xfrm>
            <a:off x="785786" y="5214950"/>
            <a:ext cx="7643866" cy="461665"/>
          </a:xfrm>
          <a:prstGeom prst="rect">
            <a:avLst/>
          </a:prstGeom>
          <a:noFill/>
          <a:ln>
            <a:solidFill>
              <a:schemeClr val="tx1"/>
            </a:solidFill>
          </a:ln>
        </p:spPr>
        <p:txBody>
          <a:bodyPr wrap="square" rtlCol="0">
            <a:spAutoFit/>
          </a:bodyPr>
          <a:lstStyle/>
          <a:p>
            <a:pPr algn="ctr"/>
            <a:r>
              <a:rPr lang="en-US" sz="2400" b="1" dirty="0" smtClean="0"/>
              <a:t>AVOID WASTAGE OF FOOD</a:t>
            </a:r>
            <a:endParaRPr lang="en-IN" sz="2400" b="1" dirty="0"/>
          </a:p>
        </p:txBody>
      </p:sp>
      <p:sp>
        <p:nvSpPr>
          <p:cNvPr id="8" name="TextBox 7"/>
          <p:cNvSpPr txBox="1"/>
          <p:nvPr/>
        </p:nvSpPr>
        <p:spPr>
          <a:xfrm>
            <a:off x="785786" y="4572008"/>
            <a:ext cx="7643866" cy="461665"/>
          </a:xfrm>
          <a:prstGeom prst="rect">
            <a:avLst/>
          </a:prstGeom>
          <a:noFill/>
          <a:ln>
            <a:solidFill>
              <a:schemeClr val="tx1"/>
            </a:solidFill>
          </a:ln>
        </p:spPr>
        <p:txBody>
          <a:bodyPr wrap="square" rtlCol="0">
            <a:spAutoFit/>
          </a:bodyPr>
          <a:lstStyle/>
          <a:p>
            <a:pPr algn="ctr"/>
            <a:r>
              <a:rPr lang="en-US" sz="2400" b="1" dirty="0" smtClean="0"/>
              <a:t>FOOD HABITS OF PEOPLE</a:t>
            </a:r>
            <a:endParaRPr lang="en-IN" sz="2400" b="1" dirty="0"/>
          </a:p>
        </p:txBody>
      </p:sp>
      <p:sp>
        <p:nvSpPr>
          <p:cNvPr id="9" name="TextBox 8"/>
          <p:cNvSpPr txBox="1"/>
          <p:nvPr/>
        </p:nvSpPr>
        <p:spPr>
          <a:xfrm>
            <a:off x="785786" y="3929066"/>
            <a:ext cx="7643866" cy="461665"/>
          </a:xfrm>
          <a:prstGeom prst="rect">
            <a:avLst/>
          </a:prstGeom>
          <a:noFill/>
          <a:ln>
            <a:solidFill>
              <a:schemeClr val="tx1"/>
            </a:solidFill>
          </a:ln>
        </p:spPr>
        <p:txBody>
          <a:bodyPr wrap="square" rtlCol="0">
            <a:spAutoFit/>
          </a:bodyPr>
          <a:lstStyle/>
          <a:p>
            <a:pPr algn="ctr"/>
            <a:r>
              <a:rPr lang="en-US" sz="2400" b="1" dirty="0" smtClean="0"/>
              <a:t>SOURCES OF FOOD</a:t>
            </a:r>
            <a:endParaRPr lang="en-IN" sz="240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348" y="2857496"/>
            <a:ext cx="7643866" cy="1077218"/>
          </a:xfrm>
          <a:prstGeom prst="rect">
            <a:avLst/>
          </a:prstGeom>
          <a:noFill/>
          <a:ln>
            <a:noFill/>
          </a:ln>
        </p:spPr>
        <p:txBody>
          <a:bodyPr wrap="square" rtlCol="0">
            <a:spAutoFit/>
          </a:bodyPr>
          <a:lstStyle/>
          <a:p>
            <a:r>
              <a:rPr lang="en-IN" sz="3200" b="1" i="1" dirty="0" smtClean="0">
                <a:solidFill>
                  <a:srgbClr val="FF0000"/>
                </a:solidFill>
              </a:rPr>
              <a:t>Mosquitoes</a:t>
            </a:r>
            <a:r>
              <a:rPr lang="en-IN" sz="3200" b="1" dirty="0" smtClean="0"/>
              <a:t> causing </a:t>
            </a:r>
            <a:r>
              <a:rPr lang="en-IN" sz="3200" b="1" dirty="0" smtClean="0"/>
              <a:t>malaria sucks the blood of other animals.</a:t>
            </a:r>
            <a:endParaRPr lang="en-IN" sz="3200" b="1" dirty="0"/>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3000372"/>
            <a:ext cx="7643866" cy="1077218"/>
          </a:xfrm>
          <a:prstGeom prst="rect">
            <a:avLst/>
          </a:prstGeom>
          <a:noFill/>
          <a:ln>
            <a:noFill/>
          </a:ln>
        </p:spPr>
        <p:txBody>
          <a:bodyPr wrap="square" rtlCol="0">
            <a:spAutoFit/>
          </a:bodyPr>
          <a:lstStyle/>
          <a:p>
            <a:r>
              <a:rPr lang="en-IN" sz="3200" b="1" i="1" dirty="0" err="1" smtClean="0">
                <a:solidFill>
                  <a:srgbClr val="C00000"/>
                </a:solidFill>
              </a:rPr>
              <a:t>Kwshiorkor</a:t>
            </a:r>
            <a:r>
              <a:rPr lang="en-IN" sz="3200" b="1" dirty="0" smtClean="0"/>
              <a:t> and </a:t>
            </a:r>
            <a:r>
              <a:rPr lang="en-IN" sz="3200" b="1" i="1" dirty="0" smtClean="0">
                <a:solidFill>
                  <a:srgbClr val="C00000"/>
                </a:solidFill>
              </a:rPr>
              <a:t>marasmus</a:t>
            </a:r>
            <a:r>
              <a:rPr lang="en-IN" sz="3200" b="1" dirty="0" smtClean="0"/>
              <a:t> are </a:t>
            </a:r>
            <a:r>
              <a:rPr lang="en-IN" sz="3200" b="1" dirty="0" smtClean="0"/>
              <a:t>the diseases which result </a:t>
            </a:r>
            <a:r>
              <a:rPr lang="en-IN" sz="3200" b="1" dirty="0" smtClean="0"/>
              <a:t>from PEM</a:t>
            </a:r>
            <a:r>
              <a:rPr lang="en-IN" sz="3200" b="1" dirty="0" smtClean="0"/>
              <a:t>.</a:t>
            </a:r>
            <a:endParaRPr lang="en-IN" sz="3200" b="1" dirty="0"/>
          </a:p>
        </p:txBody>
      </p:sp>
    </p:spTree>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3000372"/>
            <a:ext cx="7643866" cy="584775"/>
          </a:xfrm>
          <a:prstGeom prst="rect">
            <a:avLst/>
          </a:prstGeom>
          <a:noFill/>
          <a:ln>
            <a:noFill/>
          </a:ln>
        </p:spPr>
        <p:txBody>
          <a:bodyPr wrap="square" rtlCol="0">
            <a:spAutoFit/>
          </a:bodyPr>
          <a:lstStyle/>
          <a:p>
            <a:r>
              <a:rPr lang="en-IN" sz="3200" b="1" dirty="0" smtClean="0"/>
              <a:t>Give example of processed foods.</a:t>
            </a:r>
            <a:endParaRPr lang="en-IN" sz="3200" b="1" dirty="0"/>
          </a:p>
        </p:txBody>
      </p:sp>
    </p:spTree>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3000372"/>
            <a:ext cx="7643866" cy="584775"/>
          </a:xfrm>
          <a:prstGeom prst="rect">
            <a:avLst/>
          </a:prstGeom>
          <a:noFill/>
          <a:ln>
            <a:noFill/>
          </a:ln>
        </p:spPr>
        <p:txBody>
          <a:bodyPr wrap="square" rtlCol="0">
            <a:spAutoFit/>
          </a:bodyPr>
          <a:lstStyle/>
          <a:p>
            <a:pPr algn="ctr"/>
            <a:r>
              <a:rPr lang="en-IN" sz="3200" b="1" dirty="0" smtClean="0"/>
              <a:t>Wheat flour and polished rice.</a:t>
            </a:r>
            <a:endParaRPr lang="en-IN" sz="3200" b="1" dirty="0"/>
          </a:p>
        </p:txBody>
      </p:sp>
    </p:spTree>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428604"/>
            <a:ext cx="7643866" cy="1077218"/>
          </a:xfrm>
          <a:prstGeom prst="rect">
            <a:avLst/>
          </a:prstGeom>
          <a:noFill/>
          <a:ln>
            <a:noFill/>
          </a:ln>
        </p:spPr>
        <p:txBody>
          <a:bodyPr wrap="square" rtlCol="0">
            <a:spAutoFit/>
          </a:bodyPr>
          <a:lstStyle/>
          <a:p>
            <a:r>
              <a:rPr lang="en-IN" sz="3200" b="1" dirty="0" smtClean="0"/>
              <a:t>Write the diseases caused due to the deficiency of the following vitamins</a:t>
            </a:r>
            <a:r>
              <a:rPr lang="en-IN" sz="3200" b="1" dirty="0" smtClean="0"/>
              <a:t>:</a:t>
            </a:r>
            <a:endParaRPr lang="en-IN" sz="3200" b="1" dirty="0"/>
          </a:p>
        </p:txBody>
      </p:sp>
      <p:graphicFrame>
        <p:nvGraphicFramePr>
          <p:cNvPr id="4" name="Table 3"/>
          <p:cNvGraphicFramePr>
            <a:graphicFrameLocks noGrp="1"/>
          </p:cNvGraphicFramePr>
          <p:nvPr/>
        </p:nvGraphicFramePr>
        <p:xfrm>
          <a:off x="428596" y="2500306"/>
          <a:ext cx="8358246" cy="2494280"/>
        </p:xfrm>
        <a:graphic>
          <a:graphicData uri="http://schemas.openxmlformats.org/drawingml/2006/table">
            <a:tbl>
              <a:tblPr firstRow="1" bandRow="1">
                <a:tableStyleId>{5940675A-B579-460E-94D1-54222C63F5DA}</a:tableStyleId>
              </a:tblPr>
              <a:tblGrid>
                <a:gridCol w="1857388"/>
                <a:gridCol w="1571636"/>
                <a:gridCol w="4929222"/>
              </a:tblGrid>
              <a:tr h="370840">
                <a:tc>
                  <a:txBody>
                    <a:bodyPr/>
                    <a:lstStyle/>
                    <a:p>
                      <a:pPr algn="ctr"/>
                      <a:r>
                        <a:rPr lang="en-US" sz="1800" b="1" dirty="0" smtClean="0">
                          <a:latin typeface="Arial" pitchFamily="34" charset="0"/>
                          <a:cs typeface="Arial" pitchFamily="34" charset="0"/>
                        </a:rPr>
                        <a:t>Vitamins</a:t>
                      </a:r>
                      <a:endParaRPr lang="en-IN" sz="1800" b="1" dirty="0">
                        <a:latin typeface="Arial" pitchFamily="34" charset="0"/>
                        <a:cs typeface="Arial" pitchFamily="34" charset="0"/>
                      </a:endParaRPr>
                    </a:p>
                  </a:txBody>
                  <a:tcPr anchor="ctr"/>
                </a:tc>
                <a:tc>
                  <a:txBody>
                    <a:bodyPr/>
                    <a:lstStyle/>
                    <a:p>
                      <a:pPr algn="ctr"/>
                      <a:r>
                        <a:rPr lang="en-US" sz="1800" b="1" dirty="0" smtClean="0">
                          <a:latin typeface="Arial" pitchFamily="34" charset="0"/>
                          <a:cs typeface="Arial" pitchFamily="34" charset="0"/>
                        </a:rPr>
                        <a:t>Deficiency</a:t>
                      </a:r>
                    </a:p>
                    <a:p>
                      <a:pPr algn="ctr"/>
                      <a:r>
                        <a:rPr lang="en-US" sz="1800" b="1" dirty="0" smtClean="0">
                          <a:latin typeface="Arial" pitchFamily="34" charset="0"/>
                          <a:cs typeface="Arial" pitchFamily="34" charset="0"/>
                        </a:rPr>
                        <a:t>Diseases</a:t>
                      </a:r>
                      <a:endParaRPr lang="en-IN" sz="1800" b="1" dirty="0">
                        <a:latin typeface="Arial" pitchFamily="34" charset="0"/>
                        <a:cs typeface="Arial" pitchFamily="34" charset="0"/>
                      </a:endParaRPr>
                    </a:p>
                  </a:txBody>
                  <a:tcPr anchor="ctr"/>
                </a:tc>
                <a:tc>
                  <a:txBody>
                    <a:bodyPr/>
                    <a:lstStyle/>
                    <a:p>
                      <a:pPr algn="ctr"/>
                      <a:r>
                        <a:rPr lang="en-US" sz="1800" b="1" dirty="0" smtClean="0">
                          <a:latin typeface="Arial" pitchFamily="34" charset="0"/>
                          <a:cs typeface="Arial" pitchFamily="34" charset="0"/>
                        </a:rPr>
                        <a:t>Symptoms</a:t>
                      </a:r>
                      <a:endParaRPr lang="en-IN" sz="1800" b="1" dirty="0">
                        <a:latin typeface="Arial" pitchFamily="34" charset="0"/>
                        <a:cs typeface="Arial" pitchFamily="34" charset="0"/>
                      </a:endParaRPr>
                    </a:p>
                  </a:txBody>
                  <a:tcPr anchor="ctr"/>
                </a:tc>
              </a:tr>
              <a:tr h="370840">
                <a:tc>
                  <a:txBody>
                    <a:bodyPr/>
                    <a:lstStyle/>
                    <a:p>
                      <a:pPr algn="ctr"/>
                      <a:r>
                        <a:rPr lang="en-US" sz="1800" b="1" dirty="0" smtClean="0">
                          <a:latin typeface="Arial" pitchFamily="34" charset="0"/>
                          <a:cs typeface="Arial" pitchFamily="34" charset="0"/>
                        </a:rPr>
                        <a:t>Vitamin A</a:t>
                      </a:r>
                      <a:endParaRPr lang="en-IN" sz="1800" b="1" dirty="0">
                        <a:latin typeface="Arial" pitchFamily="34" charset="0"/>
                        <a:cs typeface="Arial" pitchFamily="34" charset="0"/>
                      </a:endParaRPr>
                    </a:p>
                  </a:txBody>
                  <a:tcPr/>
                </a:tc>
                <a:tc>
                  <a:txBody>
                    <a:bodyPr/>
                    <a:lstStyle/>
                    <a:p>
                      <a:endParaRPr lang="en-IN" dirty="0"/>
                    </a:p>
                  </a:txBody>
                  <a:tcPr/>
                </a:tc>
                <a:tc>
                  <a:txBody>
                    <a:bodyPr/>
                    <a:lstStyle/>
                    <a:p>
                      <a:endParaRPr lang="en-IN"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latin typeface="Arial" pitchFamily="34" charset="0"/>
                          <a:cs typeface="Arial" pitchFamily="34" charset="0"/>
                        </a:rPr>
                        <a:t>Vitamin B1</a:t>
                      </a:r>
                      <a:endParaRPr lang="en-IN" sz="1800" b="1" dirty="0" smtClean="0">
                        <a:latin typeface="Arial" pitchFamily="34" charset="0"/>
                        <a:cs typeface="Arial" pitchFamily="34" charset="0"/>
                      </a:endParaRPr>
                    </a:p>
                  </a:txBody>
                  <a:tcPr/>
                </a:tc>
                <a:tc>
                  <a:txBody>
                    <a:bodyPr/>
                    <a:lstStyle/>
                    <a:p>
                      <a:endParaRPr lang="en-IN"/>
                    </a:p>
                  </a:txBody>
                  <a:tcPr/>
                </a:tc>
                <a:tc>
                  <a:txBody>
                    <a:bodyPr/>
                    <a:lstStyle/>
                    <a:p>
                      <a:endParaRPr lang="en-IN" dirty="0"/>
                    </a:p>
                  </a:txBody>
                  <a:tcPr/>
                </a:tc>
              </a:tr>
              <a:tr h="370840">
                <a:tc>
                  <a:txBody>
                    <a:bodyPr/>
                    <a:lstStyle/>
                    <a:p>
                      <a:pPr algn="ctr"/>
                      <a:r>
                        <a:rPr lang="en-US" sz="1800" b="1" dirty="0" smtClean="0">
                          <a:latin typeface="Arial" pitchFamily="34" charset="0"/>
                          <a:cs typeface="Arial" pitchFamily="34" charset="0"/>
                        </a:rPr>
                        <a:t>Vitamin C</a:t>
                      </a:r>
                    </a:p>
                  </a:txBody>
                  <a:tcPr/>
                </a:tc>
                <a:tc>
                  <a:txBody>
                    <a:bodyPr/>
                    <a:lstStyle/>
                    <a:p>
                      <a:endParaRPr lang="en-IN"/>
                    </a:p>
                  </a:txBody>
                  <a:tcPr/>
                </a:tc>
                <a:tc>
                  <a:txBody>
                    <a:bodyPr/>
                    <a:lstStyle/>
                    <a:p>
                      <a:endParaRPr lang="en-IN"/>
                    </a:p>
                  </a:txBody>
                  <a:tcPr/>
                </a:tc>
              </a:tr>
              <a:tr h="370840">
                <a:tc>
                  <a:txBody>
                    <a:bodyPr/>
                    <a:lstStyle/>
                    <a:p>
                      <a:pPr algn="ctr"/>
                      <a:r>
                        <a:rPr lang="en-US" sz="1800" b="1" dirty="0" smtClean="0">
                          <a:latin typeface="Arial" pitchFamily="34" charset="0"/>
                          <a:cs typeface="Arial" pitchFamily="34" charset="0"/>
                        </a:rPr>
                        <a:t>Vitamin</a:t>
                      </a:r>
                      <a:r>
                        <a:rPr lang="en-US" sz="1800" b="1" baseline="0" dirty="0" smtClean="0">
                          <a:latin typeface="Arial" pitchFamily="34" charset="0"/>
                          <a:cs typeface="Arial" pitchFamily="34" charset="0"/>
                        </a:rPr>
                        <a:t> D</a:t>
                      </a:r>
                      <a:endParaRPr lang="en-IN" sz="1800" b="1" dirty="0">
                        <a:latin typeface="Arial" pitchFamily="34" charset="0"/>
                        <a:cs typeface="Arial" pitchFamily="34" charset="0"/>
                      </a:endParaRPr>
                    </a:p>
                  </a:txBody>
                  <a:tcPr/>
                </a:tc>
                <a:tc>
                  <a:txBody>
                    <a:bodyPr/>
                    <a:lstStyle/>
                    <a:p>
                      <a:endParaRPr lang="en-IN"/>
                    </a:p>
                  </a:txBody>
                  <a:tcPr/>
                </a:tc>
                <a:tc>
                  <a:txBody>
                    <a:bodyPr/>
                    <a:lstStyle/>
                    <a:p>
                      <a:endParaRPr lang="en-IN"/>
                    </a:p>
                  </a:txBody>
                  <a:tcPr/>
                </a:tc>
              </a:tr>
              <a:tr h="370840">
                <a:tc>
                  <a:txBody>
                    <a:bodyPr/>
                    <a:lstStyle/>
                    <a:p>
                      <a:pPr algn="ctr"/>
                      <a:r>
                        <a:rPr lang="en-US" sz="1800" b="1" dirty="0" smtClean="0">
                          <a:latin typeface="Arial" pitchFamily="34" charset="0"/>
                          <a:cs typeface="Arial" pitchFamily="34" charset="0"/>
                        </a:rPr>
                        <a:t>Vitamin</a:t>
                      </a:r>
                      <a:r>
                        <a:rPr lang="en-US" sz="1800" b="1" baseline="0" dirty="0" smtClean="0">
                          <a:latin typeface="Arial" pitchFamily="34" charset="0"/>
                          <a:cs typeface="Arial" pitchFamily="34" charset="0"/>
                        </a:rPr>
                        <a:t> K</a:t>
                      </a:r>
                      <a:endParaRPr lang="en-IN" sz="1800" b="1" dirty="0">
                        <a:latin typeface="Arial" pitchFamily="34" charset="0"/>
                        <a:cs typeface="Arial" pitchFamily="34" charset="0"/>
                      </a:endParaRPr>
                    </a:p>
                  </a:txBody>
                  <a:tcPr/>
                </a:tc>
                <a:tc>
                  <a:txBody>
                    <a:bodyPr/>
                    <a:lstStyle/>
                    <a:p>
                      <a:endParaRPr lang="en-IN"/>
                    </a:p>
                  </a:txBody>
                  <a:tcPr/>
                </a:tc>
                <a:tc>
                  <a:txBody>
                    <a:bodyPr/>
                    <a:lstStyle/>
                    <a:p>
                      <a:endParaRPr lang="en-IN" dirty="0"/>
                    </a:p>
                  </a:txBody>
                  <a:tcPr/>
                </a:tc>
              </a:tr>
            </a:tbl>
          </a:graphicData>
        </a:graphic>
      </p:graphicFrame>
    </p:spTree>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28596" y="2500306"/>
          <a:ext cx="8358246" cy="2971800"/>
        </p:xfrm>
        <a:graphic>
          <a:graphicData uri="http://schemas.openxmlformats.org/drawingml/2006/table">
            <a:tbl>
              <a:tblPr firstRow="1" bandRow="1">
                <a:tableStyleId>{5940675A-B579-460E-94D1-54222C63F5DA}</a:tableStyleId>
              </a:tblPr>
              <a:tblGrid>
                <a:gridCol w="1857388"/>
                <a:gridCol w="1714512"/>
                <a:gridCol w="4786346"/>
              </a:tblGrid>
              <a:tr h="370840">
                <a:tc>
                  <a:txBody>
                    <a:bodyPr/>
                    <a:lstStyle/>
                    <a:p>
                      <a:pPr algn="ctr"/>
                      <a:r>
                        <a:rPr lang="en-US" sz="1800" b="1" dirty="0" smtClean="0">
                          <a:latin typeface="Arial" pitchFamily="34" charset="0"/>
                          <a:cs typeface="Arial" pitchFamily="34" charset="0"/>
                        </a:rPr>
                        <a:t>Vitamins</a:t>
                      </a:r>
                      <a:endParaRPr lang="en-IN" sz="1800" b="1" dirty="0">
                        <a:latin typeface="Arial" pitchFamily="34" charset="0"/>
                        <a:cs typeface="Arial" pitchFamily="34" charset="0"/>
                      </a:endParaRPr>
                    </a:p>
                  </a:txBody>
                  <a:tcPr anchor="ctr"/>
                </a:tc>
                <a:tc>
                  <a:txBody>
                    <a:bodyPr/>
                    <a:lstStyle/>
                    <a:p>
                      <a:pPr algn="ctr"/>
                      <a:r>
                        <a:rPr lang="en-US" sz="1800" b="1" dirty="0" smtClean="0">
                          <a:latin typeface="Arial" pitchFamily="34" charset="0"/>
                          <a:cs typeface="Arial" pitchFamily="34" charset="0"/>
                        </a:rPr>
                        <a:t>Deficiency</a:t>
                      </a:r>
                    </a:p>
                    <a:p>
                      <a:pPr algn="ctr"/>
                      <a:r>
                        <a:rPr lang="en-US" sz="1800" b="1" dirty="0" smtClean="0">
                          <a:latin typeface="Arial" pitchFamily="34" charset="0"/>
                          <a:cs typeface="Arial" pitchFamily="34" charset="0"/>
                        </a:rPr>
                        <a:t>Diseases</a:t>
                      </a:r>
                      <a:endParaRPr lang="en-IN" sz="1800" b="1" dirty="0">
                        <a:latin typeface="Arial" pitchFamily="34" charset="0"/>
                        <a:cs typeface="Arial" pitchFamily="34" charset="0"/>
                      </a:endParaRPr>
                    </a:p>
                  </a:txBody>
                  <a:tcPr anchor="ctr"/>
                </a:tc>
                <a:tc>
                  <a:txBody>
                    <a:bodyPr/>
                    <a:lstStyle/>
                    <a:p>
                      <a:pPr algn="ctr"/>
                      <a:r>
                        <a:rPr lang="en-US" sz="1800" b="1" dirty="0" smtClean="0">
                          <a:latin typeface="Arial" pitchFamily="34" charset="0"/>
                          <a:cs typeface="Arial" pitchFamily="34" charset="0"/>
                        </a:rPr>
                        <a:t>Symptoms</a:t>
                      </a:r>
                      <a:endParaRPr lang="en-IN" sz="1800" b="1" dirty="0">
                        <a:latin typeface="Arial" pitchFamily="34" charset="0"/>
                        <a:cs typeface="Arial" pitchFamily="34" charset="0"/>
                      </a:endParaRPr>
                    </a:p>
                  </a:txBody>
                  <a:tcPr anchor="ctr"/>
                </a:tc>
              </a:tr>
              <a:tr h="370840">
                <a:tc>
                  <a:txBody>
                    <a:bodyPr/>
                    <a:lstStyle/>
                    <a:p>
                      <a:pPr algn="ctr"/>
                      <a:r>
                        <a:rPr lang="en-US" sz="1800" b="1" dirty="0" smtClean="0">
                          <a:latin typeface="Arial" pitchFamily="34" charset="0"/>
                          <a:cs typeface="Arial" pitchFamily="34" charset="0"/>
                        </a:rPr>
                        <a:t>Vitamin A</a:t>
                      </a:r>
                      <a:endParaRPr lang="en-IN" sz="1800" b="1" dirty="0">
                        <a:latin typeface="Arial" pitchFamily="34" charset="0"/>
                        <a:cs typeface="Arial" pitchFamily="34" charset="0"/>
                      </a:endParaRPr>
                    </a:p>
                  </a:txBody>
                  <a:tcPr/>
                </a:tc>
                <a:tc>
                  <a:txBody>
                    <a:bodyPr/>
                    <a:lstStyle/>
                    <a:p>
                      <a:pPr algn="ctr"/>
                      <a:r>
                        <a:rPr lang="en-US" sz="1600" b="1" dirty="0" smtClean="0">
                          <a:solidFill>
                            <a:srgbClr val="C00000"/>
                          </a:solidFill>
                          <a:latin typeface="Arial" pitchFamily="34" charset="0"/>
                          <a:cs typeface="Arial" pitchFamily="34" charset="0"/>
                        </a:rPr>
                        <a:t>Night Blindness</a:t>
                      </a:r>
                      <a:endParaRPr lang="en-IN" sz="1600" b="1" dirty="0">
                        <a:solidFill>
                          <a:srgbClr val="C00000"/>
                        </a:solidFill>
                        <a:latin typeface="Arial" pitchFamily="34" charset="0"/>
                        <a:cs typeface="Arial" pitchFamily="34" charset="0"/>
                      </a:endParaRPr>
                    </a:p>
                  </a:txBody>
                  <a:tcPr anchor="ctr"/>
                </a:tc>
                <a:tc>
                  <a:txBody>
                    <a:bodyPr/>
                    <a:lstStyle/>
                    <a:p>
                      <a:pPr algn="ctr"/>
                      <a:r>
                        <a:rPr lang="en-US" b="1" dirty="0" smtClean="0">
                          <a:latin typeface="Arial" pitchFamily="34" charset="0"/>
                          <a:cs typeface="Arial" pitchFamily="34" charset="0"/>
                        </a:rPr>
                        <a:t>Poor or loss of </a:t>
                      </a:r>
                      <a:r>
                        <a:rPr lang="en-US" b="1" u="sng" dirty="0" smtClean="0">
                          <a:latin typeface="Arial" pitchFamily="34" charset="0"/>
                          <a:cs typeface="Arial" pitchFamily="34" charset="0"/>
                        </a:rPr>
                        <a:t>night vision</a:t>
                      </a:r>
                      <a:endParaRPr lang="en-IN" b="1" u="sng" dirty="0">
                        <a:latin typeface="Arial" pitchFamily="34" charset="0"/>
                        <a:cs typeface="Arial" pitchFamily="34" charset="0"/>
                      </a:endParaRPr>
                    </a:p>
                  </a:txBody>
                  <a:tcPr anchor="ct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latin typeface="Arial" pitchFamily="34" charset="0"/>
                          <a:cs typeface="Arial" pitchFamily="34" charset="0"/>
                        </a:rPr>
                        <a:t>Vitamin B1</a:t>
                      </a:r>
                      <a:endParaRPr lang="en-IN" sz="1800" b="1" dirty="0" smtClean="0">
                        <a:latin typeface="Arial" pitchFamily="34" charset="0"/>
                        <a:cs typeface="Arial" pitchFamily="34" charset="0"/>
                      </a:endParaRPr>
                    </a:p>
                  </a:txBody>
                  <a:tcPr/>
                </a:tc>
                <a:tc>
                  <a:txBody>
                    <a:bodyPr/>
                    <a:lstStyle/>
                    <a:p>
                      <a:pPr algn="ctr"/>
                      <a:r>
                        <a:rPr lang="en-US" sz="1600" b="1" dirty="0" err="1" smtClean="0">
                          <a:solidFill>
                            <a:srgbClr val="C00000"/>
                          </a:solidFill>
                          <a:latin typeface="Arial" pitchFamily="34" charset="0"/>
                          <a:cs typeface="Arial" pitchFamily="34" charset="0"/>
                        </a:rPr>
                        <a:t>Beri-beri</a:t>
                      </a:r>
                      <a:endParaRPr lang="en-IN" sz="1600" b="1" dirty="0">
                        <a:solidFill>
                          <a:srgbClr val="C00000"/>
                        </a:solidFill>
                        <a:latin typeface="Arial" pitchFamily="34" charset="0"/>
                        <a:cs typeface="Arial" pitchFamily="34" charset="0"/>
                      </a:endParaRPr>
                    </a:p>
                  </a:txBody>
                  <a:tcPr anchor="ctr"/>
                </a:tc>
                <a:tc>
                  <a:txBody>
                    <a:bodyPr/>
                    <a:lstStyle/>
                    <a:p>
                      <a:pPr algn="ctr"/>
                      <a:r>
                        <a:rPr lang="en-US" b="1" dirty="0" smtClean="0">
                          <a:latin typeface="Arial" pitchFamily="34" charset="0"/>
                          <a:cs typeface="Arial" pitchFamily="34" charset="0"/>
                        </a:rPr>
                        <a:t>Nervousness, loss</a:t>
                      </a:r>
                      <a:r>
                        <a:rPr lang="en-US" b="1" baseline="0" dirty="0" smtClean="0">
                          <a:latin typeface="Arial" pitchFamily="34" charset="0"/>
                          <a:cs typeface="Arial" pitchFamily="34" charset="0"/>
                        </a:rPr>
                        <a:t> of appetite, paralysis, weak muscles</a:t>
                      </a:r>
                      <a:endParaRPr lang="en-IN" b="1" dirty="0">
                        <a:latin typeface="Arial" pitchFamily="34" charset="0"/>
                        <a:cs typeface="Arial" pitchFamily="34" charset="0"/>
                      </a:endParaRPr>
                    </a:p>
                  </a:txBody>
                  <a:tcPr anchor="ctr"/>
                </a:tc>
              </a:tr>
              <a:tr h="370840">
                <a:tc>
                  <a:txBody>
                    <a:bodyPr/>
                    <a:lstStyle/>
                    <a:p>
                      <a:pPr algn="ctr"/>
                      <a:r>
                        <a:rPr lang="en-US" sz="1800" b="1" dirty="0" smtClean="0">
                          <a:latin typeface="Arial" pitchFamily="34" charset="0"/>
                          <a:cs typeface="Arial" pitchFamily="34" charset="0"/>
                        </a:rPr>
                        <a:t>Vitamin C</a:t>
                      </a:r>
                    </a:p>
                  </a:txBody>
                  <a:tcPr/>
                </a:tc>
                <a:tc>
                  <a:txBody>
                    <a:bodyPr/>
                    <a:lstStyle/>
                    <a:p>
                      <a:pPr algn="ctr"/>
                      <a:r>
                        <a:rPr lang="en-US" sz="1600" b="1" dirty="0" smtClean="0">
                          <a:solidFill>
                            <a:srgbClr val="C00000"/>
                          </a:solidFill>
                          <a:latin typeface="Arial" pitchFamily="34" charset="0"/>
                          <a:cs typeface="Arial" pitchFamily="34" charset="0"/>
                        </a:rPr>
                        <a:t>Scurvy</a:t>
                      </a:r>
                      <a:endParaRPr lang="en-IN" sz="1600" b="1" dirty="0">
                        <a:solidFill>
                          <a:srgbClr val="C00000"/>
                        </a:solidFill>
                        <a:latin typeface="Arial" pitchFamily="34" charset="0"/>
                        <a:cs typeface="Arial" pitchFamily="34" charset="0"/>
                      </a:endParaRPr>
                    </a:p>
                  </a:txBody>
                  <a:tcPr anchor="ctr"/>
                </a:tc>
                <a:tc>
                  <a:txBody>
                    <a:bodyPr/>
                    <a:lstStyle/>
                    <a:p>
                      <a:pPr algn="ctr"/>
                      <a:r>
                        <a:rPr lang="en-US" b="1" dirty="0" smtClean="0">
                          <a:latin typeface="Arial" pitchFamily="34" charset="0"/>
                          <a:cs typeface="Arial" pitchFamily="34" charset="0"/>
                        </a:rPr>
                        <a:t>Bleeding of gums, swelling of joints</a:t>
                      </a:r>
                      <a:endParaRPr lang="en-IN" b="1" dirty="0">
                        <a:latin typeface="Arial" pitchFamily="34" charset="0"/>
                        <a:cs typeface="Arial" pitchFamily="34" charset="0"/>
                      </a:endParaRPr>
                    </a:p>
                  </a:txBody>
                  <a:tcPr anchor="ctr"/>
                </a:tc>
              </a:tr>
              <a:tr h="370840">
                <a:tc>
                  <a:txBody>
                    <a:bodyPr/>
                    <a:lstStyle/>
                    <a:p>
                      <a:pPr algn="ctr"/>
                      <a:r>
                        <a:rPr lang="en-US" sz="1800" b="1" dirty="0" smtClean="0">
                          <a:latin typeface="Arial" pitchFamily="34" charset="0"/>
                          <a:cs typeface="Arial" pitchFamily="34" charset="0"/>
                        </a:rPr>
                        <a:t>Vitamin</a:t>
                      </a:r>
                      <a:r>
                        <a:rPr lang="en-US" sz="1800" b="1" baseline="0" dirty="0" smtClean="0">
                          <a:latin typeface="Arial" pitchFamily="34" charset="0"/>
                          <a:cs typeface="Arial" pitchFamily="34" charset="0"/>
                        </a:rPr>
                        <a:t> D</a:t>
                      </a:r>
                      <a:endParaRPr lang="en-IN" sz="1800" b="1" dirty="0">
                        <a:latin typeface="Arial" pitchFamily="34" charset="0"/>
                        <a:cs typeface="Arial" pitchFamily="34" charset="0"/>
                      </a:endParaRPr>
                    </a:p>
                  </a:txBody>
                  <a:tcPr/>
                </a:tc>
                <a:tc>
                  <a:txBody>
                    <a:bodyPr/>
                    <a:lstStyle/>
                    <a:p>
                      <a:pPr algn="ctr"/>
                      <a:r>
                        <a:rPr lang="en-US" sz="1600" b="1" dirty="0" smtClean="0">
                          <a:solidFill>
                            <a:srgbClr val="C00000"/>
                          </a:solidFill>
                          <a:latin typeface="Arial" pitchFamily="34" charset="0"/>
                          <a:cs typeface="Arial" pitchFamily="34" charset="0"/>
                        </a:rPr>
                        <a:t>Rickets</a:t>
                      </a:r>
                      <a:endParaRPr lang="en-IN" sz="1600" b="1" dirty="0">
                        <a:solidFill>
                          <a:srgbClr val="C00000"/>
                        </a:solidFill>
                        <a:latin typeface="Arial" pitchFamily="34" charset="0"/>
                        <a:cs typeface="Arial" pitchFamily="34" charset="0"/>
                      </a:endParaRPr>
                    </a:p>
                  </a:txBody>
                  <a:tcPr anchor="ctr"/>
                </a:tc>
                <a:tc>
                  <a:txBody>
                    <a:bodyPr/>
                    <a:lstStyle/>
                    <a:p>
                      <a:pPr algn="ctr"/>
                      <a:r>
                        <a:rPr lang="en-US" b="1" dirty="0" smtClean="0">
                          <a:latin typeface="Arial" pitchFamily="34" charset="0"/>
                          <a:cs typeface="Arial" pitchFamily="34" charset="0"/>
                        </a:rPr>
                        <a:t>Weak bones, Decaying teeth</a:t>
                      </a:r>
                      <a:endParaRPr lang="en-IN" b="1" dirty="0">
                        <a:latin typeface="Arial" pitchFamily="34" charset="0"/>
                        <a:cs typeface="Arial" pitchFamily="34" charset="0"/>
                      </a:endParaRPr>
                    </a:p>
                  </a:txBody>
                  <a:tcPr anchor="ctr"/>
                </a:tc>
              </a:tr>
              <a:tr h="370840">
                <a:tc>
                  <a:txBody>
                    <a:bodyPr/>
                    <a:lstStyle/>
                    <a:p>
                      <a:pPr algn="ctr"/>
                      <a:r>
                        <a:rPr lang="en-US" sz="1800" b="1" dirty="0" smtClean="0">
                          <a:latin typeface="Arial" pitchFamily="34" charset="0"/>
                          <a:cs typeface="Arial" pitchFamily="34" charset="0"/>
                        </a:rPr>
                        <a:t>Vitamin</a:t>
                      </a:r>
                      <a:r>
                        <a:rPr lang="en-US" sz="1800" b="1" baseline="0" dirty="0" smtClean="0">
                          <a:latin typeface="Arial" pitchFamily="34" charset="0"/>
                          <a:cs typeface="Arial" pitchFamily="34" charset="0"/>
                        </a:rPr>
                        <a:t> K</a:t>
                      </a:r>
                      <a:endParaRPr lang="en-IN" sz="1800" b="1" dirty="0">
                        <a:latin typeface="Arial" pitchFamily="34" charset="0"/>
                        <a:cs typeface="Arial" pitchFamily="34" charset="0"/>
                      </a:endParaRPr>
                    </a:p>
                  </a:txBody>
                  <a:tcPr/>
                </a:tc>
                <a:tc>
                  <a:txBody>
                    <a:bodyPr/>
                    <a:lstStyle/>
                    <a:p>
                      <a:pPr algn="ctr"/>
                      <a:r>
                        <a:rPr lang="en-US" sz="1600" b="1" dirty="0" err="1" smtClean="0">
                          <a:solidFill>
                            <a:srgbClr val="C00000"/>
                          </a:solidFill>
                          <a:latin typeface="Arial" pitchFamily="34" charset="0"/>
                          <a:cs typeface="Arial" pitchFamily="34" charset="0"/>
                        </a:rPr>
                        <a:t>Haemorrhage</a:t>
                      </a:r>
                      <a:endParaRPr lang="en-IN" sz="1600" b="1" dirty="0">
                        <a:solidFill>
                          <a:srgbClr val="C00000"/>
                        </a:solidFill>
                        <a:latin typeface="Arial" pitchFamily="34" charset="0"/>
                        <a:cs typeface="Arial" pitchFamily="34" charset="0"/>
                      </a:endParaRPr>
                    </a:p>
                  </a:txBody>
                  <a:tcPr anchor="ctr"/>
                </a:tc>
                <a:tc>
                  <a:txBody>
                    <a:bodyPr/>
                    <a:lstStyle/>
                    <a:p>
                      <a:pPr algn="ctr"/>
                      <a:r>
                        <a:rPr lang="en-US" b="1" dirty="0" smtClean="0">
                          <a:latin typeface="Arial" pitchFamily="34" charset="0"/>
                          <a:cs typeface="Arial" pitchFamily="34" charset="0"/>
                        </a:rPr>
                        <a:t>Clotting of blood affected</a:t>
                      </a:r>
                      <a:endParaRPr lang="en-IN" b="1" dirty="0">
                        <a:latin typeface="Arial" pitchFamily="34" charset="0"/>
                        <a:cs typeface="Arial" pitchFamily="34" charset="0"/>
                      </a:endParaRPr>
                    </a:p>
                  </a:txBody>
                  <a:tcPr anchor="ctr"/>
                </a:tc>
              </a:tr>
            </a:tbl>
          </a:graphicData>
        </a:graphic>
      </p:graphicFrame>
    </p:spTree>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428604"/>
            <a:ext cx="7643866" cy="1077218"/>
          </a:xfrm>
          <a:prstGeom prst="rect">
            <a:avLst/>
          </a:prstGeom>
          <a:noFill/>
          <a:ln>
            <a:noFill/>
          </a:ln>
        </p:spPr>
        <p:txBody>
          <a:bodyPr wrap="square" rtlCol="0">
            <a:spAutoFit/>
          </a:bodyPr>
          <a:lstStyle/>
          <a:p>
            <a:r>
              <a:rPr lang="en-IN" sz="3200" b="1" dirty="0" smtClean="0"/>
              <a:t>Write the diseases caused due to the deficiency of the following minerals</a:t>
            </a:r>
            <a:r>
              <a:rPr lang="en-IN" sz="3200" b="1" dirty="0" smtClean="0"/>
              <a:t>:</a:t>
            </a:r>
            <a:endParaRPr lang="en-IN" sz="3200" b="1" dirty="0"/>
          </a:p>
        </p:txBody>
      </p:sp>
      <p:graphicFrame>
        <p:nvGraphicFramePr>
          <p:cNvPr id="5" name="Table 4"/>
          <p:cNvGraphicFramePr>
            <a:graphicFrameLocks noGrp="1"/>
          </p:cNvGraphicFramePr>
          <p:nvPr/>
        </p:nvGraphicFramePr>
        <p:xfrm>
          <a:off x="428596" y="1857364"/>
          <a:ext cx="8286808" cy="2966720"/>
        </p:xfrm>
        <a:graphic>
          <a:graphicData uri="http://schemas.openxmlformats.org/drawingml/2006/table">
            <a:tbl>
              <a:tblPr firstRow="1" bandRow="1">
                <a:tableStyleId>{5940675A-B579-460E-94D1-54222C63F5DA}</a:tableStyleId>
              </a:tblPr>
              <a:tblGrid>
                <a:gridCol w="1857388"/>
                <a:gridCol w="6429420"/>
              </a:tblGrid>
              <a:tr h="370840">
                <a:tc>
                  <a:txBody>
                    <a:bodyPr/>
                    <a:lstStyle/>
                    <a:p>
                      <a:pPr algn="ctr"/>
                      <a:r>
                        <a:rPr lang="en-US" sz="1800" b="1" dirty="0" smtClean="0">
                          <a:latin typeface="Arial" pitchFamily="34" charset="0"/>
                          <a:cs typeface="Arial" pitchFamily="34" charset="0"/>
                        </a:rPr>
                        <a:t>Minerals</a:t>
                      </a:r>
                      <a:endParaRPr lang="en-IN" sz="1800" b="1" dirty="0">
                        <a:latin typeface="Arial" pitchFamily="34" charset="0"/>
                        <a:cs typeface="Arial" pitchFamily="34" charset="0"/>
                      </a:endParaRPr>
                    </a:p>
                  </a:txBody>
                  <a:tcPr anchor="ctr"/>
                </a:tc>
                <a:tc>
                  <a:txBody>
                    <a:bodyPr/>
                    <a:lstStyle/>
                    <a:p>
                      <a:pPr algn="ctr"/>
                      <a:r>
                        <a:rPr lang="en-US" sz="1800" b="1" dirty="0" smtClean="0">
                          <a:latin typeface="Arial" pitchFamily="34" charset="0"/>
                          <a:cs typeface="Arial" pitchFamily="34" charset="0"/>
                        </a:rPr>
                        <a:t>Deficiency Diseases and Symptoms</a:t>
                      </a:r>
                      <a:endParaRPr lang="en-IN" sz="1800" b="1" dirty="0">
                        <a:latin typeface="Arial" pitchFamily="34" charset="0"/>
                        <a:cs typeface="Arial" pitchFamily="34" charset="0"/>
                      </a:endParaRPr>
                    </a:p>
                  </a:txBody>
                  <a:tcPr anchor="ctr"/>
                </a:tc>
              </a:tr>
              <a:tr h="370840">
                <a:tc>
                  <a:txBody>
                    <a:bodyPr/>
                    <a:lstStyle/>
                    <a:p>
                      <a:pPr algn="ctr"/>
                      <a:r>
                        <a:rPr lang="en-US" sz="1800" b="1" dirty="0" smtClean="0">
                          <a:latin typeface="Arial" pitchFamily="34" charset="0"/>
                          <a:cs typeface="Arial" pitchFamily="34" charset="0"/>
                        </a:rPr>
                        <a:t>Calcium</a:t>
                      </a:r>
                    </a:p>
                  </a:txBody>
                  <a:tcPr/>
                </a:tc>
                <a:tc>
                  <a:txBody>
                    <a:bodyPr/>
                    <a:lstStyle/>
                    <a:p>
                      <a:endParaRPr lang="en-IN" dirty="0"/>
                    </a:p>
                  </a:txBody>
                  <a:tcPr/>
                </a:tc>
              </a:tr>
              <a:tr h="370840">
                <a:tc>
                  <a:txBody>
                    <a:bodyPr/>
                    <a:lstStyle/>
                    <a:p>
                      <a:pPr algn="ctr"/>
                      <a:r>
                        <a:rPr lang="en-US" sz="1800" b="1" dirty="0" smtClean="0">
                          <a:latin typeface="Arial" pitchFamily="34" charset="0"/>
                          <a:cs typeface="Arial" pitchFamily="34" charset="0"/>
                        </a:rPr>
                        <a:t>Phosphorus</a:t>
                      </a:r>
                      <a:endParaRPr lang="en-IN" sz="1800" b="1" dirty="0">
                        <a:latin typeface="Arial" pitchFamily="34" charset="0"/>
                        <a:cs typeface="Arial" pitchFamily="34" charset="0"/>
                      </a:endParaRPr>
                    </a:p>
                  </a:txBody>
                  <a:tcPr/>
                </a:tc>
                <a:tc>
                  <a:txBody>
                    <a:bodyPr/>
                    <a:lstStyle/>
                    <a:p>
                      <a:endParaRPr lang="en-IN" dirty="0"/>
                    </a:p>
                  </a:txBody>
                  <a:tcPr/>
                </a:tc>
              </a:tr>
              <a:tr h="370840">
                <a:tc>
                  <a:txBody>
                    <a:bodyPr/>
                    <a:lstStyle/>
                    <a:p>
                      <a:pPr algn="ctr"/>
                      <a:r>
                        <a:rPr lang="en-US" sz="1800" b="1" dirty="0" smtClean="0">
                          <a:latin typeface="Arial" pitchFamily="34" charset="0"/>
                          <a:cs typeface="Arial" pitchFamily="34" charset="0"/>
                        </a:rPr>
                        <a:t>Sodium</a:t>
                      </a:r>
                      <a:endParaRPr lang="en-IN" sz="1800" b="1" dirty="0">
                        <a:latin typeface="Arial" pitchFamily="34" charset="0"/>
                        <a:cs typeface="Arial" pitchFamily="34" charset="0"/>
                      </a:endParaRPr>
                    </a:p>
                  </a:txBody>
                  <a:tcPr/>
                </a:tc>
                <a:tc>
                  <a:txBody>
                    <a:bodyPr/>
                    <a:lstStyle/>
                    <a:p>
                      <a:endParaRPr lang="en-IN"/>
                    </a:p>
                  </a:txBody>
                  <a:tcPr/>
                </a:tc>
              </a:tr>
              <a:tr h="370840">
                <a:tc>
                  <a:txBody>
                    <a:bodyPr/>
                    <a:lstStyle/>
                    <a:p>
                      <a:pPr algn="ctr"/>
                      <a:r>
                        <a:rPr lang="en-US" sz="1800" b="1" dirty="0" smtClean="0">
                          <a:latin typeface="Arial" pitchFamily="34" charset="0"/>
                          <a:cs typeface="Arial" pitchFamily="34" charset="0"/>
                        </a:rPr>
                        <a:t>Potassium</a:t>
                      </a:r>
                      <a:endParaRPr lang="en-IN" sz="1800" b="1" dirty="0">
                        <a:latin typeface="Arial" pitchFamily="34" charset="0"/>
                        <a:cs typeface="Arial" pitchFamily="34" charset="0"/>
                      </a:endParaRPr>
                    </a:p>
                  </a:txBody>
                  <a:tcPr/>
                </a:tc>
                <a:tc>
                  <a:txBody>
                    <a:bodyPr/>
                    <a:lstStyle/>
                    <a:p>
                      <a:endParaRPr lang="en-IN"/>
                    </a:p>
                  </a:txBody>
                  <a:tcPr/>
                </a:tc>
              </a:tr>
              <a:tr h="370840">
                <a:tc>
                  <a:txBody>
                    <a:bodyPr/>
                    <a:lstStyle/>
                    <a:p>
                      <a:pPr algn="ctr"/>
                      <a:r>
                        <a:rPr lang="en-US" sz="1800" b="1" dirty="0" smtClean="0">
                          <a:latin typeface="Arial" pitchFamily="34" charset="0"/>
                          <a:cs typeface="Arial" pitchFamily="34" charset="0"/>
                        </a:rPr>
                        <a:t>Iron</a:t>
                      </a:r>
                      <a:endParaRPr lang="en-IN" sz="1800" b="1" dirty="0">
                        <a:latin typeface="Arial" pitchFamily="34" charset="0"/>
                        <a:cs typeface="Arial" pitchFamily="34" charset="0"/>
                      </a:endParaRPr>
                    </a:p>
                  </a:txBody>
                  <a:tcPr/>
                </a:tc>
                <a:tc>
                  <a:txBody>
                    <a:bodyPr/>
                    <a:lstStyle/>
                    <a:p>
                      <a:endParaRPr lang="en-IN" dirty="0"/>
                    </a:p>
                  </a:txBody>
                  <a:tcPr/>
                </a:tc>
              </a:tr>
              <a:tr h="370840">
                <a:tc>
                  <a:txBody>
                    <a:bodyPr/>
                    <a:lstStyle/>
                    <a:p>
                      <a:pPr algn="ctr"/>
                      <a:r>
                        <a:rPr lang="en-US" sz="1800" b="1" dirty="0" smtClean="0">
                          <a:latin typeface="Arial" pitchFamily="34" charset="0"/>
                          <a:cs typeface="Arial" pitchFamily="34" charset="0"/>
                        </a:rPr>
                        <a:t>Iodine</a:t>
                      </a:r>
                      <a:endParaRPr lang="en-IN" sz="1800" b="1" dirty="0">
                        <a:latin typeface="Arial" pitchFamily="34" charset="0"/>
                        <a:cs typeface="Arial" pitchFamily="34" charset="0"/>
                      </a:endParaRPr>
                    </a:p>
                  </a:txBody>
                  <a:tcPr/>
                </a:tc>
                <a:tc>
                  <a:txBody>
                    <a:bodyPr/>
                    <a:lstStyle/>
                    <a:p>
                      <a:endParaRPr lang="en-IN" dirty="0"/>
                    </a:p>
                  </a:txBody>
                  <a:tcPr/>
                </a:tc>
              </a:tr>
              <a:tr h="370840">
                <a:tc>
                  <a:txBody>
                    <a:bodyPr/>
                    <a:lstStyle/>
                    <a:p>
                      <a:pPr algn="ctr"/>
                      <a:r>
                        <a:rPr lang="en-US" sz="1800" b="1" dirty="0" err="1" smtClean="0">
                          <a:latin typeface="Arial" pitchFamily="34" charset="0"/>
                          <a:cs typeface="Arial" pitchFamily="34" charset="0"/>
                        </a:rPr>
                        <a:t>Flourine</a:t>
                      </a:r>
                      <a:endParaRPr lang="en-IN" sz="1800" b="1" dirty="0">
                        <a:latin typeface="Arial" pitchFamily="34" charset="0"/>
                        <a:cs typeface="Arial" pitchFamily="34" charset="0"/>
                      </a:endParaRPr>
                    </a:p>
                  </a:txBody>
                  <a:tcPr/>
                </a:tc>
                <a:tc>
                  <a:txBody>
                    <a:bodyPr/>
                    <a:lstStyle/>
                    <a:p>
                      <a:endParaRPr lang="en-IN" dirty="0"/>
                    </a:p>
                  </a:txBody>
                  <a:tcPr/>
                </a:tc>
              </a:tr>
            </a:tbl>
          </a:graphicData>
        </a:graphic>
      </p:graphicFrame>
    </p:spTree>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428596" y="1857364"/>
          <a:ext cx="8501122" cy="2966720"/>
        </p:xfrm>
        <a:graphic>
          <a:graphicData uri="http://schemas.openxmlformats.org/drawingml/2006/table">
            <a:tbl>
              <a:tblPr firstRow="1" bandRow="1">
                <a:tableStyleId>{5940675A-B579-460E-94D1-54222C63F5DA}</a:tableStyleId>
              </a:tblPr>
              <a:tblGrid>
                <a:gridCol w="1857388"/>
                <a:gridCol w="6643734"/>
              </a:tblGrid>
              <a:tr h="370840">
                <a:tc>
                  <a:txBody>
                    <a:bodyPr/>
                    <a:lstStyle/>
                    <a:p>
                      <a:pPr algn="ctr"/>
                      <a:r>
                        <a:rPr lang="en-US" sz="1800" b="1" dirty="0" smtClean="0">
                          <a:latin typeface="Arial" pitchFamily="34" charset="0"/>
                          <a:cs typeface="Arial" pitchFamily="34" charset="0"/>
                        </a:rPr>
                        <a:t>Minerals</a:t>
                      </a:r>
                      <a:endParaRPr lang="en-IN" sz="1800" b="1" dirty="0">
                        <a:latin typeface="Arial" pitchFamily="34" charset="0"/>
                        <a:cs typeface="Arial" pitchFamily="34" charset="0"/>
                      </a:endParaRPr>
                    </a:p>
                  </a:txBody>
                  <a:tcPr anchor="ctr"/>
                </a:tc>
                <a:tc>
                  <a:txBody>
                    <a:bodyPr/>
                    <a:lstStyle/>
                    <a:p>
                      <a:pPr algn="ctr"/>
                      <a:r>
                        <a:rPr lang="en-US" sz="1800" b="1" dirty="0" smtClean="0">
                          <a:latin typeface="Arial" pitchFamily="34" charset="0"/>
                          <a:cs typeface="Arial" pitchFamily="34" charset="0"/>
                        </a:rPr>
                        <a:t>Deficiency Diseases and Symptoms</a:t>
                      </a:r>
                      <a:endParaRPr lang="en-IN" sz="1800" b="1" dirty="0">
                        <a:latin typeface="Arial" pitchFamily="34" charset="0"/>
                        <a:cs typeface="Arial" pitchFamily="34" charset="0"/>
                      </a:endParaRPr>
                    </a:p>
                  </a:txBody>
                  <a:tcPr anchor="ctr"/>
                </a:tc>
              </a:tr>
              <a:tr h="370840">
                <a:tc>
                  <a:txBody>
                    <a:bodyPr/>
                    <a:lstStyle/>
                    <a:p>
                      <a:pPr algn="ctr"/>
                      <a:r>
                        <a:rPr lang="en-US" sz="1800" b="1" dirty="0" smtClean="0">
                          <a:latin typeface="Arial" pitchFamily="34" charset="0"/>
                          <a:cs typeface="Arial" pitchFamily="34" charset="0"/>
                        </a:rPr>
                        <a:t>Calcium</a:t>
                      </a:r>
                    </a:p>
                  </a:txBody>
                  <a:tcPr/>
                </a:tc>
                <a:tc>
                  <a:txBody>
                    <a:bodyPr/>
                    <a:lstStyle/>
                    <a:p>
                      <a:pPr algn="ctr"/>
                      <a:r>
                        <a:rPr lang="en-US" b="1" dirty="0" smtClean="0">
                          <a:solidFill>
                            <a:srgbClr val="C00000"/>
                          </a:solidFill>
                          <a:latin typeface="Arial" pitchFamily="34" charset="0"/>
                          <a:cs typeface="Arial" pitchFamily="34" charset="0"/>
                        </a:rPr>
                        <a:t>Rickets</a:t>
                      </a:r>
                      <a:r>
                        <a:rPr lang="en-US" b="1" dirty="0" smtClean="0">
                          <a:latin typeface="Arial" pitchFamily="34" charset="0"/>
                          <a:cs typeface="Arial" pitchFamily="34" charset="0"/>
                        </a:rPr>
                        <a:t>(brittle</a:t>
                      </a:r>
                      <a:r>
                        <a:rPr lang="en-US" b="1" baseline="0" dirty="0" smtClean="0">
                          <a:latin typeface="Arial" pitchFamily="34" charset="0"/>
                          <a:cs typeface="Arial" pitchFamily="34" charset="0"/>
                        </a:rPr>
                        <a:t> bones), excessive bleeding, stunted growth</a:t>
                      </a:r>
                      <a:endParaRPr lang="en-IN" b="1" dirty="0">
                        <a:latin typeface="Arial" pitchFamily="34" charset="0"/>
                        <a:cs typeface="Arial" pitchFamily="34" charset="0"/>
                      </a:endParaRPr>
                    </a:p>
                  </a:txBody>
                  <a:tcPr/>
                </a:tc>
              </a:tr>
              <a:tr h="370840">
                <a:tc>
                  <a:txBody>
                    <a:bodyPr/>
                    <a:lstStyle/>
                    <a:p>
                      <a:pPr algn="ctr"/>
                      <a:r>
                        <a:rPr lang="en-US" sz="1800" b="1" dirty="0" smtClean="0">
                          <a:latin typeface="Arial" pitchFamily="34" charset="0"/>
                          <a:cs typeface="Arial" pitchFamily="34" charset="0"/>
                        </a:rPr>
                        <a:t>Phosphorus</a:t>
                      </a:r>
                      <a:endParaRPr lang="en-IN" sz="1800"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Bad bones and teeth, Body Weakness</a:t>
                      </a:r>
                      <a:endParaRPr lang="en-IN" b="1" dirty="0">
                        <a:latin typeface="Arial" pitchFamily="34" charset="0"/>
                        <a:cs typeface="Arial" pitchFamily="34" charset="0"/>
                      </a:endParaRPr>
                    </a:p>
                  </a:txBody>
                  <a:tcPr/>
                </a:tc>
              </a:tr>
              <a:tr h="370840">
                <a:tc>
                  <a:txBody>
                    <a:bodyPr/>
                    <a:lstStyle/>
                    <a:p>
                      <a:pPr algn="ctr"/>
                      <a:r>
                        <a:rPr lang="en-US" sz="1800" b="1" dirty="0" smtClean="0">
                          <a:latin typeface="Arial" pitchFamily="34" charset="0"/>
                          <a:cs typeface="Arial" pitchFamily="34" charset="0"/>
                        </a:rPr>
                        <a:t>Sodium</a:t>
                      </a:r>
                      <a:endParaRPr lang="en-IN" sz="1800"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Dehydration, Extreme body weakness</a:t>
                      </a:r>
                      <a:endParaRPr lang="en-IN" b="1" dirty="0">
                        <a:latin typeface="Arial" pitchFamily="34" charset="0"/>
                        <a:cs typeface="Arial" pitchFamily="34" charset="0"/>
                      </a:endParaRPr>
                    </a:p>
                  </a:txBody>
                  <a:tcPr/>
                </a:tc>
              </a:tr>
              <a:tr h="370840">
                <a:tc>
                  <a:txBody>
                    <a:bodyPr/>
                    <a:lstStyle/>
                    <a:p>
                      <a:pPr algn="ctr"/>
                      <a:r>
                        <a:rPr lang="en-US" sz="1800" b="1" dirty="0" smtClean="0">
                          <a:latin typeface="Arial" pitchFamily="34" charset="0"/>
                          <a:cs typeface="Arial" pitchFamily="34" charset="0"/>
                        </a:rPr>
                        <a:t>Potassium</a:t>
                      </a:r>
                      <a:endParaRPr lang="en-IN" sz="1800"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Muscle weakness, Paralysis</a:t>
                      </a:r>
                      <a:endParaRPr lang="en-IN" b="1" dirty="0">
                        <a:latin typeface="Arial" pitchFamily="34" charset="0"/>
                        <a:cs typeface="Arial" pitchFamily="34" charset="0"/>
                      </a:endParaRPr>
                    </a:p>
                  </a:txBody>
                  <a:tcPr/>
                </a:tc>
              </a:tr>
              <a:tr h="370840">
                <a:tc>
                  <a:txBody>
                    <a:bodyPr/>
                    <a:lstStyle/>
                    <a:p>
                      <a:pPr algn="ctr"/>
                      <a:r>
                        <a:rPr lang="en-US" sz="1800" b="1" dirty="0" smtClean="0">
                          <a:latin typeface="Arial" pitchFamily="34" charset="0"/>
                          <a:cs typeface="Arial" pitchFamily="34" charset="0"/>
                        </a:rPr>
                        <a:t>Iron</a:t>
                      </a:r>
                      <a:endParaRPr lang="en-IN" sz="1800" b="1" dirty="0">
                        <a:latin typeface="Arial" pitchFamily="34" charset="0"/>
                        <a:cs typeface="Arial" pitchFamily="34" charset="0"/>
                      </a:endParaRPr>
                    </a:p>
                  </a:txBody>
                  <a:tcPr/>
                </a:tc>
                <a:tc>
                  <a:txBody>
                    <a:bodyPr/>
                    <a:lstStyle/>
                    <a:p>
                      <a:pPr algn="ctr"/>
                      <a:r>
                        <a:rPr lang="en-US" b="1" dirty="0" err="1" smtClean="0">
                          <a:latin typeface="Arial" pitchFamily="34" charset="0"/>
                          <a:cs typeface="Arial" pitchFamily="34" charset="0"/>
                        </a:rPr>
                        <a:t>Anaemia</a:t>
                      </a:r>
                      <a:endParaRPr lang="en-IN" b="1" dirty="0">
                        <a:latin typeface="Arial" pitchFamily="34" charset="0"/>
                        <a:cs typeface="Arial" pitchFamily="34" charset="0"/>
                      </a:endParaRPr>
                    </a:p>
                  </a:txBody>
                  <a:tcPr/>
                </a:tc>
              </a:tr>
              <a:tr h="370840">
                <a:tc>
                  <a:txBody>
                    <a:bodyPr/>
                    <a:lstStyle/>
                    <a:p>
                      <a:pPr algn="ctr"/>
                      <a:r>
                        <a:rPr lang="en-US" sz="1800" b="1" dirty="0" smtClean="0">
                          <a:latin typeface="Arial" pitchFamily="34" charset="0"/>
                          <a:cs typeface="Arial" pitchFamily="34" charset="0"/>
                        </a:rPr>
                        <a:t>Iodine</a:t>
                      </a:r>
                      <a:endParaRPr lang="en-IN" sz="1800" b="1" dirty="0">
                        <a:latin typeface="Arial" pitchFamily="34" charset="0"/>
                        <a:cs typeface="Arial" pitchFamily="34" charset="0"/>
                      </a:endParaRPr>
                    </a:p>
                  </a:txBody>
                  <a:tcPr/>
                </a:tc>
                <a:tc>
                  <a:txBody>
                    <a:bodyPr/>
                    <a:lstStyle/>
                    <a:p>
                      <a:pPr algn="ctr"/>
                      <a:r>
                        <a:rPr lang="en-US" b="1" dirty="0" err="1" smtClean="0">
                          <a:latin typeface="Arial" pitchFamily="34" charset="0"/>
                          <a:cs typeface="Arial" pitchFamily="34" charset="0"/>
                        </a:rPr>
                        <a:t>Goitre</a:t>
                      </a:r>
                      <a:r>
                        <a:rPr lang="en-US" b="1" dirty="0" smtClean="0">
                          <a:latin typeface="Arial" pitchFamily="34" charset="0"/>
                          <a:cs typeface="Arial" pitchFamily="34" charset="0"/>
                        </a:rPr>
                        <a:t>(swollen gland in the neck, abnormal metabolism)</a:t>
                      </a:r>
                      <a:endParaRPr lang="en-IN" b="1" dirty="0">
                        <a:latin typeface="Arial" pitchFamily="34" charset="0"/>
                        <a:cs typeface="Arial" pitchFamily="34" charset="0"/>
                      </a:endParaRPr>
                    </a:p>
                  </a:txBody>
                  <a:tcPr/>
                </a:tc>
              </a:tr>
              <a:tr h="370840">
                <a:tc>
                  <a:txBody>
                    <a:bodyPr/>
                    <a:lstStyle/>
                    <a:p>
                      <a:pPr algn="ctr"/>
                      <a:r>
                        <a:rPr lang="en-US" sz="1800" b="1" dirty="0" err="1" smtClean="0">
                          <a:latin typeface="Arial" pitchFamily="34" charset="0"/>
                          <a:cs typeface="Arial" pitchFamily="34" charset="0"/>
                        </a:rPr>
                        <a:t>Flourine</a:t>
                      </a:r>
                      <a:endParaRPr lang="en-IN" sz="1800"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Dental Decay</a:t>
                      </a:r>
                      <a:endParaRPr lang="en-IN" b="1" dirty="0">
                        <a:latin typeface="Arial" pitchFamily="34" charset="0"/>
                        <a:cs typeface="Arial" pitchFamily="34" charset="0"/>
                      </a:endParaRPr>
                    </a:p>
                  </a:txBody>
                  <a:tcPr/>
                </a:tc>
              </a:tr>
            </a:tbl>
          </a:graphicData>
        </a:graphic>
      </p:graphicFrame>
    </p:spTree>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14338"/>
            <a:ext cx="7772400" cy="1470025"/>
          </a:xfrm>
        </p:spPr>
        <p:txBody>
          <a:bodyPr>
            <a:normAutofit/>
          </a:bodyPr>
          <a:lstStyle/>
          <a:p>
            <a:r>
              <a:rPr lang="en-US" sz="3200" b="1" dirty="0" smtClean="0"/>
              <a:t>Textual Questions</a:t>
            </a:r>
            <a:endParaRPr lang="en-IN" sz="3200" b="1" dirty="0"/>
          </a:p>
        </p:txBody>
      </p:sp>
      <p:sp>
        <p:nvSpPr>
          <p:cNvPr id="3" name="TextBox 2"/>
          <p:cNvSpPr txBox="1"/>
          <p:nvPr/>
        </p:nvSpPr>
        <p:spPr>
          <a:xfrm>
            <a:off x="785786" y="1285860"/>
            <a:ext cx="7643866" cy="461665"/>
          </a:xfrm>
          <a:prstGeom prst="rect">
            <a:avLst/>
          </a:prstGeom>
          <a:noFill/>
          <a:ln>
            <a:solidFill>
              <a:schemeClr val="tx1"/>
            </a:solidFill>
          </a:ln>
        </p:spPr>
        <p:txBody>
          <a:bodyPr wrap="square" rtlCol="0">
            <a:spAutoFit/>
          </a:bodyPr>
          <a:lstStyle/>
          <a:p>
            <a:pPr algn="ctr"/>
            <a:r>
              <a:rPr lang="en-US" sz="2400" b="1" dirty="0" smtClean="0"/>
              <a:t>MULTIPLE CHOICE QUESTIONS</a:t>
            </a:r>
            <a:endParaRPr lang="en-IN" sz="2400" b="1" dirty="0"/>
          </a:p>
        </p:txBody>
      </p:sp>
      <p:sp>
        <p:nvSpPr>
          <p:cNvPr id="49" name="TextBox 48"/>
          <p:cNvSpPr txBox="1"/>
          <p:nvPr/>
        </p:nvSpPr>
        <p:spPr>
          <a:xfrm>
            <a:off x="785786" y="1928802"/>
            <a:ext cx="7643866" cy="461665"/>
          </a:xfrm>
          <a:prstGeom prst="rect">
            <a:avLst/>
          </a:prstGeom>
          <a:noFill/>
          <a:ln>
            <a:solidFill>
              <a:schemeClr val="tx1"/>
            </a:solidFill>
          </a:ln>
        </p:spPr>
        <p:txBody>
          <a:bodyPr wrap="square" rtlCol="0">
            <a:spAutoFit/>
          </a:bodyPr>
          <a:lstStyle/>
          <a:p>
            <a:pPr algn="ctr"/>
            <a:r>
              <a:rPr lang="en-US" sz="2400" b="1" dirty="0" smtClean="0"/>
              <a:t>FILL IN THE BLANKS</a:t>
            </a:r>
            <a:endParaRPr lang="en-IN" sz="2400" b="1" dirty="0"/>
          </a:p>
        </p:txBody>
      </p:sp>
      <p:sp>
        <p:nvSpPr>
          <p:cNvPr id="5" name="TextBox 4"/>
          <p:cNvSpPr txBox="1"/>
          <p:nvPr/>
        </p:nvSpPr>
        <p:spPr>
          <a:xfrm>
            <a:off x="785786" y="2571744"/>
            <a:ext cx="7643866" cy="461665"/>
          </a:xfrm>
          <a:prstGeom prst="rect">
            <a:avLst/>
          </a:prstGeom>
          <a:noFill/>
          <a:ln>
            <a:solidFill>
              <a:schemeClr val="tx1"/>
            </a:solidFill>
          </a:ln>
        </p:spPr>
        <p:txBody>
          <a:bodyPr wrap="square" rtlCol="0">
            <a:spAutoFit/>
          </a:bodyPr>
          <a:lstStyle/>
          <a:p>
            <a:pPr algn="ctr"/>
            <a:r>
              <a:rPr lang="en-US" sz="2400" b="1" dirty="0" smtClean="0"/>
              <a:t>TRUE OR FALSE</a:t>
            </a:r>
            <a:endParaRPr lang="en-IN" sz="2400" b="1" dirty="0"/>
          </a:p>
        </p:txBody>
      </p:sp>
      <p:sp>
        <p:nvSpPr>
          <p:cNvPr id="6" name="TextBox 5"/>
          <p:cNvSpPr txBox="1"/>
          <p:nvPr/>
        </p:nvSpPr>
        <p:spPr>
          <a:xfrm>
            <a:off x="785786" y="3214686"/>
            <a:ext cx="7643866" cy="461665"/>
          </a:xfrm>
          <a:prstGeom prst="rect">
            <a:avLst/>
          </a:prstGeom>
          <a:noFill/>
          <a:ln>
            <a:solidFill>
              <a:schemeClr val="tx1"/>
            </a:solidFill>
          </a:ln>
        </p:spPr>
        <p:txBody>
          <a:bodyPr wrap="square" rtlCol="0">
            <a:spAutoFit/>
          </a:bodyPr>
          <a:lstStyle/>
          <a:p>
            <a:pPr algn="ctr"/>
            <a:r>
              <a:rPr lang="en-US" sz="2400" b="1" dirty="0" smtClean="0"/>
              <a:t>MATCH THE FOLLOWING</a:t>
            </a:r>
            <a:endParaRPr lang="en-IN" sz="2400" b="1" dirty="0"/>
          </a:p>
        </p:txBody>
      </p:sp>
      <p:sp>
        <p:nvSpPr>
          <p:cNvPr id="7" name="TextBox 6"/>
          <p:cNvSpPr txBox="1"/>
          <p:nvPr/>
        </p:nvSpPr>
        <p:spPr>
          <a:xfrm>
            <a:off x="785786" y="5143512"/>
            <a:ext cx="7643866" cy="461665"/>
          </a:xfrm>
          <a:prstGeom prst="rect">
            <a:avLst/>
          </a:prstGeom>
          <a:noFill/>
          <a:ln>
            <a:solidFill>
              <a:schemeClr val="tx1"/>
            </a:solidFill>
          </a:ln>
        </p:spPr>
        <p:txBody>
          <a:bodyPr wrap="square" rtlCol="0">
            <a:spAutoFit/>
          </a:bodyPr>
          <a:lstStyle/>
          <a:p>
            <a:pPr algn="ctr"/>
            <a:r>
              <a:rPr lang="en-US" sz="2400" b="1" dirty="0" smtClean="0"/>
              <a:t>GIVE TWO EXAMPLES</a:t>
            </a:r>
            <a:endParaRPr lang="en-IN" sz="2400" b="1" dirty="0"/>
          </a:p>
        </p:txBody>
      </p:sp>
      <p:sp>
        <p:nvSpPr>
          <p:cNvPr id="8" name="TextBox 7"/>
          <p:cNvSpPr txBox="1"/>
          <p:nvPr/>
        </p:nvSpPr>
        <p:spPr>
          <a:xfrm>
            <a:off x="785786" y="4500570"/>
            <a:ext cx="7643866" cy="461665"/>
          </a:xfrm>
          <a:prstGeom prst="rect">
            <a:avLst/>
          </a:prstGeom>
          <a:noFill/>
          <a:ln>
            <a:solidFill>
              <a:schemeClr val="tx1"/>
            </a:solidFill>
          </a:ln>
        </p:spPr>
        <p:txBody>
          <a:bodyPr wrap="square" rtlCol="0">
            <a:spAutoFit/>
          </a:bodyPr>
          <a:lstStyle/>
          <a:p>
            <a:pPr algn="ctr"/>
            <a:r>
              <a:rPr lang="en-US" sz="2400" b="1" dirty="0" smtClean="0"/>
              <a:t>DEFINE THE FOLLOWING</a:t>
            </a:r>
            <a:endParaRPr lang="en-IN" sz="2400" b="1" dirty="0"/>
          </a:p>
        </p:txBody>
      </p:sp>
      <p:sp>
        <p:nvSpPr>
          <p:cNvPr id="9" name="TextBox 8"/>
          <p:cNvSpPr txBox="1"/>
          <p:nvPr/>
        </p:nvSpPr>
        <p:spPr>
          <a:xfrm>
            <a:off x="785786" y="3857628"/>
            <a:ext cx="7643866" cy="461665"/>
          </a:xfrm>
          <a:prstGeom prst="rect">
            <a:avLst/>
          </a:prstGeom>
          <a:noFill/>
          <a:ln>
            <a:solidFill>
              <a:schemeClr val="tx1"/>
            </a:solidFill>
          </a:ln>
        </p:spPr>
        <p:txBody>
          <a:bodyPr wrap="square" rtlCol="0">
            <a:spAutoFit/>
          </a:bodyPr>
          <a:lstStyle/>
          <a:p>
            <a:pPr algn="ctr"/>
            <a:r>
              <a:rPr lang="en-US" sz="2400" b="1" dirty="0" smtClean="0"/>
              <a:t>COMPLETE THE FOLLOWING</a:t>
            </a:r>
            <a:endParaRPr lang="en-IN" sz="2400" b="1" dirty="0"/>
          </a:p>
        </p:txBody>
      </p:sp>
      <p:sp>
        <p:nvSpPr>
          <p:cNvPr id="10" name="TextBox 9"/>
          <p:cNvSpPr txBox="1"/>
          <p:nvPr/>
        </p:nvSpPr>
        <p:spPr>
          <a:xfrm>
            <a:off x="785786" y="5715016"/>
            <a:ext cx="7643866" cy="461665"/>
          </a:xfrm>
          <a:prstGeom prst="rect">
            <a:avLst/>
          </a:prstGeom>
          <a:noFill/>
          <a:ln>
            <a:solidFill>
              <a:schemeClr val="tx1"/>
            </a:solidFill>
          </a:ln>
        </p:spPr>
        <p:txBody>
          <a:bodyPr wrap="square" rtlCol="0">
            <a:spAutoFit/>
          </a:bodyPr>
          <a:lstStyle/>
          <a:p>
            <a:pPr algn="ctr"/>
            <a:r>
              <a:rPr lang="en-US" sz="2400" b="1" dirty="0" smtClean="0"/>
              <a:t>ANSWER THE FOLLOWING</a:t>
            </a:r>
            <a:endParaRPr lang="en-IN" sz="2400" b="1" dirty="0"/>
          </a:p>
        </p:txBody>
      </p:sp>
    </p:spTree>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2928934"/>
            <a:ext cx="7643866" cy="584775"/>
          </a:xfrm>
          <a:prstGeom prst="rect">
            <a:avLst/>
          </a:prstGeom>
          <a:noFill/>
          <a:ln>
            <a:solidFill>
              <a:schemeClr val="tx1"/>
            </a:solidFill>
          </a:ln>
        </p:spPr>
        <p:txBody>
          <a:bodyPr wrap="square" rtlCol="0">
            <a:spAutoFit/>
          </a:bodyPr>
          <a:lstStyle/>
          <a:p>
            <a:pPr algn="ctr"/>
            <a:r>
              <a:rPr lang="en-US" sz="3200" b="1" dirty="0" smtClean="0"/>
              <a:t>MULTIPLE CHOICE QUESTIONS</a:t>
            </a:r>
            <a:endParaRPr lang="en-IN" sz="3200" b="1" dirty="0"/>
          </a:p>
        </p:txBody>
      </p:sp>
    </p:spTree>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1785926"/>
            <a:ext cx="7643866" cy="2554545"/>
          </a:xfrm>
          <a:prstGeom prst="rect">
            <a:avLst/>
          </a:prstGeom>
          <a:noFill/>
          <a:ln>
            <a:noFill/>
          </a:ln>
        </p:spPr>
        <p:txBody>
          <a:bodyPr wrap="square" rtlCol="0">
            <a:spAutoFit/>
          </a:bodyPr>
          <a:lstStyle/>
          <a:p>
            <a:pPr algn="ctr"/>
            <a:r>
              <a:rPr lang="en-IN" sz="3200" b="1" dirty="0" smtClean="0"/>
              <a:t>Which of the following provides energy?</a:t>
            </a:r>
          </a:p>
          <a:p>
            <a:pPr marL="514350" indent="-514350">
              <a:buAutoNum type="alphaLcParenBoth"/>
            </a:pPr>
            <a:r>
              <a:rPr lang="en-US" sz="3200" b="1" dirty="0" smtClean="0"/>
              <a:t>Carbohydrates</a:t>
            </a:r>
          </a:p>
          <a:p>
            <a:pPr marL="514350" indent="-514350">
              <a:buAutoNum type="alphaLcParenBoth"/>
            </a:pPr>
            <a:r>
              <a:rPr lang="en-US" sz="3200" b="1" dirty="0" smtClean="0"/>
              <a:t>Fiber</a:t>
            </a:r>
          </a:p>
          <a:p>
            <a:pPr marL="514350" indent="-514350">
              <a:buAutoNum type="alphaLcParenBoth"/>
            </a:pPr>
            <a:r>
              <a:rPr lang="en-US" sz="3200" b="1" dirty="0" smtClean="0"/>
              <a:t>Vitamins</a:t>
            </a:r>
          </a:p>
          <a:p>
            <a:pPr marL="514350" indent="-514350">
              <a:buAutoNum type="alphaLcParenBoth"/>
            </a:pPr>
            <a:r>
              <a:rPr lang="en-US" sz="3200" b="1" dirty="0" smtClean="0"/>
              <a:t>Minerals</a:t>
            </a:r>
            <a:endParaRPr lang="en-IN" sz="32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8662" y="2928934"/>
            <a:ext cx="7643866" cy="584775"/>
          </a:xfrm>
          <a:prstGeom prst="rect">
            <a:avLst/>
          </a:prstGeom>
          <a:noFill/>
          <a:ln>
            <a:noFill/>
          </a:ln>
        </p:spPr>
        <p:txBody>
          <a:bodyPr wrap="square" rtlCol="0">
            <a:spAutoFit/>
          </a:bodyPr>
          <a:lstStyle/>
          <a:p>
            <a:r>
              <a:rPr lang="en-IN" sz="3200" b="1" dirty="0" smtClean="0"/>
              <a:t>____ feed on small insects and worms.</a:t>
            </a:r>
            <a:endParaRPr lang="en-IN" sz="3200" b="1" dirty="0"/>
          </a:p>
        </p:txBody>
      </p:sp>
    </p:spTree>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2857496"/>
            <a:ext cx="7929618" cy="584775"/>
          </a:xfrm>
          <a:prstGeom prst="rect">
            <a:avLst/>
          </a:prstGeom>
          <a:noFill/>
          <a:ln>
            <a:noFill/>
          </a:ln>
        </p:spPr>
        <p:txBody>
          <a:bodyPr wrap="square" rtlCol="0">
            <a:spAutoFit/>
          </a:bodyPr>
          <a:lstStyle/>
          <a:p>
            <a:pPr algn="ctr"/>
            <a:r>
              <a:rPr lang="en-IN" sz="3200" b="1" dirty="0" smtClean="0">
                <a:solidFill>
                  <a:srgbClr val="FF0000"/>
                </a:solidFill>
              </a:rPr>
              <a:t>CARBOHYDRATES</a:t>
            </a:r>
            <a:endParaRPr lang="en-IN" sz="3200" b="1" dirty="0">
              <a:solidFill>
                <a:srgbClr val="FF0000"/>
              </a:solidFill>
            </a:endParaRPr>
          </a:p>
        </p:txBody>
      </p:sp>
    </p:spTree>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1785926"/>
            <a:ext cx="7643866" cy="3539430"/>
          </a:xfrm>
          <a:prstGeom prst="rect">
            <a:avLst/>
          </a:prstGeom>
          <a:noFill/>
          <a:ln>
            <a:noFill/>
          </a:ln>
        </p:spPr>
        <p:txBody>
          <a:bodyPr wrap="square" rtlCol="0">
            <a:spAutoFit/>
          </a:bodyPr>
          <a:lstStyle/>
          <a:p>
            <a:pPr algn="ctr"/>
            <a:r>
              <a:rPr lang="en-US" sz="3200" b="1" dirty="0" smtClean="0"/>
              <a:t>Iodine is used to test the presence of ___ in food.</a:t>
            </a:r>
          </a:p>
          <a:p>
            <a:pPr algn="ctr"/>
            <a:endParaRPr lang="en-IN" sz="3200" b="1" dirty="0" smtClean="0"/>
          </a:p>
          <a:p>
            <a:pPr marL="514350" indent="-514350" algn="ctr">
              <a:buAutoNum type="alphaLcParenBoth"/>
            </a:pPr>
            <a:r>
              <a:rPr lang="en-US" sz="3200" b="1" dirty="0" smtClean="0"/>
              <a:t>protein</a:t>
            </a:r>
            <a:endParaRPr lang="en-US" sz="3200" b="1" dirty="0" smtClean="0"/>
          </a:p>
          <a:p>
            <a:pPr marL="514350" indent="-514350" algn="ctr">
              <a:buAutoNum type="alphaLcParenBoth"/>
            </a:pPr>
            <a:r>
              <a:rPr lang="en-US" sz="3200" b="1" dirty="0" smtClean="0"/>
              <a:t>carbohydrates</a:t>
            </a:r>
          </a:p>
          <a:p>
            <a:pPr marL="514350" indent="-514350" algn="ctr">
              <a:buAutoNum type="alphaLcParenBoth"/>
            </a:pPr>
            <a:r>
              <a:rPr lang="en-US" sz="3200" b="1" dirty="0" smtClean="0"/>
              <a:t>starch</a:t>
            </a:r>
          </a:p>
          <a:p>
            <a:pPr marL="514350" indent="-514350" algn="ctr">
              <a:buAutoNum type="alphaLcParenBoth"/>
            </a:pPr>
            <a:r>
              <a:rPr lang="en-US" sz="3200" b="1" dirty="0" smtClean="0"/>
              <a:t>fats</a:t>
            </a:r>
            <a:endParaRPr lang="en-IN" sz="3200" b="1" dirty="0"/>
          </a:p>
        </p:txBody>
      </p:sp>
    </p:spTree>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2857496"/>
            <a:ext cx="7929618" cy="584775"/>
          </a:xfrm>
          <a:prstGeom prst="rect">
            <a:avLst/>
          </a:prstGeom>
          <a:noFill/>
          <a:ln>
            <a:noFill/>
          </a:ln>
        </p:spPr>
        <p:txBody>
          <a:bodyPr wrap="square" rtlCol="0">
            <a:spAutoFit/>
          </a:bodyPr>
          <a:lstStyle/>
          <a:p>
            <a:pPr algn="ctr"/>
            <a:r>
              <a:rPr lang="en-US" sz="3200" b="1" dirty="0" smtClean="0">
                <a:solidFill>
                  <a:srgbClr val="FF0000"/>
                </a:solidFill>
              </a:rPr>
              <a:t>STARCH</a:t>
            </a:r>
            <a:endParaRPr lang="en-IN" sz="3200" b="1" dirty="0">
              <a:solidFill>
                <a:srgbClr val="FF0000"/>
              </a:solidFill>
            </a:endParaRPr>
          </a:p>
        </p:txBody>
      </p:sp>
    </p:spTree>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1785926"/>
            <a:ext cx="7643866" cy="3046988"/>
          </a:xfrm>
          <a:prstGeom prst="rect">
            <a:avLst/>
          </a:prstGeom>
          <a:noFill/>
          <a:ln>
            <a:noFill/>
          </a:ln>
        </p:spPr>
        <p:txBody>
          <a:bodyPr wrap="square" rtlCol="0">
            <a:spAutoFit/>
          </a:bodyPr>
          <a:lstStyle/>
          <a:p>
            <a:pPr algn="ctr"/>
            <a:r>
              <a:rPr lang="en-US" sz="3200" b="1" dirty="0" err="1" smtClean="0"/>
              <a:t>Gur</a:t>
            </a:r>
            <a:r>
              <a:rPr lang="en-US" sz="3200" b="1" dirty="0" smtClean="0"/>
              <a:t> is a good source of-</a:t>
            </a:r>
          </a:p>
          <a:p>
            <a:pPr algn="ctr"/>
            <a:endParaRPr lang="en-IN" sz="3200" b="1" dirty="0" smtClean="0"/>
          </a:p>
          <a:p>
            <a:pPr marL="514350" indent="-514350">
              <a:buAutoNum type="alphaLcParenBoth"/>
            </a:pPr>
            <a:r>
              <a:rPr lang="en-US" sz="3200" b="1" dirty="0" smtClean="0"/>
              <a:t>fats</a:t>
            </a:r>
          </a:p>
          <a:p>
            <a:pPr marL="514350" indent="-514350">
              <a:buAutoNum type="alphaLcParenBoth"/>
            </a:pPr>
            <a:r>
              <a:rPr lang="en-US" sz="3200" b="1" dirty="0" smtClean="0"/>
              <a:t>proteins</a:t>
            </a:r>
          </a:p>
          <a:p>
            <a:pPr marL="514350" indent="-514350">
              <a:buAutoNum type="alphaLcParenBoth"/>
            </a:pPr>
            <a:r>
              <a:rPr lang="en-US" sz="3200" b="1" dirty="0" smtClean="0"/>
              <a:t>vitamins</a:t>
            </a:r>
          </a:p>
          <a:p>
            <a:pPr marL="514350" indent="-514350">
              <a:buAutoNum type="alphaLcParenBoth"/>
            </a:pPr>
            <a:r>
              <a:rPr lang="en-US" sz="3200" b="1" dirty="0" smtClean="0"/>
              <a:t>carbohydrates</a:t>
            </a:r>
            <a:endParaRPr lang="en-IN" sz="3200" b="1" dirty="0"/>
          </a:p>
        </p:txBody>
      </p:sp>
    </p:spTree>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2857496"/>
            <a:ext cx="7929618" cy="584775"/>
          </a:xfrm>
          <a:prstGeom prst="rect">
            <a:avLst/>
          </a:prstGeom>
          <a:noFill/>
          <a:ln>
            <a:noFill/>
          </a:ln>
        </p:spPr>
        <p:txBody>
          <a:bodyPr wrap="square" rtlCol="0">
            <a:spAutoFit/>
          </a:bodyPr>
          <a:lstStyle/>
          <a:p>
            <a:pPr algn="ctr"/>
            <a:r>
              <a:rPr lang="en-IN" sz="3200" b="1" dirty="0" smtClean="0">
                <a:solidFill>
                  <a:srgbClr val="FF0000"/>
                </a:solidFill>
              </a:rPr>
              <a:t>CARBOHYDRATE</a:t>
            </a:r>
            <a:endParaRPr lang="en-IN" sz="3200" b="1" dirty="0">
              <a:solidFill>
                <a:srgbClr val="FF0000"/>
              </a:solidFill>
            </a:endParaRPr>
          </a:p>
        </p:txBody>
      </p:sp>
    </p:spTree>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785926"/>
            <a:ext cx="9144000" cy="2554545"/>
          </a:xfrm>
          <a:prstGeom prst="rect">
            <a:avLst/>
          </a:prstGeom>
          <a:noFill/>
          <a:ln>
            <a:noFill/>
          </a:ln>
        </p:spPr>
        <p:txBody>
          <a:bodyPr wrap="square" rtlCol="0">
            <a:spAutoFit/>
          </a:bodyPr>
          <a:lstStyle/>
          <a:p>
            <a:pPr algn="ctr"/>
            <a:r>
              <a:rPr lang="en-IN" sz="3200" b="1" dirty="0" smtClean="0"/>
              <a:t>Deficiency of______ leads to goitre</a:t>
            </a:r>
            <a:r>
              <a:rPr lang="en-IN" sz="3200" b="1" dirty="0" smtClean="0"/>
              <a:t>.</a:t>
            </a:r>
          </a:p>
          <a:p>
            <a:pPr algn="ctr"/>
            <a:r>
              <a:rPr lang="en-IN" sz="3200" b="1" dirty="0" smtClean="0"/>
              <a:t>(a)vitamins</a:t>
            </a:r>
          </a:p>
          <a:p>
            <a:pPr algn="ctr"/>
            <a:r>
              <a:rPr lang="en-IN" sz="3200" b="1" dirty="0" smtClean="0"/>
              <a:t>(b)iodine</a:t>
            </a:r>
          </a:p>
          <a:p>
            <a:pPr algn="ctr"/>
            <a:r>
              <a:rPr lang="en-IN" sz="3200" b="1" dirty="0" smtClean="0"/>
              <a:t>(c)iron</a:t>
            </a:r>
          </a:p>
          <a:p>
            <a:pPr algn="ctr"/>
            <a:r>
              <a:rPr lang="en-IN" sz="3200" b="1" dirty="0" smtClean="0"/>
              <a:t>(d)milk</a:t>
            </a:r>
          </a:p>
        </p:txBody>
      </p:sp>
    </p:spTree>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2857496"/>
            <a:ext cx="7929618" cy="584775"/>
          </a:xfrm>
          <a:prstGeom prst="rect">
            <a:avLst/>
          </a:prstGeom>
          <a:noFill/>
          <a:ln>
            <a:noFill/>
          </a:ln>
        </p:spPr>
        <p:txBody>
          <a:bodyPr wrap="square" rtlCol="0">
            <a:spAutoFit/>
          </a:bodyPr>
          <a:lstStyle/>
          <a:p>
            <a:pPr algn="ctr"/>
            <a:r>
              <a:rPr lang="en-IN" sz="3200" b="1" dirty="0" smtClean="0">
                <a:solidFill>
                  <a:srgbClr val="FF0000"/>
                </a:solidFill>
              </a:rPr>
              <a:t>IODINE</a:t>
            </a:r>
            <a:endParaRPr lang="en-IN" sz="3200" b="1" dirty="0">
              <a:solidFill>
                <a:srgbClr val="FF0000"/>
              </a:solidFill>
            </a:endParaRPr>
          </a:p>
        </p:txBody>
      </p:sp>
    </p:spTree>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785926"/>
            <a:ext cx="9144000" cy="2554545"/>
          </a:xfrm>
          <a:prstGeom prst="rect">
            <a:avLst/>
          </a:prstGeom>
          <a:noFill/>
          <a:ln>
            <a:noFill/>
          </a:ln>
        </p:spPr>
        <p:txBody>
          <a:bodyPr wrap="square" rtlCol="0">
            <a:spAutoFit/>
          </a:bodyPr>
          <a:lstStyle/>
          <a:p>
            <a:pPr algn="ctr"/>
            <a:r>
              <a:rPr lang="en-IN" sz="3200" b="1" dirty="0" smtClean="0"/>
              <a:t>Vitamins and Minerals </a:t>
            </a:r>
            <a:r>
              <a:rPr lang="en-IN" sz="3200" b="1" dirty="0" smtClean="0"/>
              <a:t>are:</a:t>
            </a:r>
          </a:p>
          <a:p>
            <a:pPr marL="514350" indent="-514350" algn="ctr">
              <a:buAutoNum type="alphaLcParenBoth"/>
            </a:pPr>
            <a:r>
              <a:rPr lang="en-IN" sz="3200" b="1" dirty="0" smtClean="0"/>
              <a:t>protective foods</a:t>
            </a:r>
          </a:p>
          <a:p>
            <a:pPr marL="514350" indent="-514350" algn="ctr">
              <a:buAutoNum type="alphaLcParenBoth"/>
            </a:pPr>
            <a:r>
              <a:rPr lang="en-IN" sz="3200" b="1" dirty="0" smtClean="0"/>
              <a:t>body-building foods</a:t>
            </a:r>
          </a:p>
          <a:p>
            <a:pPr marL="514350" indent="-514350" algn="ctr">
              <a:buAutoNum type="alphaLcParenBoth"/>
            </a:pPr>
            <a:r>
              <a:rPr lang="en-IN" sz="3200" b="1" dirty="0" smtClean="0"/>
              <a:t>energy-giving foods</a:t>
            </a:r>
          </a:p>
          <a:p>
            <a:pPr marL="514350" indent="-514350" algn="ctr">
              <a:buAutoNum type="alphaLcParenBoth"/>
            </a:pPr>
            <a:r>
              <a:rPr lang="en-IN" sz="3200" b="1" dirty="0" smtClean="0"/>
              <a:t>both </a:t>
            </a:r>
            <a:r>
              <a:rPr lang="en-IN" sz="3200" b="1" dirty="0" smtClean="0"/>
              <a:t>(a) and (b)</a:t>
            </a:r>
            <a:endParaRPr lang="en-IN" sz="3200" b="1" dirty="0" smtClean="0"/>
          </a:p>
        </p:txBody>
      </p:sp>
    </p:spTree>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2857496"/>
            <a:ext cx="7929618" cy="584775"/>
          </a:xfrm>
          <a:prstGeom prst="rect">
            <a:avLst/>
          </a:prstGeom>
          <a:noFill/>
          <a:ln>
            <a:noFill/>
          </a:ln>
        </p:spPr>
        <p:txBody>
          <a:bodyPr wrap="square" rtlCol="0">
            <a:spAutoFit/>
          </a:bodyPr>
          <a:lstStyle/>
          <a:p>
            <a:pPr algn="ctr"/>
            <a:r>
              <a:rPr lang="en-IN" sz="3200" b="1" dirty="0" smtClean="0">
                <a:solidFill>
                  <a:srgbClr val="FF0000"/>
                </a:solidFill>
              </a:rPr>
              <a:t>PROTECTIVE FOODS</a:t>
            </a:r>
            <a:endParaRPr lang="en-IN" sz="3200" b="1" dirty="0">
              <a:solidFill>
                <a:srgbClr val="FF0000"/>
              </a:solidFill>
            </a:endParaRPr>
          </a:p>
        </p:txBody>
      </p:sp>
    </p:spTree>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1785926"/>
            <a:ext cx="9144000" cy="2554545"/>
          </a:xfrm>
          <a:prstGeom prst="rect">
            <a:avLst/>
          </a:prstGeom>
          <a:noFill/>
          <a:ln>
            <a:noFill/>
          </a:ln>
        </p:spPr>
        <p:txBody>
          <a:bodyPr wrap="square" rtlCol="0">
            <a:spAutoFit/>
          </a:bodyPr>
          <a:lstStyle/>
          <a:p>
            <a:r>
              <a:rPr lang="en-IN" sz="3200" b="1" dirty="0" smtClean="0"/>
              <a:t>Deficiency of vitamin A </a:t>
            </a:r>
            <a:r>
              <a:rPr lang="en-IN" sz="3200" b="1" dirty="0" smtClean="0"/>
              <a:t>leads to:</a:t>
            </a:r>
          </a:p>
          <a:p>
            <a:r>
              <a:rPr lang="en-IN" sz="3200" b="1" dirty="0" smtClean="0"/>
              <a:t>(a)</a:t>
            </a:r>
            <a:r>
              <a:rPr lang="en-IN" sz="3200" b="1" dirty="0" err="1" smtClean="0"/>
              <a:t>beri-beri</a:t>
            </a:r>
            <a:endParaRPr lang="en-IN" sz="3200" b="1" dirty="0" smtClean="0"/>
          </a:p>
          <a:p>
            <a:r>
              <a:rPr lang="en-IN" sz="3200" b="1" dirty="0" smtClean="0"/>
              <a:t>(b)scurvy </a:t>
            </a:r>
          </a:p>
          <a:p>
            <a:r>
              <a:rPr lang="en-IN" sz="3200" b="1" dirty="0" smtClean="0"/>
              <a:t>(c)poor </a:t>
            </a:r>
            <a:r>
              <a:rPr lang="en-IN" sz="3200" b="1" dirty="0" smtClean="0"/>
              <a:t>night </a:t>
            </a:r>
            <a:r>
              <a:rPr lang="en-IN" sz="3200" b="1" dirty="0" smtClean="0"/>
              <a:t>vision</a:t>
            </a:r>
          </a:p>
          <a:p>
            <a:r>
              <a:rPr lang="en-IN" sz="3200" b="1" dirty="0" smtClean="0"/>
              <a:t>(d)rickets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348" y="2857496"/>
            <a:ext cx="7643866" cy="584775"/>
          </a:xfrm>
          <a:prstGeom prst="rect">
            <a:avLst/>
          </a:prstGeom>
          <a:noFill/>
          <a:ln>
            <a:noFill/>
          </a:ln>
        </p:spPr>
        <p:txBody>
          <a:bodyPr wrap="square" rtlCol="0">
            <a:spAutoFit/>
          </a:bodyPr>
          <a:lstStyle/>
          <a:p>
            <a:r>
              <a:rPr lang="en-IN" sz="3200" b="1" i="1" dirty="0" smtClean="0">
                <a:solidFill>
                  <a:srgbClr val="FF0000"/>
                </a:solidFill>
              </a:rPr>
              <a:t>Birds</a:t>
            </a:r>
            <a:r>
              <a:rPr lang="en-IN" sz="3200" b="1" dirty="0" smtClean="0"/>
              <a:t> feed </a:t>
            </a:r>
            <a:r>
              <a:rPr lang="en-IN" sz="3200" b="1" dirty="0" smtClean="0"/>
              <a:t>on small insects and worms.</a:t>
            </a:r>
            <a:endParaRPr lang="en-IN" sz="3200" b="1" dirty="0"/>
          </a:p>
        </p:txBody>
      </p:sp>
    </p:spTree>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2857496"/>
            <a:ext cx="7929618" cy="584775"/>
          </a:xfrm>
          <a:prstGeom prst="rect">
            <a:avLst/>
          </a:prstGeom>
          <a:noFill/>
          <a:ln>
            <a:noFill/>
          </a:ln>
        </p:spPr>
        <p:txBody>
          <a:bodyPr wrap="square" rtlCol="0">
            <a:spAutoFit/>
          </a:bodyPr>
          <a:lstStyle/>
          <a:p>
            <a:pPr algn="ctr"/>
            <a:r>
              <a:rPr lang="en-IN" sz="3200" b="1" dirty="0" smtClean="0">
                <a:solidFill>
                  <a:srgbClr val="FF0000"/>
                </a:solidFill>
              </a:rPr>
              <a:t>POOR NIGHT VISION</a:t>
            </a:r>
            <a:endParaRPr lang="en-IN" sz="3200" b="1" dirty="0">
              <a:solidFill>
                <a:srgbClr val="FF0000"/>
              </a:solidFill>
            </a:endParaRPr>
          </a:p>
        </p:txBody>
      </p:sp>
    </p:spTree>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1785926"/>
            <a:ext cx="9144000" cy="2554545"/>
          </a:xfrm>
          <a:prstGeom prst="rect">
            <a:avLst/>
          </a:prstGeom>
          <a:noFill/>
          <a:ln>
            <a:noFill/>
          </a:ln>
        </p:spPr>
        <p:txBody>
          <a:bodyPr wrap="square" rtlCol="0">
            <a:spAutoFit/>
          </a:bodyPr>
          <a:lstStyle/>
          <a:p>
            <a:r>
              <a:rPr lang="en-IN" sz="3200" b="1" dirty="0" smtClean="0"/>
              <a:t>Deficiency of iron leads </a:t>
            </a:r>
            <a:r>
              <a:rPr lang="en-IN" sz="3200" b="1" dirty="0" smtClean="0"/>
              <a:t>to:</a:t>
            </a:r>
          </a:p>
          <a:p>
            <a:r>
              <a:rPr lang="en-IN" sz="3200" b="1" dirty="0" smtClean="0"/>
              <a:t>(a)anaemia</a:t>
            </a:r>
          </a:p>
          <a:p>
            <a:r>
              <a:rPr lang="en-IN" sz="3200" b="1" dirty="0" smtClean="0"/>
              <a:t>(b)goitre</a:t>
            </a:r>
          </a:p>
          <a:p>
            <a:r>
              <a:rPr lang="en-IN" sz="3200" b="1" dirty="0" smtClean="0"/>
              <a:t>(c)marasmus</a:t>
            </a:r>
          </a:p>
          <a:p>
            <a:r>
              <a:rPr lang="en-IN" sz="3200" b="1" dirty="0" smtClean="0"/>
              <a:t>(d)rickets</a:t>
            </a:r>
          </a:p>
        </p:txBody>
      </p:sp>
    </p:spTree>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2857496"/>
            <a:ext cx="7929618" cy="584775"/>
          </a:xfrm>
          <a:prstGeom prst="rect">
            <a:avLst/>
          </a:prstGeom>
          <a:noFill/>
          <a:ln>
            <a:noFill/>
          </a:ln>
        </p:spPr>
        <p:txBody>
          <a:bodyPr wrap="square" rtlCol="0">
            <a:spAutoFit/>
          </a:bodyPr>
          <a:lstStyle/>
          <a:p>
            <a:pPr algn="ctr"/>
            <a:r>
              <a:rPr lang="en-IN" sz="3200" b="1" dirty="0" smtClean="0">
                <a:solidFill>
                  <a:srgbClr val="FF0000"/>
                </a:solidFill>
              </a:rPr>
              <a:t>ANAEMIA</a:t>
            </a:r>
            <a:endParaRPr lang="en-IN" sz="3200" b="1" dirty="0">
              <a:solidFill>
                <a:srgbClr val="FF0000"/>
              </a:solidFill>
            </a:endParaRPr>
          </a:p>
        </p:txBody>
      </p:sp>
    </p:spTree>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2928934"/>
            <a:ext cx="7643866" cy="584775"/>
          </a:xfrm>
          <a:prstGeom prst="rect">
            <a:avLst/>
          </a:prstGeom>
          <a:noFill/>
          <a:ln>
            <a:solidFill>
              <a:schemeClr val="tx1"/>
            </a:solidFill>
          </a:ln>
        </p:spPr>
        <p:txBody>
          <a:bodyPr wrap="square" rtlCol="0">
            <a:spAutoFit/>
          </a:bodyPr>
          <a:lstStyle/>
          <a:p>
            <a:pPr algn="ctr"/>
            <a:r>
              <a:rPr lang="en-US" sz="3200" b="1" dirty="0" smtClean="0"/>
              <a:t>FILL IN THE BLANKS</a:t>
            </a:r>
            <a:endParaRPr lang="en-IN" sz="3200" b="1" dirty="0"/>
          </a:p>
        </p:txBody>
      </p:sp>
    </p:spTree>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85720" y="500042"/>
          <a:ext cx="8286808" cy="5751336"/>
        </p:xfrm>
        <a:graphic>
          <a:graphicData uri="http://schemas.openxmlformats.org/drawingml/2006/table">
            <a:tbl>
              <a:tblPr/>
              <a:tblGrid>
                <a:gridCol w="8286808"/>
              </a:tblGrid>
              <a:tr h="374316">
                <a:tc>
                  <a:txBody>
                    <a:bodyPr/>
                    <a:lstStyle/>
                    <a:p>
                      <a:pPr rtl="0" fontAlgn="b"/>
                      <a:r>
                        <a:rPr lang="en-US" sz="2000" b="1" dirty="0" smtClean="0">
                          <a:latin typeface="Arial" pitchFamily="34" charset="0"/>
                          <a:cs typeface="Arial" pitchFamily="34" charset="0"/>
                        </a:rPr>
                        <a:t>1. The</a:t>
                      </a:r>
                      <a:r>
                        <a:rPr lang="en-US" sz="2000" b="1" baseline="0" dirty="0" smtClean="0">
                          <a:latin typeface="Arial" pitchFamily="34" charset="0"/>
                          <a:cs typeface="Arial" pitchFamily="34" charset="0"/>
                        </a:rPr>
                        <a:t> essential components of food are ____,____,____,____,____,</a:t>
                      </a:r>
                    </a:p>
                    <a:p>
                      <a:pPr rtl="0" fontAlgn="b"/>
                      <a:r>
                        <a:rPr lang="en-US" sz="2000" b="1" baseline="0" dirty="0" smtClean="0">
                          <a:latin typeface="Arial" pitchFamily="34" charset="0"/>
                          <a:cs typeface="Arial" pitchFamily="34" charset="0"/>
                        </a:rPr>
                        <a:t>____ and ___.</a:t>
                      </a:r>
                      <a:endParaRPr lang="en-IN" sz="2000" b="1" dirty="0">
                        <a:latin typeface="Arial" pitchFamily="34" charset="0"/>
                        <a:cs typeface="Arial" pitchFamily="34" charset="0"/>
                      </a:endParaRPr>
                    </a:p>
                  </a:txBody>
                  <a:tcPr marL="18230" marR="18230" marT="12153" marB="12153"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199311">
                <a:tc>
                  <a:txBody>
                    <a:bodyPr/>
                    <a:lstStyle/>
                    <a:p>
                      <a:pPr rtl="0" fontAlgn="b"/>
                      <a:r>
                        <a:rPr lang="en-IN" sz="2000" b="1" dirty="0" smtClean="0">
                          <a:latin typeface="Arial" pitchFamily="34" charset="0"/>
                          <a:cs typeface="Arial" pitchFamily="34" charset="0"/>
                        </a:rPr>
                        <a:t>2. Energy-giving </a:t>
                      </a:r>
                      <a:r>
                        <a:rPr lang="en-IN" sz="2000" b="1" dirty="0">
                          <a:latin typeface="Arial" pitchFamily="34" charset="0"/>
                          <a:cs typeface="Arial" pitchFamily="34" charset="0"/>
                        </a:rPr>
                        <a:t>foods </a:t>
                      </a:r>
                      <a:r>
                        <a:rPr lang="en-IN" sz="2000" b="1" dirty="0" err="1">
                          <a:latin typeface="Arial" pitchFamily="34" charset="0"/>
                          <a:cs typeface="Arial" pitchFamily="34" charset="0"/>
                        </a:rPr>
                        <a:t>are____and</a:t>
                      </a:r>
                      <a:r>
                        <a:rPr lang="en-IN" sz="2000" b="1" dirty="0">
                          <a:latin typeface="Arial" pitchFamily="34" charset="0"/>
                          <a:cs typeface="Arial" pitchFamily="34" charset="0"/>
                        </a:rPr>
                        <a:t>_____.</a:t>
                      </a:r>
                    </a:p>
                  </a:txBody>
                  <a:tcPr marL="18230" marR="18230" marT="12153" marB="12153"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199311">
                <a:tc>
                  <a:txBody>
                    <a:bodyPr/>
                    <a:lstStyle/>
                    <a:p>
                      <a:pPr rtl="0" fontAlgn="b"/>
                      <a:r>
                        <a:rPr lang="en-IN" sz="2000" b="1" dirty="0" smtClean="0">
                          <a:latin typeface="Arial" pitchFamily="34" charset="0"/>
                          <a:cs typeface="Arial" pitchFamily="34" charset="0"/>
                        </a:rPr>
                        <a:t>3. Protective </a:t>
                      </a:r>
                      <a:r>
                        <a:rPr lang="en-IN" sz="2000" b="1" dirty="0">
                          <a:latin typeface="Arial" pitchFamily="34" charset="0"/>
                          <a:cs typeface="Arial" pitchFamily="34" charset="0"/>
                        </a:rPr>
                        <a:t>foods </a:t>
                      </a:r>
                      <a:r>
                        <a:rPr lang="en-IN" sz="2000" b="1" dirty="0" err="1">
                          <a:latin typeface="Arial" pitchFamily="34" charset="0"/>
                          <a:cs typeface="Arial" pitchFamily="34" charset="0"/>
                        </a:rPr>
                        <a:t>are____and</a:t>
                      </a:r>
                      <a:r>
                        <a:rPr lang="en-IN" sz="2000" b="1" dirty="0">
                          <a:latin typeface="Arial" pitchFamily="34" charset="0"/>
                          <a:cs typeface="Arial" pitchFamily="34" charset="0"/>
                        </a:rPr>
                        <a:t>____.</a:t>
                      </a:r>
                    </a:p>
                  </a:txBody>
                  <a:tcPr marL="18230" marR="18230" marT="12153" marB="12153"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199311">
                <a:tc>
                  <a:txBody>
                    <a:bodyPr/>
                    <a:lstStyle/>
                    <a:p>
                      <a:pPr rtl="0" fontAlgn="b"/>
                      <a:r>
                        <a:rPr lang="en-IN" sz="2000" b="1" dirty="0" smtClean="0">
                          <a:latin typeface="Arial" pitchFamily="34" charset="0"/>
                          <a:cs typeface="Arial" pitchFamily="34" charset="0"/>
                        </a:rPr>
                        <a:t>4. Body-building </a:t>
                      </a:r>
                      <a:r>
                        <a:rPr lang="en-IN" sz="2000" b="1" dirty="0">
                          <a:latin typeface="Arial" pitchFamily="34" charset="0"/>
                          <a:cs typeface="Arial" pitchFamily="34" charset="0"/>
                        </a:rPr>
                        <a:t>foods are_____</a:t>
                      </a:r>
                    </a:p>
                  </a:txBody>
                  <a:tcPr marL="18230" marR="18230" marT="12153" marB="12153"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199311">
                <a:tc>
                  <a:txBody>
                    <a:bodyPr/>
                    <a:lstStyle/>
                    <a:p>
                      <a:pPr rtl="0" fontAlgn="b"/>
                      <a:r>
                        <a:rPr lang="en-IN" sz="2000" b="1" dirty="0" smtClean="0">
                          <a:latin typeface="Arial" pitchFamily="34" charset="0"/>
                          <a:cs typeface="Arial" pitchFamily="34" charset="0"/>
                        </a:rPr>
                        <a:t>5. Pulses </a:t>
                      </a:r>
                      <a:r>
                        <a:rPr lang="en-IN" sz="2000" b="1" dirty="0">
                          <a:latin typeface="Arial" pitchFamily="34" charset="0"/>
                          <a:cs typeface="Arial" pitchFamily="34" charset="0"/>
                        </a:rPr>
                        <a:t>are some source of ____.</a:t>
                      </a:r>
                    </a:p>
                  </a:txBody>
                  <a:tcPr marL="18230" marR="18230" marT="12153" marB="12153"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374316">
                <a:tc>
                  <a:txBody>
                    <a:bodyPr/>
                    <a:lstStyle/>
                    <a:p>
                      <a:pPr rtl="0" fontAlgn="b"/>
                      <a:r>
                        <a:rPr lang="en-IN" sz="2000" b="1" dirty="0" smtClean="0">
                          <a:latin typeface="Arial" pitchFamily="34" charset="0"/>
                          <a:cs typeface="Arial" pitchFamily="34" charset="0"/>
                        </a:rPr>
                        <a:t>6. ____</a:t>
                      </a:r>
                      <a:r>
                        <a:rPr lang="en-IN" sz="2000" b="1" dirty="0" err="1">
                          <a:latin typeface="Arial" pitchFamily="34" charset="0"/>
                          <a:cs typeface="Arial" pitchFamily="34" charset="0"/>
                        </a:rPr>
                        <a:t>and____are</a:t>
                      </a:r>
                      <a:r>
                        <a:rPr lang="en-IN" sz="2000" b="1" dirty="0">
                          <a:latin typeface="Arial" pitchFamily="34" charset="0"/>
                          <a:cs typeface="Arial" pitchFamily="34" charset="0"/>
                        </a:rPr>
                        <a:t> the sources of carbohydrates in our diet.</a:t>
                      </a:r>
                    </a:p>
                  </a:txBody>
                  <a:tcPr marL="18230" marR="18230" marT="12153" marB="12153"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374316">
                <a:tc>
                  <a:txBody>
                    <a:bodyPr/>
                    <a:lstStyle/>
                    <a:p>
                      <a:pPr rtl="0" fontAlgn="b"/>
                      <a:r>
                        <a:rPr lang="en-IN" sz="2000" b="1" dirty="0" smtClean="0">
                          <a:latin typeface="Arial" pitchFamily="34" charset="0"/>
                          <a:cs typeface="Arial" pitchFamily="34" charset="0"/>
                        </a:rPr>
                        <a:t>7. Water </a:t>
                      </a:r>
                      <a:r>
                        <a:rPr lang="en-IN" sz="2000" b="1" dirty="0">
                          <a:latin typeface="Arial" pitchFamily="34" charset="0"/>
                          <a:cs typeface="Arial" pitchFamily="34" charset="0"/>
                        </a:rPr>
                        <a:t>makes up </a:t>
                      </a:r>
                      <a:r>
                        <a:rPr lang="en-IN" sz="2000" b="1" dirty="0" err="1">
                          <a:latin typeface="Arial" pitchFamily="34" charset="0"/>
                          <a:cs typeface="Arial" pitchFamily="34" charset="0"/>
                        </a:rPr>
                        <a:t>about____per</a:t>
                      </a:r>
                      <a:r>
                        <a:rPr lang="en-IN" sz="2000" b="1" dirty="0">
                          <a:latin typeface="Arial" pitchFamily="34" charset="0"/>
                          <a:cs typeface="Arial" pitchFamily="34" charset="0"/>
                        </a:rPr>
                        <a:t> cent of the total weight of an adult.</a:t>
                      </a:r>
                    </a:p>
                  </a:txBody>
                  <a:tcPr marL="18230" marR="18230" marT="12153" marB="12153"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374316">
                <a:tc>
                  <a:txBody>
                    <a:bodyPr/>
                    <a:lstStyle/>
                    <a:p>
                      <a:pPr rtl="0" fontAlgn="b"/>
                      <a:r>
                        <a:rPr lang="en-IN" sz="2000" b="1" dirty="0" smtClean="0">
                          <a:latin typeface="Arial" pitchFamily="34" charset="0"/>
                          <a:cs typeface="Arial" pitchFamily="34" charset="0"/>
                        </a:rPr>
                        <a:t>8. Proteins </a:t>
                      </a:r>
                      <a:r>
                        <a:rPr lang="en-IN" sz="2000" b="1" dirty="0">
                          <a:latin typeface="Arial" pitchFamily="34" charset="0"/>
                          <a:cs typeface="Arial" pitchFamily="34" charset="0"/>
                        </a:rPr>
                        <a:t>of animal origin </a:t>
                      </a:r>
                      <a:r>
                        <a:rPr lang="en-IN" sz="2000" b="1" dirty="0" err="1">
                          <a:latin typeface="Arial" pitchFamily="34" charset="0"/>
                          <a:cs typeface="Arial" pitchFamily="34" charset="0"/>
                        </a:rPr>
                        <a:t>are____,_____and</a:t>
                      </a:r>
                      <a:r>
                        <a:rPr lang="en-IN" sz="2000" b="1" dirty="0">
                          <a:latin typeface="Arial" pitchFamily="34" charset="0"/>
                          <a:cs typeface="Arial" pitchFamily="34" charset="0"/>
                        </a:rPr>
                        <a:t>_____.</a:t>
                      </a:r>
                    </a:p>
                  </a:txBody>
                  <a:tcPr marL="18230" marR="18230" marT="12153" marB="12153"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374316">
                <a:tc>
                  <a:txBody>
                    <a:bodyPr/>
                    <a:lstStyle/>
                    <a:p>
                      <a:pPr rtl="0" fontAlgn="b"/>
                      <a:r>
                        <a:rPr lang="en-IN" sz="2000" b="1" dirty="0" smtClean="0">
                          <a:latin typeface="Arial" pitchFamily="34" charset="0"/>
                          <a:cs typeface="Arial" pitchFamily="34" charset="0"/>
                        </a:rPr>
                        <a:t>9. Fibre </a:t>
                      </a:r>
                      <a:r>
                        <a:rPr lang="en-IN" sz="2000" b="1" dirty="0">
                          <a:latin typeface="Arial" pitchFamily="34" charset="0"/>
                          <a:cs typeface="Arial" pitchFamily="34" charset="0"/>
                        </a:rPr>
                        <a:t>helps in proper functioning of </a:t>
                      </a:r>
                      <a:r>
                        <a:rPr lang="en-IN" sz="2000" b="1" dirty="0" err="1">
                          <a:latin typeface="Arial" pitchFamily="34" charset="0"/>
                          <a:cs typeface="Arial" pitchFamily="34" charset="0"/>
                        </a:rPr>
                        <a:t>the____system</a:t>
                      </a:r>
                      <a:r>
                        <a:rPr lang="en-IN" sz="2000" b="1" dirty="0">
                          <a:latin typeface="Arial" pitchFamily="34" charset="0"/>
                          <a:cs typeface="Arial" pitchFamily="34" charset="0"/>
                        </a:rPr>
                        <a:t>.</a:t>
                      </a:r>
                    </a:p>
                  </a:txBody>
                  <a:tcPr marL="18230" marR="18230" marT="12153" marB="12153"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199311">
                <a:tc>
                  <a:txBody>
                    <a:bodyPr/>
                    <a:lstStyle/>
                    <a:p>
                      <a:pPr rtl="0" fontAlgn="b"/>
                      <a:r>
                        <a:rPr lang="en-IN" sz="2000" b="1" dirty="0" smtClean="0">
                          <a:latin typeface="Arial" pitchFamily="34" charset="0"/>
                          <a:cs typeface="Arial" pitchFamily="34" charset="0"/>
                        </a:rPr>
                        <a:t>10. Our </a:t>
                      </a:r>
                      <a:r>
                        <a:rPr lang="en-IN" sz="2000" b="1" dirty="0">
                          <a:latin typeface="Arial" pitchFamily="34" charset="0"/>
                          <a:cs typeface="Arial" pitchFamily="34" charset="0"/>
                        </a:rPr>
                        <a:t>body </a:t>
                      </a:r>
                      <a:r>
                        <a:rPr lang="en-IN" sz="2000" b="1" dirty="0" err="1">
                          <a:latin typeface="Arial" pitchFamily="34" charset="0"/>
                          <a:cs typeface="Arial" pitchFamily="34" charset="0"/>
                        </a:rPr>
                        <a:t>needs____litres</a:t>
                      </a:r>
                      <a:r>
                        <a:rPr lang="en-IN" sz="2000" b="1" dirty="0">
                          <a:latin typeface="Arial" pitchFamily="34" charset="0"/>
                          <a:cs typeface="Arial" pitchFamily="34" charset="0"/>
                        </a:rPr>
                        <a:t> of water every day.</a:t>
                      </a:r>
                    </a:p>
                  </a:txBody>
                  <a:tcPr marL="18230" marR="18230" marT="12153" marB="12153"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199311">
                <a:tc>
                  <a:txBody>
                    <a:bodyPr/>
                    <a:lstStyle/>
                    <a:p>
                      <a:pPr rtl="0" fontAlgn="b"/>
                      <a:r>
                        <a:rPr lang="en-IN" sz="2000" b="1" dirty="0" smtClean="0">
                          <a:latin typeface="Arial" pitchFamily="34" charset="0"/>
                          <a:cs typeface="Arial" pitchFamily="34" charset="0"/>
                        </a:rPr>
                        <a:t>11. Butter </a:t>
                      </a:r>
                      <a:r>
                        <a:rPr lang="en-IN" sz="2000" b="1" dirty="0">
                          <a:latin typeface="Arial" pitchFamily="34" charset="0"/>
                          <a:cs typeface="Arial" pitchFamily="34" charset="0"/>
                        </a:rPr>
                        <a:t>and ghee are rich in ____.</a:t>
                      </a:r>
                    </a:p>
                  </a:txBody>
                  <a:tcPr marL="18230" marR="18230" marT="12153" marB="12153"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199311">
                <a:tc>
                  <a:txBody>
                    <a:bodyPr/>
                    <a:lstStyle/>
                    <a:p>
                      <a:pPr rtl="0" fontAlgn="b"/>
                      <a:r>
                        <a:rPr lang="en-IN" sz="2000" b="1" dirty="0" smtClean="0">
                          <a:latin typeface="Arial" pitchFamily="34" charset="0"/>
                          <a:cs typeface="Arial" pitchFamily="34" charset="0"/>
                        </a:rPr>
                        <a:t>12. Processed </a:t>
                      </a:r>
                      <a:r>
                        <a:rPr lang="en-IN" sz="2000" b="1" dirty="0">
                          <a:latin typeface="Arial" pitchFamily="34" charset="0"/>
                          <a:cs typeface="Arial" pitchFamily="34" charset="0"/>
                        </a:rPr>
                        <a:t>foods are rich in____.</a:t>
                      </a:r>
                    </a:p>
                  </a:txBody>
                  <a:tcPr marL="18230" marR="18230" marT="12153" marB="12153"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199311">
                <a:tc>
                  <a:txBody>
                    <a:bodyPr/>
                    <a:lstStyle/>
                    <a:p>
                      <a:pPr rtl="0" fontAlgn="b"/>
                      <a:r>
                        <a:rPr lang="en-IN" sz="2000" b="1" dirty="0" smtClean="0">
                          <a:latin typeface="Arial" pitchFamily="34" charset="0"/>
                          <a:cs typeface="Arial" pitchFamily="34" charset="0"/>
                        </a:rPr>
                        <a:t>13. Deficiency </a:t>
                      </a:r>
                      <a:r>
                        <a:rPr lang="en-IN" sz="2000" b="1" dirty="0">
                          <a:latin typeface="Arial" pitchFamily="34" charset="0"/>
                          <a:cs typeface="Arial" pitchFamily="34" charset="0"/>
                        </a:rPr>
                        <a:t>of iodine leads to _____.</a:t>
                      </a:r>
                    </a:p>
                  </a:txBody>
                  <a:tcPr marL="18230" marR="18230" marT="12153" marB="12153"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199311">
                <a:tc>
                  <a:txBody>
                    <a:bodyPr/>
                    <a:lstStyle/>
                    <a:p>
                      <a:pPr rtl="0" fontAlgn="b"/>
                      <a:r>
                        <a:rPr lang="en-IN" sz="2000" b="1" dirty="0" smtClean="0">
                          <a:latin typeface="Arial" pitchFamily="34" charset="0"/>
                          <a:cs typeface="Arial" pitchFamily="34" charset="0"/>
                        </a:rPr>
                        <a:t>14. Deficiency </a:t>
                      </a:r>
                      <a:r>
                        <a:rPr lang="en-IN" sz="2000" b="1" dirty="0" err="1">
                          <a:latin typeface="Arial" pitchFamily="34" charset="0"/>
                          <a:cs typeface="Arial" pitchFamily="34" charset="0"/>
                        </a:rPr>
                        <a:t>of____leads</a:t>
                      </a:r>
                      <a:r>
                        <a:rPr lang="en-IN" sz="2000" b="1" dirty="0">
                          <a:latin typeface="Arial" pitchFamily="34" charset="0"/>
                          <a:cs typeface="Arial" pitchFamily="34" charset="0"/>
                        </a:rPr>
                        <a:t> to anaemia.</a:t>
                      </a:r>
                    </a:p>
                  </a:txBody>
                  <a:tcPr marL="18230" marR="18230" marT="12153" marB="12153"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199311">
                <a:tc>
                  <a:txBody>
                    <a:bodyPr/>
                    <a:lstStyle/>
                    <a:p>
                      <a:pPr rtl="0" fontAlgn="b"/>
                      <a:r>
                        <a:rPr lang="en-IN" sz="2000" b="1" dirty="0" smtClean="0">
                          <a:latin typeface="Arial" pitchFamily="34" charset="0"/>
                          <a:cs typeface="Arial" pitchFamily="34" charset="0"/>
                        </a:rPr>
                        <a:t>15. </a:t>
                      </a:r>
                      <a:r>
                        <a:rPr lang="en-IN" sz="2000" b="1" dirty="0" err="1" smtClean="0">
                          <a:latin typeface="Arial" pitchFamily="34" charset="0"/>
                          <a:cs typeface="Arial" pitchFamily="34" charset="0"/>
                        </a:rPr>
                        <a:t>Overeasting</a:t>
                      </a:r>
                      <a:r>
                        <a:rPr lang="en-IN" sz="2000" b="1" dirty="0" smtClean="0">
                          <a:latin typeface="Arial" pitchFamily="34" charset="0"/>
                          <a:cs typeface="Arial" pitchFamily="34" charset="0"/>
                        </a:rPr>
                        <a:t> </a:t>
                      </a:r>
                      <a:r>
                        <a:rPr lang="en-IN" sz="2000" b="1" dirty="0">
                          <a:latin typeface="Arial" pitchFamily="34" charset="0"/>
                          <a:cs typeface="Arial" pitchFamily="34" charset="0"/>
                        </a:rPr>
                        <a:t>causes a disease called_____.</a:t>
                      </a:r>
                    </a:p>
                  </a:txBody>
                  <a:tcPr marL="18230" marR="18230" marT="12153" marB="12153"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199311">
                <a:tc>
                  <a:txBody>
                    <a:bodyPr/>
                    <a:lstStyle/>
                    <a:p>
                      <a:pPr rtl="0" fontAlgn="b"/>
                      <a:r>
                        <a:rPr lang="en-IN" sz="2000" b="1" dirty="0" smtClean="0">
                          <a:latin typeface="Arial" pitchFamily="34" charset="0"/>
                          <a:cs typeface="Arial" pitchFamily="34" charset="0"/>
                        </a:rPr>
                        <a:t>16. PEM </a:t>
                      </a:r>
                      <a:r>
                        <a:rPr lang="en-IN" sz="2000" b="1" dirty="0">
                          <a:latin typeface="Arial" pitchFamily="34" charset="0"/>
                          <a:cs typeface="Arial" pitchFamily="34" charset="0"/>
                        </a:rPr>
                        <a:t>is caused by the deficiency </a:t>
                      </a:r>
                      <a:r>
                        <a:rPr lang="en-IN" sz="2000" b="1" dirty="0" err="1">
                          <a:latin typeface="Arial" pitchFamily="34" charset="0"/>
                          <a:cs typeface="Arial" pitchFamily="34" charset="0"/>
                        </a:rPr>
                        <a:t>of____and</a:t>
                      </a:r>
                      <a:r>
                        <a:rPr lang="en-IN" sz="2000" b="1" dirty="0">
                          <a:latin typeface="Arial" pitchFamily="34" charset="0"/>
                          <a:cs typeface="Arial" pitchFamily="34" charset="0"/>
                        </a:rPr>
                        <a:t>___.</a:t>
                      </a:r>
                    </a:p>
                  </a:txBody>
                  <a:tcPr marL="18230" marR="18230" marT="12153" marB="12153"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04767" y="428604"/>
          <a:ext cx="8839233" cy="5791200"/>
        </p:xfrm>
        <a:graphic>
          <a:graphicData uri="http://schemas.openxmlformats.org/drawingml/2006/table">
            <a:tbl>
              <a:tblPr/>
              <a:tblGrid>
                <a:gridCol w="8839233"/>
              </a:tblGrid>
              <a:tr h="200025">
                <a:tc>
                  <a:txBody>
                    <a:bodyPr/>
                    <a:lstStyle/>
                    <a:p>
                      <a:pPr rtl="0" fontAlgn="b"/>
                      <a:r>
                        <a:rPr lang="en-IN" sz="2000" i="0" dirty="0" smtClean="0">
                          <a:latin typeface="Arial"/>
                        </a:rPr>
                        <a:t>1. The </a:t>
                      </a:r>
                      <a:r>
                        <a:rPr lang="en-IN" sz="2000" i="0" dirty="0">
                          <a:latin typeface="Arial"/>
                        </a:rPr>
                        <a:t>essential components of food are </a:t>
                      </a:r>
                      <a:r>
                        <a:rPr lang="en-IN" sz="2000" b="1" i="1" dirty="0">
                          <a:solidFill>
                            <a:srgbClr val="980000"/>
                          </a:solidFill>
                          <a:latin typeface="Arial"/>
                        </a:rPr>
                        <a:t>Carbohydrates, Fats, Proteins, Mineral salts, Vitamins, Water</a:t>
                      </a:r>
                      <a:r>
                        <a:rPr lang="en-IN" sz="2000" i="0" dirty="0">
                          <a:latin typeface="Arial"/>
                        </a:rPr>
                        <a:t> and</a:t>
                      </a:r>
                      <a:r>
                        <a:rPr lang="en-IN" sz="2000" b="1" i="1" dirty="0">
                          <a:solidFill>
                            <a:srgbClr val="980000"/>
                          </a:solidFill>
                          <a:latin typeface="Arial"/>
                        </a:rPr>
                        <a:t> Fibre</a:t>
                      </a:r>
                      <a:r>
                        <a:rPr lang="en-IN" sz="2000" i="0" dirty="0">
                          <a:latin typeface="Arial"/>
                        </a:rPr>
                        <a:t>.</a:t>
                      </a:r>
                      <a:endParaRPr lang="en-IN" sz="2000" dirty="0"/>
                    </a:p>
                  </a:txBody>
                  <a:tcPr marL="0" marR="0"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000" i="0" dirty="0" smtClean="0">
                          <a:latin typeface="Arial"/>
                        </a:rPr>
                        <a:t>2. Energy-giving </a:t>
                      </a:r>
                      <a:r>
                        <a:rPr lang="en-IN" sz="2000" i="0" dirty="0">
                          <a:latin typeface="Arial"/>
                        </a:rPr>
                        <a:t>foods are </a:t>
                      </a:r>
                      <a:r>
                        <a:rPr lang="en-IN" sz="2000" b="1" i="1" dirty="0">
                          <a:solidFill>
                            <a:srgbClr val="980000"/>
                          </a:solidFill>
                          <a:latin typeface="Arial"/>
                        </a:rPr>
                        <a:t>carbohydrates</a:t>
                      </a:r>
                      <a:r>
                        <a:rPr lang="en-IN" sz="2000" i="0" dirty="0">
                          <a:latin typeface="Arial"/>
                        </a:rPr>
                        <a:t> and </a:t>
                      </a:r>
                      <a:r>
                        <a:rPr lang="en-IN" sz="2000" b="1" i="1" dirty="0">
                          <a:solidFill>
                            <a:srgbClr val="980000"/>
                          </a:solidFill>
                          <a:latin typeface="Arial"/>
                        </a:rPr>
                        <a:t>fats</a:t>
                      </a:r>
                      <a:r>
                        <a:rPr lang="en-IN" sz="2000" i="0" dirty="0">
                          <a:latin typeface="Arial"/>
                        </a:rPr>
                        <a:t>.</a:t>
                      </a:r>
                      <a:endParaRPr lang="en-IN" sz="2000" dirty="0"/>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000" i="0" dirty="0" smtClean="0">
                          <a:latin typeface="Arial"/>
                        </a:rPr>
                        <a:t>3. Protective </a:t>
                      </a:r>
                      <a:r>
                        <a:rPr lang="en-IN" sz="2000" i="0" dirty="0">
                          <a:latin typeface="Arial"/>
                        </a:rPr>
                        <a:t>foods are </a:t>
                      </a:r>
                      <a:r>
                        <a:rPr lang="en-IN" sz="2000" b="1" i="1" dirty="0">
                          <a:solidFill>
                            <a:srgbClr val="980000"/>
                          </a:solidFill>
                          <a:latin typeface="Arial"/>
                        </a:rPr>
                        <a:t>minerals</a:t>
                      </a:r>
                      <a:r>
                        <a:rPr lang="en-IN" sz="2000" i="0" dirty="0">
                          <a:latin typeface="Arial"/>
                        </a:rPr>
                        <a:t> and </a:t>
                      </a:r>
                      <a:r>
                        <a:rPr lang="en-IN" sz="2000" b="1" i="1" dirty="0">
                          <a:solidFill>
                            <a:srgbClr val="980000"/>
                          </a:solidFill>
                          <a:latin typeface="Arial"/>
                        </a:rPr>
                        <a:t>vitamins</a:t>
                      </a:r>
                      <a:r>
                        <a:rPr lang="en-IN" sz="2000" i="0" dirty="0">
                          <a:latin typeface="Arial"/>
                        </a:rPr>
                        <a:t>..</a:t>
                      </a:r>
                      <a:endParaRPr lang="en-IN" sz="2000" dirty="0"/>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000" i="0" dirty="0" smtClean="0">
                          <a:latin typeface="Arial"/>
                        </a:rPr>
                        <a:t>4. Body-building </a:t>
                      </a:r>
                      <a:r>
                        <a:rPr lang="en-IN" sz="2000" i="0" dirty="0">
                          <a:latin typeface="Arial"/>
                        </a:rPr>
                        <a:t>foods are</a:t>
                      </a:r>
                      <a:r>
                        <a:rPr lang="en-IN" sz="2000" b="1" i="1" dirty="0">
                          <a:solidFill>
                            <a:srgbClr val="980000"/>
                          </a:solidFill>
                          <a:latin typeface="Arial"/>
                        </a:rPr>
                        <a:t> proteins</a:t>
                      </a:r>
                      <a:r>
                        <a:rPr lang="en-IN" sz="2000" i="0" dirty="0">
                          <a:latin typeface="Arial"/>
                        </a:rPr>
                        <a:t>.</a:t>
                      </a:r>
                      <a:endParaRPr lang="en-IN" sz="2000" dirty="0"/>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000" i="0" dirty="0" smtClean="0">
                          <a:latin typeface="Arial"/>
                        </a:rPr>
                        <a:t>5. Pulses </a:t>
                      </a:r>
                      <a:r>
                        <a:rPr lang="en-IN" sz="2000" i="0" dirty="0">
                          <a:latin typeface="Arial"/>
                        </a:rPr>
                        <a:t>are some source of </a:t>
                      </a:r>
                      <a:r>
                        <a:rPr lang="en-IN" sz="2000" b="1" i="1" dirty="0">
                          <a:solidFill>
                            <a:srgbClr val="980000"/>
                          </a:solidFill>
                          <a:latin typeface="Arial"/>
                        </a:rPr>
                        <a:t>proteins</a:t>
                      </a:r>
                      <a:r>
                        <a:rPr lang="en-IN" sz="2000" i="0" dirty="0">
                          <a:latin typeface="Arial"/>
                        </a:rPr>
                        <a:t>.</a:t>
                      </a:r>
                      <a:endParaRPr lang="en-IN" sz="2000" dirty="0"/>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000" b="1" i="1" dirty="0" smtClean="0">
                          <a:solidFill>
                            <a:srgbClr val="980000"/>
                          </a:solidFill>
                          <a:latin typeface="Arial"/>
                        </a:rPr>
                        <a:t>6. Potato </a:t>
                      </a:r>
                      <a:r>
                        <a:rPr lang="en-IN" sz="2000" i="0" dirty="0">
                          <a:latin typeface="Arial"/>
                        </a:rPr>
                        <a:t>and </a:t>
                      </a:r>
                      <a:r>
                        <a:rPr lang="en-IN" sz="2000" b="1" i="1" dirty="0">
                          <a:solidFill>
                            <a:srgbClr val="980000"/>
                          </a:solidFill>
                          <a:latin typeface="Arial"/>
                        </a:rPr>
                        <a:t>bread </a:t>
                      </a:r>
                      <a:r>
                        <a:rPr lang="en-IN" sz="2000" i="0" dirty="0">
                          <a:latin typeface="Arial"/>
                        </a:rPr>
                        <a:t>are the sources of carbohydrates in our diet.</a:t>
                      </a:r>
                      <a:endParaRPr lang="en-IN" sz="2000" dirty="0"/>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000" i="0" dirty="0" smtClean="0">
                          <a:latin typeface="Arial"/>
                        </a:rPr>
                        <a:t>7. Water </a:t>
                      </a:r>
                      <a:r>
                        <a:rPr lang="en-IN" sz="2000" i="0" dirty="0">
                          <a:latin typeface="Arial"/>
                        </a:rPr>
                        <a:t>makes up about </a:t>
                      </a:r>
                      <a:r>
                        <a:rPr lang="en-IN" sz="2000" b="1" i="1" dirty="0">
                          <a:solidFill>
                            <a:srgbClr val="980000"/>
                          </a:solidFill>
                          <a:latin typeface="Arial"/>
                        </a:rPr>
                        <a:t>70 </a:t>
                      </a:r>
                      <a:r>
                        <a:rPr lang="en-IN" sz="2000" i="0" dirty="0">
                          <a:latin typeface="Arial"/>
                        </a:rPr>
                        <a:t>per cent of the total weight of an adult.</a:t>
                      </a:r>
                      <a:endParaRPr lang="en-IN" sz="2000" dirty="0"/>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000" i="0" dirty="0" smtClean="0">
                          <a:latin typeface="Arial"/>
                        </a:rPr>
                        <a:t>8. Proteins </a:t>
                      </a:r>
                      <a:r>
                        <a:rPr lang="en-IN" sz="2000" i="0" dirty="0">
                          <a:latin typeface="Arial"/>
                        </a:rPr>
                        <a:t>of animal origin are</a:t>
                      </a:r>
                      <a:r>
                        <a:rPr lang="en-IN" sz="2000" b="1" i="1" dirty="0">
                          <a:solidFill>
                            <a:srgbClr val="980000"/>
                          </a:solidFill>
                          <a:latin typeface="Arial"/>
                        </a:rPr>
                        <a:t> </a:t>
                      </a:r>
                      <a:r>
                        <a:rPr lang="en-IN" sz="2000" b="1" i="1" dirty="0" err="1">
                          <a:solidFill>
                            <a:srgbClr val="980000"/>
                          </a:solidFill>
                          <a:latin typeface="Arial"/>
                        </a:rPr>
                        <a:t>meat,eggs</a:t>
                      </a:r>
                      <a:r>
                        <a:rPr lang="en-IN" sz="2000" i="0" dirty="0">
                          <a:latin typeface="Arial"/>
                        </a:rPr>
                        <a:t> and</a:t>
                      </a:r>
                      <a:r>
                        <a:rPr lang="en-IN" sz="2000" b="1" i="1" dirty="0">
                          <a:solidFill>
                            <a:srgbClr val="980000"/>
                          </a:solidFill>
                          <a:latin typeface="Arial"/>
                        </a:rPr>
                        <a:t> milk</a:t>
                      </a:r>
                      <a:r>
                        <a:rPr lang="en-IN" sz="2000" i="0" dirty="0">
                          <a:latin typeface="Arial"/>
                        </a:rPr>
                        <a:t>.</a:t>
                      </a:r>
                      <a:endParaRPr lang="en-IN" sz="2000" dirty="0"/>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000" i="0" dirty="0" smtClean="0">
                          <a:latin typeface="Arial"/>
                        </a:rPr>
                        <a:t>9. Fibre </a:t>
                      </a:r>
                      <a:r>
                        <a:rPr lang="en-IN" sz="2000" i="0" dirty="0">
                          <a:latin typeface="Arial"/>
                        </a:rPr>
                        <a:t>helps in proper functioning of the </a:t>
                      </a:r>
                      <a:r>
                        <a:rPr lang="en-IN" sz="2000" b="1" i="1" dirty="0">
                          <a:solidFill>
                            <a:srgbClr val="980000"/>
                          </a:solidFill>
                          <a:latin typeface="Arial"/>
                        </a:rPr>
                        <a:t>digestive </a:t>
                      </a:r>
                      <a:r>
                        <a:rPr lang="en-IN" sz="2000" i="0" dirty="0">
                          <a:latin typeface="Arial"/>
                        </a:rPr>
                        <a:t>system.</a:t>
                      </a:r>
                      <a:endParaRPr lang="en-IN" sz="2000" dirty="0"/>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000" i="0" dirty="0" smtClean="0">
                          <a:latin typeface="Arial"/>
                        </a:rPr>
                        <a:t>10. Our </a:t>
                      </a:r>
                      <a:r>
                        <a:rPr lang="en-IN" sz="2000" i="0" dirty="0">
                          <a:latin typeface="Arial"/>
                        </a:rPr>
                        <a:t>body needs</a:t>
                      </a:r>
                      <a:r>
                        <a:rPr lang="en-IN" sz="2000" b="1" i="1" dirty="0">
                          <a:solidFill>
                            <a:srgbClr val="980000"/>
                          </a:solidFill>
                          <a:latin typeface="Arial"/>
                        </a:rPr>
                        <a:t> 2-3 </a:t>
                      </a:r>
                      <a:r>
                        <a:rPr lang="en-IN" sz="2000" i="0" dirty="0">
                          <a:latin typeface="Arial"/>
                        </a:rPr>
                        <a:t>litres of water every day.</a:t>
                      </a:r>
                      <a:endParaRPr lang="en-IN" sz="2000" dirty="0"/>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000" i="0" dirty="0" smtClean="0">
                          <a:latin typeface="Arial"/>
                        </a:rPr>
                        <a:t>11. Butter </a:t>
                      </a:r>
                      <a:r>
                        <a:rPr lang="en-IN" sz="2000" i="0" dirty="0">
                          <a:latin typeface="Arial"/>
                        </a:rPr>
                        <a:t>and ghee are rich in </a:t>
                      </a:r>
                      <a:r>
                        <a:rPr lang="en-IN" sz="2000" b="1" i="1" dirty="0">
                          <a:solidFill>
                            <a:srgbClr val="980000"/>
                          </a:solidFill>
                          <a:latin typeface="Arial"/>
                        </a:rPr>
                        <a:t>fats</a:t>
                      </a:r>
                      <a:r>
                        <a:rPr lang="en-IN" sz="2000" i="0" dirty="0">
                          <a:latin typeface="Arial"/>
                        </a:rPr>
                        <a:t>.</a:t>
                      </a:r>
                      <a:endParaRPr lang="en-IN" sz="2000" dirty="0"/>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000" i="0" dirty="0" smtClean="0">
                          <a:latin typeface="Arial"/>
                        </a:rPr>
                        <a:t>12. Processed </a:t>
                      </a:r>
                      <a:r>
                        <a:rPr lang="en-IN" sz="2000" i="0" dirty="0">
                          <a:latin typeface="Arial"/>
                        </a:rPr>
                        <a:t>foods are rich in</a:t>
                      </a:r>
                      <a:r>
                        <a:rPr lang="en-IN" sz="2000" b="1" i="1" dirty="0">
                          <a:solidFill>
                            <a:srgbClr val="980000"/>
                          </a:solidFill>
                          <a:latin typeface="Arial"/>
                        </a:rPr>
                        <a:t> carbohydrates</a:t>
                      </a:r>
                      <a:r>
                        <a:rPr lang="en-IN" sz="2000" i="0" dirty="0">
                          <a:latin typeface="Arial"/>
                        </a:rPr>
                        <a:t>.</a:t>
                      </a:r>
                      <a:endParaRPr lang="en-IN" sz="2000" dirty="0"/>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000" i="0" dirty="0" smtClean="0">
                          <a:latin typeface="Arial"/>
                        </a:rPr>
                        <a:t>13. Deficiency </a:t>
                      </a:r>
                      <a:r>
                        <a:rPr lang="en-IN" sz="2000" i="0" dirty="0">
                          <a:latin typeface="Arial"/>
                        </a:rPr>
                        <a:t>of iodine leads to </a:t>
                      </a:r>
                      <a:r>
                        <a:rPr lang="en-IN" sz="2000" b="1" i="1" dirty="0">
                          <a:solidFill>
                            <a:srgbClr val="980000"/>
                          </a:solidFill>
                          <a:latin typeface="Arial"/>
                        </a:rPr>
                        <a:t>goitre</a:t>
                      </a:r>
                      <a:r>
                        <a:rPr lang="en-IN" sz="2000" i="0" dirty="0">
                          <a:latin typeface="Arial"/>
                        </a:rPr>
                        <a:t>.</a:t>
                      </a:r>
                      <a:endParaRPr lang="en-IN" sz="2000" dirty="0"/>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000" i="0" dirty="0" smtClean="0">
                          <a:latin typeface="Arial"/>
                        </a:rPr>
                        <a:t>14. Deficiency </a:t>
                      </a:r>
                      <a:r>
                        <a:rPr lang="en-IN" sz="2000" i="0" dirty="0">
                          <a:latin typeface="Arial"/>
                        </a:rPr>
                        <a:t>of </a:t>
                      </a:r>
                      <a:r>
                        <a:rPr lang="en-IN" sz="2000" b="1" i="1" dirty="0">
                          <a:solidFill>
                            <a:srgbClr val="980000"/>
                          </a:solidFill>
                          <a:latin typeface="Arial"/>
                        </a:rPr>
                        <a:t>iron </a:t>
                      </a:r>
                      <a:r>
                        <a:rPr lang="en-IN" sz="2000" i="0" dirty="0">
                          <a:latin typeface="Arial"/>
                        </a:rPr>
                        <a:t>leads to anaemia.</a:t>
                      </a:r>
                      <a:endParaRPr lang="en-IN" sz="2000" dirty="0"/>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000" i="0" dirty="0" smtClean="0">
                          <a:latin typeface="Arial"/>
                        </a:rPr>
                        <a:t>15. </a:t>
                      </a:r>
                      <a:r>
                        <a:rPr lang="en-IN" sz="2000" i="0" dirty="0" err="1" smtClean="0">
                          <a:latin typeface="Arial"/>
                        </a:rPr>
                        <a:t>Overeasting</a:t>
                      </a:r>
                      <a:r>
                        <a:rPr lang="en-IN" sz="2000" i="0" dirty="0" smtClean="0">
                          <a:latin typeface="Arial"/>
                        </a:rPr>
                        <a:t> </a:t>
                      </a:r>
                      <a:r>
                        <a:rPr lang="en-IN" sz="2000" i="0" dirty="0">
                          <a:latin typeface="Arial"/>
                        </a:rPr>
                        <a:t>causes a disease called</a:t>
                      </a:r>
                      <a:r>
                        <a:rPr lang="en-IN" sz="2000" b="1" i="1" dirty="0">
                          <a:solidFill>
                            <a:srgbClr val="980000"/>
                          </a:solidFill>
                          <a:latin typeface="Arial"/>
                        </a:rPr>
                        <a:t> </a:t>
                      </a:r>
                      <a:r>
                        <a:rPr lang="en-IN" sz="2000" b="1" i="1" dirty="0" err="1">
                          <a:solidFill>
                            <a:srgbClr val="980000"/>
                          </a:solidFill>
                          <a:latin typeface="Arial"/>
                        </a:rPr>
                        <a:t>obestiy</a:t>
                      </a:r>
                      <a:r>
                        <a:rPr lang="en-IN" sz="2000" i="0" dirty="0">
                          <a:latin typeface="Arial"/>
                        </a:rPr>
                        <a:t>.</a:t>
                      </a:r>
                      <a:endParaRPr lang="en-IN" sz="2000" dirty="0"/>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000" i="0" dirty="0" smtClean="0">
                          <a:latin typeface="Arial"/>
                        </a:rPr>
                        <a:t>16. PEM </a:t>
                      </a:r>
                      <a:r>
                        <a:rPr lang="en-IN" sz="2000" i="0" dirty="0">
                          <a:latin typeface="Arial"/>
                        </a:rPr>
                        <a:t>is caused by the deficiency of </a:t>
                      </a:r>
                      <a:r>
                        <a:rPr lang="en-IN" sz="2000" b="1" i="1" dirty="0">
                          <a:solidFill>
                            <a:srgbClr val="980000"/>
                          </a:solidFill>
                          <a:latin typeface="Arial"/>
                        </a:rPr>
                        <a:t>proteins </a:t>
                      </a:r>
                      <a:r>
                        <a:rPr lang="en-IN" sz="2000" i="0" dirty="0">
                          <a:latin typeface="Arial"/>
                        </a:rPr>
                        <a:t>and </a:t>
                      </a:r>
                      <a:r>
                        <a:rPr lang="en-IN" sz="2000" b="1" i="1" dirty="0">
                          <a:solidFill>
                            <a:srgbClr val="980000"/>
                          </a:solidFill>
                          <a:latin typeface="Arial"/>
                        </a:rPr>
                        <a:t>carbohydrates</a:t>
                      </a:r>
                      <a:r>
                        <a:rPr lang="en-IN" sz="2000" i="0" dirty="0">
                          <a:latin typeface="Arial"/>
                        </a:rPr>
                        <a:t>.</a:t>
                      </a:r>
                      <a:endParaRPr lang="en-IN" sz="2000" dirty="0"/>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2928934"/>
            <a:ext cx="7643866" cy="584775"/>
          </a:xfrm>
          <a:prstGeom prst="rect">
            <a:avLst/>
          </a:prstGeom>
          <a:noFill/>
          <a:ln>
            <a:solidFill>
              <a:schemeClr val="tx1"/>
            </a:solidFill>
          </a:ln>
        </p:spPr>
        <p:txBody>
          <a:bodyPr wrap="square" rtlCol="0">
            <a:spAutoFit/>
          </a:bodyPr>
          <a:lstStyle/>
          <a:p>
            <a:pPr algn="ctr"/>
            <a:r>
              <a:rPr lang="en-US" sz="3200" b="1" dirty="0" smtClean="0"/>
              <a:t>MATCH THE FOLLOWING</a:t>
            </a:r>
            <a:endParaRPr lang="en-IN" sz="3200" b="1" dirty="0"/>
          </a:p>
        </p:txBody>
      </p:sp>
    </p:spTree>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14348" y="2428868"/>
          <a:ext cx="7567634" cy="1874520"/>
        </p:xfrm>
        <a:graphic>
          <a:graphicData uri="http://schemas.openxmlformats.org/drawingml/2006/table">
            <a:tbl>
              <a:tblPr/>
              <a:tblGrid>
                <a:gridCol w="7567634"/>
              </a:tblGrid>
              <a:tr h="200025">
                <a:tc>
                  <a:txBody>
                    <a:bodyPr/>
                    <a:lstStyle/>
                    <a:p>
                      <a:pPr rtl="0" fontAlgn="b"/>
                      <a:r>
                        <a:rPr lang="en-IN" b="1" dirty="0">
                          <a:solidFill>
                            <a:srgbClr val="980000"/>
                          </a:solidFill>
                        </a:rPr>
                        <a:t>Column A </a:t>
                      </a:r>
                      <a:r>
                        <a:rPr lang="en-IN" b="1" dirty="0" smtClean="0">
                          <a:solidFill>
                            <a:srgbClr val="980000"/>
                          </a:solidFill>
                        </a:rPr>
                        <a:t>                                                                                  Column </a:t>
                      </a:r>
                      <a:r>
                        <a:rPr lang="en-IN" b="1" dirty="0">
                          <a:solidFill>
                            <a:srgbClr val="980000"/>
                          </a:solidFill>
                        </a:rPr>
                        <a:t>B</a:t>
                      </a:r>
                    </a:p>
                  </a:txBody>
                  <a:tcPr marL="28575" marR="28575" marT="19050" marB="19050" anchor="b">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algn="l" rtl="0" fontAlgn="b"/>
                      <a:r>
                        <a:rPr lang="en-IN" dirty="0"/>
                        <a:t>Starch </a:t>
                      </a:r>
                      <a:r>
                        <a:rPr lang="en-IN" dirty="0" smtClean="0"/>
                        <a:t>                                                                                         (</a:t>
                      </a:r>
                      <a:r>
                        <a:rPr lang="en-IN" dirty="0" err="1"/>
                        <a:t>i</a:t>
                      </a:r>
                      <a:r>
                        <a:rPr lang="en-IN" dirty="0"/>
                        <a:t>)Glucose</a:t>
                      </a:r>
                    </a:p>
                  </a:txBody>
                  <a:tcPr marL="28575" marR="28575" marT="19050" marB="19050" anchor="b">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rtl="0" fontAlgn="b"/>
                      <a:r>
                        <a:rPr lang="en-IN" dirty="0"/>
                        <a:t>Protein </a:t>
                      </a:r>
                      <a:r>
                        <a:rPr lang="en-IN" dirty="0" smtClean="0"/>
                        <a:t>                                                                                       (</a:t>
                      </a:r>
                      <a:r>
                        <a:rPr lang="en-IN" dirty="0"/>
                        <a:t>ii)Pulses</a:t>
                      </a:r>
                    </a:p>
                  </a:txBody>
                  <a:tcPr marL="28575" marR="28575" marT="19050" marB="19050" anchor="b">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rtl="0" fontAlgn="b"/>
                      <a:r>
                        <a:rPr lang="en-IN" dirty="0"/>
                        <a:t>Fat </a:t>
                      </a:r>
                      <a:r>
                        <a:rPr lang="en-IN" dirty="0" smtClean="0"/>
                        <a:t>                                                                                              (</a:t>
                      </a:r>
                      <a:r>
                        <a:rPr lang="en-IN" dirty="0"/>
                        <a:t>iii)Potato</a:t>
                      </a:r>
                    </a:p>
                  </a:txBody>
                  <a:tcPr marL="28575" marR="28575" marT="19050" marB="19050" anchor="b">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rtl="0" fontAlgn="b"/>
                      <a:r>
                        <a:rPr lang="en-IN" dirty="0"/>
                        <a:t>Sugar </a:t>
                      </a:r>
                      <a:r>
                        <a:rPr lang="en-IN" dirty="0" smtClean="0"/>
                        <a:t>                                                                                         (</a:t>
                      </a:r>
                      <a:r>
                        <a:rPr lang="en-IN" dirty="0"/>
                        <a:t>iv)Calcium</a:t>
                      </a:r>
                    </a:p>
                  </a:txBody>
                  <a:tcPr marL="28575" marR="28575" marT="19050" marB="19050" anchor="b">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rtl="0" fontAlgn="b"/>
                      <a:r>
                        <a:rPr lang="en-IN" dirty="0"/>
                        <a:t>Mineral </a:t>
                      </a:r>
                      <a:r>
                        <a:rPr lang="en-IN" dirty="0" smtClean="0"/>
                        <a:t>                                                                                     (</a:t>
                      </a:r>
                      <a:r>
                        <a:rPr lang="en-IN" dirty="0"/>
                        <a:t>v)Butter</a:t>
                      </a:r>
                    </a:p>
                  </a:txBody>
                  <a:tcPr marL="28575" marR="28575" marT="19050" marB="19050" anchor="b">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cxnSp>
        <p:nvCxnSpPr>
          <p:cNvPr id="6" name="Straight Connector 5"/>
          <p:cNvCxnSpPr/>
          <p:nvPr/>
        </p:nvCxnSpPr>
        <p:spPr>
          <a:xfrm rot="5400000">
            <a:off x="4215604" y="3356768"/>
            <a:ext cx="1857388"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14348" y="2428868"/>
          <a:ext cx="7567634" cy="1874520"/>
        </p:xfrm>
        <a:graphic>
          <a:graphicData uri="http://schemas.openxmlformats.org/drawingml/2006/table">
            <a:tbl>
              <a:tblPr/>
              <a:tblGrid>
                <a:gridCol w="7567634"/>
              </a:tblGrid>
              <a:tr h="200025">
                <a:tc>
                  <a:txBody>
                    <a:bodyPr/>
                    <a:lstStyle/>
                    <a:p>
                      <a:pPr rtl="0" fontAlgn="b"/>
                      <a:r>
                        <a:rPr lang="en-IN" b="1" dirty="0">
                          <a:solidFill>
                            <a:srgbClr val="980000"/>
                          </a:solidFill>
                        </a:rPr>
                        <a:t>Column A </a:t>
                      </a:r>
                      <a:r>
                        <a:rPr lang="en-IN" b="1" dirty="0" smtClean="0">
                          <a:solidFill>
                            <a:srgbClr val="980000"/>
                          </a:solidFill>
                        </a:rPr>
                        <a:t>                                                                                  Column </a:t>
                      </a:r>
                      <a:r>
                        <a:rPr lang="en-IN" b="1" dirty="0">
                          <a:solidFill>
                            <a:srgbClr val="980000"/>
                          </a:solidFill>
                        </a:rPr>
                        <a:t>B</a:t>
                      </a:r>
                    </a:p>
                  </a:txBody>
                  <a:tcPr marL="28575" marR="28575" marT="19050" marB="19050" anchor="b">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algn="l" rtl="0" fontAlgn="b"/>
                      <a:r>
                        <a:rPr lang="en-IN" dirty="0"/>
                        <a:t>Starch </a:t>
                      </a:r>
                      <a:r>
                        <a:rPr lang="en-IN" dirty="0" smtClean="0"/>
                        <a:t>                                                                                         (iii)</a:t>
                      </a:r>
                      <a:r>
                        <a:rPr lang="en-IN" dirty="0" err="1" smtClean="0"/>
                        <a:t>Potatp</a:t>
                      </a:r>
                      <a:endParaRPr lang="en-IN" dirty="0"/>
                    </a:p>
                  </a:txBody>
                  <a:tcPr marL="28575" marR="28575" marT="19050" marB="19050" anchor="b">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rtl="0" fontAlgn="b"/>
                      <a:r>
                        <a:rPr lang="en-IN" dirty="0"/>
                        <a:t>Protein </a:t>
                      </a:r>
                      <a:r>
                        <a:rPr lang="en-IN" dirty="0" smtClean="0"/>
                        <a:t>                                                                                       (iv)Calcium</a:t>
                      </a:r>
                      <a:endParaRPr lang="en-IN" dirty="0"/>
                    </a:p>
                  </a:txBody>
                  <a:tcPr marL="28575" marR="28575" marT="19050" marB="19050" anchor="b">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rtl="0" fontAlgn="b"/>
                      <a:r>
                        <a:rPr lang="en-IN" dirty="0"/>
                        <a:t>Fat </a:t>
                      </a:r>
                      <a:r>
                        <a:rPr lang="en-IN" dirty="0" smtClean="0"/>
                        <a:t>                                                                                               (v)</a:t>
                      </a:r>
                      <a:r>
                        <a:rPr lang="en-IN" baseline="0" dirty="0" smtClean="0"/>
                        <a:t> Butter</a:t>
                      </a:r>
                      <a:endParaRPr lang="en-IN" dirty="0"/>
                    </a:p>
                  </a:txBody>
                  <a:tcPr marL="28575" marR="28575" marT="19050" marB="19050" anchor="b">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rtl="0" fontAlgn="b"/>
                      <a:r>
                        <a:rPr lang="en-IN" dirty="0"/>
                        <a:t>Sugar </a:t>
                      </a:r>
                      <a:r>
                        <a:rPr lang="en-IN" dirty="0" smtClean="0"/>
                        <a:t>                                                                                          (</a:t>
                      </a:r>
                      <a:r>
                        <a:rPr lang="en-IN" dirty="0" err="1" smtClean="0"/>
                        <a:t>i</a:t>
                      </a:r>
                      <a:r>
                        <a:rPr lang="en-IN" dirty="0" smtClean="0"/>
                        <a:t>)</a:t>
                      </a:r>
                      <a:r>
                        <a:rPr lang="en-IN" baseline="0" dirty="0" smtClean="0"/>
                        <a:t> Glucose</a:t>
                      </a:r>
                      <a:endParaRPr lang="en-IN" dirty="0"/>
                    </a:p>
                  </a:txBody>
                  <a:tcPr marL="28575" marR="28575" marT="19050" marB="19050" anchor="b">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rtl="0" fontAlgn="b"/>
                      <a:r>
                        <a:rPr lang="en-IN" dirty="0"/>
                        <a:t>Mineral </a:t>
                      </a:r>
                      <a:r>
                        <a:rPr lang="en-IN" dirty="0" smtClean="0"/>
                        <a:t>                                                                                      (ii)Pulses</a:t>
                      </a:r>
                      <a:endParaRPr lang="en-IN" dirty="0"/>
                    </a:p>
                  </a:txBody>
                  <a:tcPr marL="28575" marR="28575" marT="19050" marB="19050" anchor="b">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cxnSp>
        <p:nvCxnSpPr>
          <p:cNvPr id="6" name="Straight Connector 5"/>
          <p:cNvCxnSpPr/>
          <p:nvPr/>
        </p:nvCxnSpPr>
        <p:spPr>
          <a:xfrm rot="5400000">
            <a:off x="4465637" y="3393281"/>
            <a:ext cx="1785156" cy="794"/>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2928934"/>
            <a:ext cx="7643866" cy="584775"/>
          </a:xfrm>
          <a:prstGeom prst="rect">
            <a:avLst/>
          </a:prstGeom>
          <a:noFill/>
          <a:ln>
            <a:solidFill>
              <a:schemeClr val="tx1"/>
            </a:solidFill>
          </a:ln>
        </p:spPr>
        <p:txBody>
          <a:bodyPr wrap="square" rtlCol="0">
            <a:spAutoFit/>
          </a:bodyPr>
          <a:lstStyle/>
          <a:p>
            <a:pPr algn="ctr"/>
            <a:r>
              <a:rPr lang="en-US" sz="3200" b="1" dirty="0" smtClean="0"/>
              <a:t>DEFINE THE FOLLOWING</a:t>
            </a:r>
            <a:endParaRPr lang="en-IN" sz="3200"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8662" y="2928934"/>
            <a:ext cx="7643866" cy="584775"/>
          </a:xfrm>
          <a:prstGeom prst="rect">
            <a:avLst/>
          </a:prstGeom>
          <a:noFill/>
          <a:ln>
            <a:noFill/>
          </a:ln>
        </p:spPr>
        <p:txBody>
          <a:bodyPr wrap="square" rtlCol="0">
            <a:spAutoFit/>
          </a:bodyPr>
          <a:lstStyle/>
          <a:p>
            <a:pPr algn="ctr"/>
            <a:r>
              <a:rPr lang="en-IN" sz="3200" b="1" dirty="0" smtClean="0"/>
              <a:t>What are herbivores?</a:t>
            </a:r>
            <a:endParaRPr lang="en-IN" sz="3200" b="1" dirty="0"/>
          </a:p>
        </p:txBody>
      </p:sp>
    </p:spTree>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2357422" y="1357298"/>
          <a:ext cx="4119570" cy="3429024"/>
        </p:xfrm>
        <a:graphic>
          <a:graphicData uri="http://schemas.openxmlformats.org/drawingml/2006/table">
            <a:tbl>
              <a:tblPr firstRow="1" bandRow="1">
                <a:tableStyleId>{2D5ABB26-0587-4C30-8999-92F81FD0307C}</a:tableStyleId>
              </a:tblPr>
              <a:tblGrid>
                <a:gridCol w="4119570"/>
              </a:tblGrid>
              <a:tr h="785818">
                <a:tc>
                  <a:txBody>
                    <a:bodyPr/>
                    <a:lstStyle/>
                    <a:p>
                      <a:pPr algn="ctr" rtl="0" fontAlgn="b"/>
                      <a:r>
                        <a:rPr lang="en-IN" sz="2800" dirty="0" smtClean="0"/>
                        <a:t>Roughage</a:t>
                      </a:r>
                      <a:endParaRPr lang="en-IN" sz="2800" dirty="0"/>
                    </a:p>
                  </a:txBody>
                  <a:tcPr marL="22248" marR="22248" marT="14832" marB="14832" anchor="ctr">
                    <a:lnL>
                      <a:noFill/>
                    </a:lnL>
                    <a:lnR>
                      <a:noFill/>
                    </a:lnR>
                    <a:lnT>
                      <a:noFill/>
                    </a:lnT>
                    <a:lnB>
                      <a:noFill/>
                    </a:lnB>
                    <a:lnTlToBr w="12700" cmpd="sng">
                      <a:noFill/>
                      <a:prstDash val="solid"/>
                    </a:lnTlToBr>
                    <a:lnBlToTr w="12700" cmpd="sng">
                      <a:noFill/>
                      <a:prstDash val="solid"/>
                    </a:lnBlToTr>
                  </a:tcPr>
                </a:tc>
              </a:tr>
              <a:tr h="642942">
                <a:tc>
                  <a:txBody>
                    <a:bodyPr/>
                    <a:lstStyle/>
                    <a:p>
                      <a:pPr algn="ctr" rtl="0" fontAlgn="b"/>
                      <a:r>
                        <a:rPr lang="en-US" sz="2800" dirty="0" smtClean="0"/>
                        <a:t>Under</a:t>
                      </a:r>
                      <a:r>
                        <a:rPr lang="en-US" sz="2800" baseline="0" dirty="0" smtClean="0"/>
                        <a:t> nutrition</a:t>
                      </a:r>
                      <a:endParaRPr lang="en-IN" sz="2800" dirty="0"/>
                    </a:p>
                  </a:txBody>
                  <a:tcPr marL="22248" marR="22248" marT="14832" marB="14832" anchor="ctr">
                    <a:lnT>
                      <a:noFill/>
                    </a:lnT>
                  </a:tcPr>
                </a:tc>
              </a:tr>
              <a:tr h="714380">
                <a:tc>
                  <a:txBody>
                    <a:bodyPr/>
                    <a:lstStyle/>
                    <a:p>
                      <a:pPr algn="ctr" rtl="0" fontAlgn="b"/>
                      <a:r>
                        <a:rPr lang="en-IN" sz="2800" dirty="0" smtClean="0"/>
                        <a:t>Obesity</a:t>
                      </a:r>
                      <a:endParaRPr lang="en-IN" sz="2800" dirty="0"/>
                    </a:p>
                  </a:txBody>
                  <a:tcPr marL="22248" marR="22248" marT="14832" marB="14832" anchor="ctr"/>
                </a:tc>
              </a:tr>
              <a:tr h="642942">
                <a:tc>
                  <a:txBody>
                    <a:bodyPr/>
                    <a:lstStyle/>
                    <a:p>
                      <a:pPr algn="ctr" rtl="0" fontAlgn="b"/>
                      <a:r>
                        <a:rPr lang="en-US" sz="2800" dirty="0" smtClean="0">
                          <a:solidFill>
                            <a:srgbClr val="000000"/>
                          </a:solidFill>
                        </a:rPr>
                        <a:t>Protein</a:t>
                      </a:r>
                      <a:r>
                        <a:rPr lang="en-US" sz="2800" baseline="0" dirty="0" smtClean="0">
                          <a:solidFill>
                            <a:srgbClr val="000000"/>
                          </a:solidFill>
                        </a:rPr>
                        <a:t> energy malnutrition</a:t>
                      </a:r>
                      <a:endParaRPr lang="en-IN" sz="2800" dirty="0">
                        <a:solidFill>
                          <a:srgbClr val="000000"/>
                        </a:solidFill>
                      </a:endParaRPr>
                    </a:p>
                  </a:txBody>
                  <a:tcPr marL="22248" marR="22248" marT="14832" marB="14832" anchor="ctr"/>
                </a:tc>
              </a:tr>
              <a:tr h="642942">
                <a:tc>
                  <a:txBody>
                    <a:bodyPr/>
                    <a:lstStyle/>
                    <a:p>
                      <a:pPr algn="ctr" rtl="0" fontAlgn="b"/>
                      <a:r>
                        <a:rPr lang="en-US" sz="2800" dirty="0" smtClean="0">
                          <a:solidFill>
                            <a:srgbClr val="000000"/>
                          </a:solidFill>
                        </a:rPr>
                        <a:t>Balanced</a:t>
                      </a:r>
                      <a:r>
                        <a:rPr lang="en-US" sz="2800" baseline="0" dirty="0" smtClean="0">
                          <a:solidFill>
                            <a:srgbClr val="000000"/>
                          </a:solidFill>
                        </a:rPr>
                        <a:t> Diet</a:t>
                      </a:r>
                      <a:endParaRPr lang="en-IN" sz="2800" dirty="0">
                        <a:solidFill>
                          <a:srgbClr val="000000"/>
                        </a:solidFill>
                      </a:endParaRPr>
                    </a:p>
                  </a:txBody>
                  <a:tcPr marL="22248" marR="22248" marT="14832" marB="14832" anchor="ctr"/>
                </a:tc>
              </a:tr>
            </a:tbl>
          </a:graphicData>
        </a:graphic>
      </p:graphicFrame>
    </p:spTree>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285720" y="1071546"/>
          <a:ext cx="8643998" cy="5017409"/>
        </p:xfrm>
        <a:graphic>
          <a:graphicData uri="http://schemas.openxmlformats.org/drawingml/2006/table">
            <a:tbl>
              <a:tblPr/>
              <a:tblGrid>
                <a:gridCol w="2857520"/>
                <a:gridCol w="5786478"/>
              </a:tblGrid>
              <a:tr h="1428760">
                <a:tc>
                  <a:txBody>
                    <a:bodyPr/>
                    <a:lstStyle/>
                    <a:p>
                      <a:pPr algn="ctr" rtl="0" fontAlgn="b"/>
                      <a:r>
                        <a:rPr lang="en-IN" sz="2800" dirty="0" smtClean="0"/>
                        <a:t>Roughage</a:t>
                      </a:r>
                      <a:endParaRPr lang="en-IN" sz="2800" dirty="0"/>
                    </a:p>
                  </a:txBody>
                  <a:tcPr marL="22248" marR="22248" marT="14832" marB="1483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IN" sz="2200" dirty="0"/>
                        <a:t>Roughage is found in </a:t>
                      </a:r>
                      <a:r>
                        <a:rPr lang="en-IN" sz="2200" dirty="0" err="1" smtClean="0"/>
                        <a:t>vegetables,fruits,beans</a:t>
                      </a:r>
                      <a:r>
                        <a:rPr lang="en-IN" sz="2200" dirty="0"/>
                        <a:t>, cereals. It prevents constipation and is necessary for proper functioning of the digestive </a:t>
                      </a:r>
                      <a:r>
                        <a:rPr lang="en-IN" sz="2200" dirty="0" smtClean="0"/>
                        <a:t>system</a:t>
                      </a:r>
                      <a:r>
                        <a:rPr lang="en-IN" sz="2200" dirty="0"/>
                        <a:t>.</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43247">
                <a:tc>
                  <a:txBody>
                    <a:bodyPr/>
                    <a:lstStyle/>
                    <a:p>
                      <a:pPr algn="ctr" rtl="0" fontAlgn="b"/>
                      <a:r>
                        <a:rPr lang="en-US" sz="2800" dirty="0" smtClean="0"/>
                        <a:t>Under</a:t>
                      </a:r>
                      <a:r>
                        <a:rPr lang="en-US" sz="2800" baseline="0" dirty="0" smtClean="0"/>
                        <a:t> nutrition</a:t>
                      </a:r>
                      <a:endParaRPr lang="en-IN" sz="2800" dirty="0"/>
                    </a:p>
                  </a:txBody>
                  <a:tcPr marL="22248" marR="22248" marT="14832" marB="1483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IN" sz="2200" dirty="0"/>
                        <a:t>The condition of nutrition in which the food is either in inadequate quantity is called </a:t>
                      </a:r>
                      <a:r>
                        <a:rPr lang="en-IN" sz="2200" dirty="0" err="1"/>
                        <a:t>undernutrition</a:t>
                      </a:r>
                      <a:r>
                        <a:rPr lang="en-IN" sz="2200" dirty="0"/>
                        <a:t>.</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56829">
                <a:tc>
                  <a:txBody>
                    <a:bodyPr/>
                    <a:lstStyle/>
                    <a:p>
                      <a:pPr algn="ctr" rtl="0" fontAlgn="b"/>
                      <a:r>
                        <a:rPr lang="en-IN" sz="2800" dirty="0" smtClean="0"/>
                        <a:t>Obesity</a:t>
                      </a:r>
                      <a:endParaRPr lang="en-IN" sz="2800" dirty="0"/>
                    </a:p>
                  </a:txBody>
                  <a:tcPr marL="22248" marR="22248" marT="14832" marB="1483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IN" sz="2200" dirty="0"/>
                        <a:t>Excessive body weight due to </a:t>
                      </a:r>
                      <a:r>
                        <a:rPr lang="en-IN" sz="2200" dirty="0" err="1"/>
                        <a:t>overnutrition</a:t>
                      </a:r>
                      <a:r>
                        <a:rPr lang="en-IN" sz="2200" dirty="0"/>
                        <a:t>.</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56829">
                <a:tc>
                  <a:txBody>
                    <a:bodyPr/>
                    <a:lstStyle/>
                    <a:p>
                      <a:pPr algn="ctr" rtl="0" fontAlgn="b"/>
                      <a:r>
                        <a:rPr lang="en-US" sz="2800" dirty="0" smtClean="0">
                          <a:solidFill>
                            <a:srgbClr val="000000"/>
                          </a:solidFill>
                        </a:rPr>
                        <a:t>Protein</a:t>
                      </a:r>
                      <a:r>
                        <a:rPr lang="en-US" sz="2800" baseline="0" dirty="0" smtClean="0">
                          <a:solidFill>
                            <a:srgbClr val="000000"/>
                          </a:solidFill>
                        </a:rPr>
                        <a:t> energy malnutrition</a:t>
                      </a:r>
                      <a:endParaRPr lang="en-IN" sz="2800" dirty="0">
                        <a:solidFill>
                          <a:srgbClr val="000000"/>
                        </a:solidFill>
                      </a:endParaRPr>
                    </a:p>
                  </a:txBody>
                  <a:tcPr marL="22248" marR="22248" marT="14832" marB="1483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IN" sz="2200" dirty="0"/>
                        <a:t>(PEM) is a term used to describe diets which lacks </a:t>
                      </a:r>
                      <a:r>
                        <a:rPr lang="en-IN" sz="2200" dirty="0" smtClean="0"/>
                        <a:t>proteins </a:t>
                      </a:r>
                      <a:r>
                        <a:rPr lang="en-IN" sz="2200" dirty="0"/>
                        <a:t>and carbohydrates</a:t>
                      </a:r>
                      <a:r>
                        <a:rPr lang="en-IN" sz="2200" dirty="0" smtClean="0"/>
                        <a:t>. </a:t>
                      </a:r>
                      <a:r>
                        <a:rPr lang="en-IN" sz="2200" dirty="0" err="1" smtClean="0"/>
                        <a:t>Kwarshiorkar</a:t>
                      </a:r>
                      <a:r>
                        <a:rPr lang="en-IN" sz="2200" dirty="0" smtClean="0"/>
                        <a:t> </a:t>
                      </a:r>
                      <a:r>
                        <a:rPr lang="en-IN" sz="2200" dirty="0"/>
                        <a:t>and marasmus result from PEM.</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56829">
                <a:tc>
                  <a:txBody>
                    <a:bodyPr/>
                    <a:lstStyle/>
                    <a:p>
                      <a:pPr algn="ctr" rtl="0" fontAlgn="b"/>
                      <a:r>
                        <a:rPr lang="en-US" sz="2800" dirty="0" smtClean="0">
                          <a:solidFill>
                            <a:srgbClr val="000000"/>
                          </a:solidFill>
                        </a:rPr>
                        <a:t>Balanced</a:t>
                      </a:r>
                      <a:r>
                        <a:rPr lang="en-US" sz="2800" baseline="0" dirty="0" smtClean="0">
                          <a:solidFill>
                            <a:srgbClr val="000000"/>
                          </a:solidFill>
                        </a:rPr>
                        <a:t> Diet</a:t>
                      </a:r>
                      <a:endParaRPr lang="en-IN" sz="2800" dirty="0">
                        <a:solidFill>
                          <a:srgbClr val="000000"/>
                        </a:solidFill>
                      </a:endParaRPr>
                    </a:p>
                  </a:txBody>
                  <a:tcPr marL="22248" marR="22248" marT="14832" marB="1483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IN" sz="2200" dirty="0"/>
                        <a:t>A balanced diet is a diet containing all the essential components of food in proper and correct quantities.</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Tree>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2928934"/>
            <a:ext cx="7643866" cy="1077218"/>
          </a:xfrm>
          <a:prstGeom prst="rect">
            <a:avLst/>
          </a:prstGeom>
          <a:noFill/>
          <a:ln>
            <a:solidFill>
              <a:schemeClr val="tx1"/>
            </a:solidFill>
          </a:ln>
        </p:spPr>
        <p:txBody>
          <a:bodyPr wrap="square" rtlCol="0">
            <a:spAutoFit/>
          </a:bodyPr>
          <a:lstStyle/>
          <a:p>
            <a:pPr algn="ctr"/>
            <a:r>
              <a:rPr lang="en-US" sz="3200" b="1" dirty="0" smtClean="0"/>
              <a:t>MENTION THE FOOD CONSTITUTENTS THAT MAY BE MISSING IN ONE’S DIET.</a:t>
            </a:r>
            <a:endParaRPr lang="en-IN" sz="3200" b="1" dirty="0"/>
          </a:p>
        </p:txBody>
      </p:sp>
    </p:spTree>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500034" y="1714488"/>
          <a:ext cx="8072494" cy="3001464"/>
        </p:xfrm>
        <a:graphic>
          <a:graphicData uri="http://schemas.openxmlformats.org/drawingml/2006/table">
            <a:tbl>
              <a:tblPr/>
              <a:tblGrid>
                <a:gridCol w="5000660"/>
                <a:gridCol w="3071834"/>
              </a:tblGrid>
              <a:tr h="456829">
                <a:tc>
                  <a:txBody>
                    <a:bodyPr/>
                    <a:lstStyle/>
                    <a:p>
                      <a:pPr algn="ctr" rtl="0" fontAlgn="b"/>
                      <a:r>
                        <a:rPr lang="en-IN" sz="2400" b="1" dirty="0" smtClean="0"/>
                        <a:t>Case</a:t>
                      </a:r>
                      <a:endParaRPr lang="en-IN" sz="2400" b="1" dirty="0"/>
                    </a:p>
                  </a:txBody>
                  <a:tcPr marL="22248" marR="22248" marT="14832" marB="1483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2400" b="1" dirty="0" smtClean="0"/>
                        <a:t>Missing Food </a:t>
                      </a:r>
                      <a:r>
                        <a:rPr lang="en-IN" sz="2400" b="1" dirty="0" err="1" smtClean="0"/>
                        <a:t>Constitutent</a:t>
                      </a:r>
                      <a:endParaRPr lang="en-IN" sz="2400" b="1" dirty="0"/>
                    </a:p>
                  </a:txBody>
                  <a:tcPr marL="22248" marR="22248" marT="14832" marB="1483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43247">
                <a:tc>
                  <a:txBody>
                    <a:bodyPr/>
                    <a:lstStyle/>
                    <a:p>
                      <a:pPr algn="ctr" rtl="0" fontAlgn="b"/>
                      <a:r>
                        <a:rPr lang="en-IN" sz="2200">
                          <a:latin typeface="Arial" pitchFamily="34" charset="0"/>
                          <a:cs typeface="Arial" pitchFamily="34" charset="0"/>
                        </a:rPr>
                        <a:t>A child having rickets.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en-IN" sz="2200" b="1" i="1" dirty="0">
                        <a:solidFill>
                          <a:srgbClr val="980000"/>
                        </a:solidFill>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43247">
                <a:tc>
                  <a:txBody>
                    <a:bodyPr/>
                    <a:lstStyle/>
                    <a:p>
                      <a:pPr algn="ctr" rtl="0" fontAlgn="b"/>
                      <a:r>
                        <a:rPr lang="en-IN" sz="2200">
                          <a:latin typeface="Arial" pitchFamily="34" charset="0"/>
                          <a:cs typeface="Arial" pitchFamily="34" charset="0"/>
                        </a:rPr>
                        <a:t>A person suffering from scurvy.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en-IN" sz="2200" b="1" i="1" dirty="0">
                        <a:solidFill>
                          <a:srgbClr val="980000"/>
                        </a:solidFill>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43247">
                <a:tc>
                  <a:txBody>
                    <a:bodyPr/>
                    <a:lstStyle/>
                    <a:p>
                      <a:pPr algn="ctr" rtl="0" fontAlgn="b"/>
                      <a:r>
                        <a:rPr lang="en-IN" sz="2200">
                          <a:latin typeface="Arial" pitchFamily="34" charset="0"/>
                          <a:cs typeface="Arial" pitchFamily="34" charset="0"/>
                        </a:rPr>
                        <a:t>A person suffering from beri-beri.</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en-IN" sz="2200" b="1" i="1" dirty="0">
                        <a:solidFill>
                          <a:srgbClr val="980000"/>
                        </a:solidFill>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43247">
                <a:tc>
                  <a:txBody>
                    <a:bodyPr/>
                    <a:lstStyle/>
                    <a:p>
                      <a:pPr algn="ctr" rtl="0" fontAlgn="b"/>
                      <a:r>
                        <a:rPr lang="en-IN" sz="2200" dirty="0">
                          <a:latin typeface="Arial" pitchFamily="34" charset="0"/>
                          <a:cs typeface="Arial" pitchFamily="34" charset="0"/>
                        </a:rPr>
                        <a:t>A child suffering from kwashiorkor.</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en-IN" sz="2200" b="1" i="1" dirty="0">
                        <a:solidFill>
                          <a:srgbClr val="980000"/>
                        </a:solidFill>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43247">
                <a:tc>
                  <a:txBody>
                    <a:bodyPr/>
                    <a:lstStyle/>
                    <a:p>
                      <a:pPr algn="ctr" rtl="0" fontAlgn="b"/>
                      <a:r>
                        <a:rPr lang="en-IN" sz="2200" dirty="0">
                          <a:latin typeface="Arial" pitchFamily="34" charset="0"/>
                          <a:cs typeface="Arial" pitchFamily="34" charset="0"/>
                        </a:rPr>
                        <a:t>A person suffering from poor eyesight.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en-IN" sz="2200" b="1" i="1" dirty="0">
                        <a:solidFill>
                          <a:srgbClr val="980000"/>
                        </a:solidFill>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43247">
                <a:tc>
                  <a:txBody>
                    <a:bodyPr/>
                    <a:lstStyle/>
                    <a:p>
                      <a:pPr algn="ctr" rtl="0" fontAlgn="b"/>
                      <a:r>
                        <a:rPr lang="en-IN" sz="2200" dirty="0">
                          <a:latin typeface="Arial" pitchFamily="34" charset="0"/>
                          <a:cs typeface="Arial" pitchFamily="34" charset="0"/>
                        </a:rPr>
                        <a:t>A person suffering from anaemia.</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en-IN" sz="2200" b="1" i="1" dirty="0">
                        <a:solidFill>
                          <a:srgbClr val="980000"/>
                        </a:solidFill>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Tree>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500034" y="1714488"/>
          <a:ext cx="8072494" cy="3336744"/>
        </p:xfrm>
        <a:graphic>
          <a:graphicData uri="http://schemas.openxmlformats.org/drawingml/2006/table">
            <a:tbl>
              <a:tblPr/>
              <a:tblGrid>
                <a:gridCol w="5000660"/>
                <a:gridCol w="3071834"/>
              </a:tblGrid>
              <a:tr h="456829">
                <a:tc>
                  <a:txBody>
                    <a:bodyPr/>
                    <a:lstStyle/>
                    <a:p>
                      <a:pPr algn="ctr" rtl="0" fontAlgn="b"/>
                      <a:r>
                        <a:rPr lang="en-IN" sz="2400" b="1" dirty="0" smtClean="0"/>
                        <a:t>Case</a:t>
                      </a:r>
                      <a:endParaRPr lang="en-IN" sz="2400" b="1" dirty="0"/>
                    </a:p>
                  </a:txBody>
                  <a:tcPr marL="22248" marR="22248" marT="14832" marB="1483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2400" b="1" dirty="0" smtClean="0"/>
                        <a:t>Missing Food </a:t>
                      </a:r>
                      <a:r>
                        <a:rPr lang="en-IN" sz="2400" b="1" dirty="0" err="1" smtClean="0"/>
                        <a:t>Constitutent</a:t>
                      </a:r>
                      <a:endParaRPr lang="en-IN" sz="2400" b="1" dirty="0"/>
                    </a:p>
                  </a:txBody>
                  <a:tcPr marL="22248" marR="22248" marT="14832" marB="1483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43247">
                <a:tc>
                  <a:txBody>
                    <a:bodyPr/>
                    <a:lstStyle/>
                    <a:p>
                      <a:pPr algn="ctr" rtl="0" fontAlgn="b"/>
                      <a:r>
                        <a:rPr lang="en-IN" sz="2200">
                          <a:latin typeface="Arial" pitchFamily="34" charset="0"/>
                          <a:cs typeface="Arial" pitchFamily="34" charset="0"/>
                        </a:rPr>
                        <a:t>A child having rickets.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2200" b="1" i="1">
                          <a:solidFill>
                            <a:srgbClr val="980000"/>
                          </a:solidFill>
                        </a:rPr>
                        <a:t>Vitamin 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43247">
                <a:tc>
                  <a:txBody>
                    <a:bodyPr/>
                    <a:lstStyle/>
                    <a:p>
                      <a:pPr algn="ctr" rtl="0" fontAlgn="b"/>
                      <a:r>
                        <a:rPr lang="en-IN" sz="2200">
                          <a:latin typeface="Arial" pitchFamily="34" charset="0"/>
                          <a:cs typeface="Arial" pitchFamily="34" charset="0"/>
                        </a:rPr>
                        <a:t>A person suffering from scurvy.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2200" b="1" i="1">
                          <a:solidFill>
                            <a:srgbClr val="980000"/>
                          </a:solidFill>
                        </a:rPr>
                        <a:t>Vitamin C</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43247">
                <a:tc>
                  <a:txBody>
                    <a:bodyPr/>
                    <a:lstStyle/>
                    <a:p>
                      <a:pPr algn="ctr" rtl="0" fontAlgn="b"/>
                      <a:r>
                        <a:rPr lang="en-IN" sz="2200">
                          <a:latin typeface="Arial" pitchFamily="34" charset="0"/>
                          <a:cs typeface="Arial" pitchFamily="34" charset="0"/>
                        </a:rPr>
                        <a:t>A person suffering from beri-beri.</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2200" b="1" i="1">
                          <a:solidFill>
                            <a:srgbClr val="980000"/>
                          </a:solidFill>
                        </a:rPr>
                        <a:t>Vitamin B</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43247">
                <a:tc>
                  <a:txBody>
                    <a:bodyPr/>
                    <a:lstStyle/>
                    <a:p>
                      <a:pPr algn="ctr" rtl="0" fontAlgn="b"/>
                      <a:r>
                        <a:rPr lang="en-IN" sz="2200" dirty="0">
                          <a:latin typeface="Arial" pitchFamily="34" charset="0"/>
                          <a:cs typeface="Arial" pitchFamily="34" charset="0"/>
                        </a:rPr>
                        <a:t>A child suffering from kwashiorkor.</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2200" b="1" i="1">
                          <a:solidFill>
                            <a:srgbClr val="980000"/>
                          </a:solidFill>
                        </a:rPr>
                        <a:t>Proteins and Carbohydrates.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43247">
                <a:tc>
                  <a:txBody>
                    <a:bodyPr/>
                    <a:lstStyle/>
                    <a:p>
                      <a:pPr algn="ctr" rtl="0" fontAlgn="b"/>
                      <a:r>
                        <a:rPr lang="en-IN" sz="2200" dirty="0">
                          <a:latin typeface="Arial" pitchFamily="34" charset="0"/>
                          <a:cs typeface="Arial" pitchFamily="34" charset="0"/>
                        </a:rPr>
                        <a:t>A person suffering from poor eyesight.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2200" b="1" i="1">
                          <a:solidFill>
                            <a:srgbClr val="980000"/>
                          </a:solidFill>
                        </a:rPr>
                        <a:t>Vitamin A</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43247">
                <a:tc>
                  <a:txBody>
                    <a:bodyPr/>
                    <a:lstStyle/>
                    <a:p>
                      <a:pPr algn="ctr" rtl="0" fontAlgn="b"/>
                      <a:r>
                        <a:rPr lang="en-IN" sz="2200" dirty="0">
                          <a:latin typeface="Arial" pitchFamily="34" charset="0"/>
                          <a:cs typeface="Arial" pitchFamily="34" charset="0"/>
                        </a:rPr>
                        <a:t>A person suffering from anaemia.</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2200" b="1" i="1" dirty="0">
                          <a:solidFill>
                            <a:srgbClr val="980000"/>
                          </a:solidFill>
                        </a:rPr>
                        <a:t>Minerals (Iron)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Tree>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2786058"/>
            <a:ext cx="7643866" cy="584775"/>
          </a:xfrm>
          <a:prstGeom prst="rect">
            <a:avLst/>
          </a:prstGeom>
          <a:noFill/>
          <a:ln>
            <a:solidFill>
              <a:schemeClr val="tx1"/>
            </a:solidFill>
          </a:ln>
        </p:spPr>
        <p:txBody>
          <a:bodyPr wrap="square" rtlCol="0">
            <a:spAutoFit/>
          </a:bodyPr>
          <a:lstStyle/>
          <a:p>
            <a:pPr algn="ctr"/>
            <a:r>
              <a:rPr lang="en-US" sz="3200" b="1" dirty="0" smtClean="0"/>
              <a:t>ANSWER THE FOLLOWING</a:t>
            </a:r>
            <a:endParaRPr lang="en-IN" sz="3200" b="1" dirty="0"/>
          </a:p>
        </p:txBody>
      </p:sp>
    </p:spTree>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643182"/>
            <a:ext cx="7643866" cy="584775"/>
          </a:xfrm>
          <a:prstGeom prst="rect">
            <a:avLst/>
          </a:prstGeom>
          <a:noFill/>
          <a:ln>
            <a:noFill/>
          </a:ln>
        </p:spPr>
        <p:txBody>
          <a:bodyPr wrap="square" rtlCol="0">
            <a:spAutoFit/>
          </a:bodyPr>
          <a:lstStyle/>
          <a:p>
            <a:pPr algn="ctr"/>
            <a:r>
              <a:rPr lang="en-IN" sz="3200" b="1" dirty="0" smtClean="0"/>
              <a:t>Name the three major groups of foods.</a:t>
            </a:r>
            <a:endParaRPr lang="en-IN" sz="3200" b="1" dirty="0"/>
          </a:p>
        </p:txBody>
      </p:sp>
    </p:spTree>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2285992"/>
            <a:ext cx="7643866" cy="2062103"/>
          </a:xfrm>
          <a:prstGeom prst="rect">
            <a:avLst/>
          </a:prstGeom>
          <a:noFill/>
          <a:ln>
            <a:noFill/>
          </a:ln>
        </p:spPr>
        <p:txBody>
          <a:bodyPr wrap="square" rtlCol="0">
            <a:spAutoFit/>
          </a:bodyPr>
          <a:lstStyle/>
          <a:p>
            <a:r>
              <a:rPr lang="en-IN" sz="3200" b="1" dirty="0" smtClean="0"/>
              <a:t>The three major groups of food are </a:t>
            </a:r>
            <a:r>
              <a:rPr lang="en-IN" sz="3200" b="1" dirty="0" smtClean="0"/>
              <a:t>-1.Protective food</a:t>
            </a:r>
          </a:p>
          <a:p>
            <a:r>
              <a:rPr lang="en-IN" sz="3200" b="1" dirty="0" smtClean="0"/>
              <a:t>2.Energy-giving </a:t>
            </a:r>
            <a:r>
              <a:rPr lang="en-IN" sz="3200" b="1" dirty="0" smtClean="0"/>
              <a:t>food </a:t>
            </a:r>
            <a:endParaRPr lang="en-IN" sz="3200" b="1" dirty="0" smtClean="0"/>
          </a:p>
          <a:p>
            <a:r>
              <a:rPr lang="en-IN" sz="3200" b="1" dirty="0" smtClean="0"/>
              <a:t>3.Body-building </a:t>
            </a:r>
            <a:r>
              <a:rPr lang="en-IN" sz="3200" b="1" dirty="0" smtClean="0"/>
              <a:t>food.</a:t>
            </a:r>
            <a:endParaRPr lang="en-IN" sz="2800" b="1" dirty="0"/>
          </a:p>
        </p:txBody>
      </p:sp>
    </p:spTree>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1569660"/>
          </a:xfrm>
          <a:prstGeom prst="rect">
            <a:avLst/>
          </a:prstGeom>
          <a:noFill/>
          <a:ln>
            <a:noFill/>
          </a:ln>
        </p:spPr>
        <p:txBody>
          <a:bodyPr wrap="square" rtlCol="0">
            <a:spAutoFit/>
          </a:bodyPr>
          <a:lstStyle/>
          <a:p>
            <a:r>
              <a:rPr lang="en-IN" sz="3200" dirty="0" smtClean="0"/>
              <a:t>Give three sources each of the following </a:t>
            </a:r>
            <a:r>
              <a:rPr lang="en-IN" sz="3200" dirty="0" smtClean="0"/>
              <a:t>nutrients:-Carbohydrates , Proteins, Fats, Vitamins, Minerals, Starch, Dietary </a:t>
            </a:r>
            <a:r>
              <a:rPr lang="en-IN" sz="3200" dirty="0" smtClean="0"/>
              <a:t>Fibre</a:t>
            </a:r>
            <a:endParaRPr lang="en-IN" sz="3200" b="1" dirty="0"/>
          </a:p>
        </p:txBody>
      </p:sp>
    </p:spTree>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500034" y="1714488"/>
          <a:ext cx="8072494" cy="2857129"/>
        </p:xfrm>
        <a:graphic>
          <a:graphicData uri="http://schemas.openxmlformats.org/drawingml/2006/table">
            <a:tbl>
              <a:tblPr/>
              <a:tblGrid>
                <a:gridCol w="2643206"/>
                <a:gridCol w="5429288"/>
              </a:tblGrid>
              <a:tr h="456829">
                <a:tc>
                  <a:txBody>
                    <a:bodyPr/>
                    <a:lstStyle/>
                    <a:p>
                      <a:pPr algn="ctr" rtl="0" fontAlgn="b"/>
                      <a:r>
                        <a:rPr lang="en-IN" sz="2400" b="1" dirty="0" smtClean="0"/>
                        <a:t>Nutrient</a:t>
                      </a:r>
                      <a:endParaRPr lang="en-IN" sz="2400" b="1" dirty="0"/>
                    </a:p>
                  </a:txBody>
                  <a:tcPr marL="22248" marR="22248" marT="14832" marB="1483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2400" b="1" dirty="0" smtClean="0"/>
                        <a:t>Sources</a:t>
                      </a:r>
                      <a:endParaRPr lang="en-IN" sz="2400" b="1" dirty="0"/>
                    </a:p>
                  </a:txBody>
                  <a:tcPr marL="22248" marR="22248" marT="14832" marB="1483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43247">
                <a:tc>
                  <a:txBody>
                    <a:bodyPr/>
                    <a:lstStyle/>
                    <a:p>
                      <a:pPr algn="ctr" rtl="0" fontAlgn="b"/>
                      <a:r>
                        <a:rPr lang="en-IN" sz="2000" dirty="0">
                          <a:latin typeface="Arial" pitchFamily="34" charset="0"/>
                          <a:cs typeface="Arial" pitchFamily="34" charset="0"/>
                        </a:rPr>
                        <a:t>Carbohydrates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2000" b="0" dirty="0" err="1">
                          <a:solidFill>
                            <a:srgbClr val="C00000"/>
                          </a:solidFill>
                          <a:latin typeface="Arial" pitchFamily="34" charset="0"/>
                          <a:cs typeface="Arial" pitchFamily="34" charset="0"/>
                        </a:rPr>
                        <a:t>Rice,wheat,bread</a:t>
                      </a:r>
                      <a:endParaRPr lang="en-IN" sz="2000" b="0" dirty="0">
                        <a:solidFill>
                          <a:srgbClr val="C00000"/>
                        </a:solidFill>
                        <a:latin typeface="Arial" pitchFamily="34" charset="0"/>
                        <a:cs typeface="Arial" pitchFamily="34" charset="0"/>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43247">
                <a:tc>
                  <a:txBody>
                    <a:bodyPr/>
                    <a:lstStyle/>
                    <a:p>
                      <a:pPr algn="ctr" rtl="0" fontAlgn="b"/>
                      <a:r>
                        <a:rPr lang="en-IN" sz="2000" dirty="0">
                          <a:latin typeface="Arial" pitchFamily="34" charset="0"/>
                          <a:cs typeface="Arial" pitchFamily="34" charset="0"/>
                        </a:rPr>
                        <a:t>Proteins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2000" b="0">
                          <a:solidFill>
                            <a:srgbClr val="C00000"/>
                          </a:solidFill>
                          <a:latin typeface="Arial" pitchFamily="34" charset="0"/>
                          <a:cs typeface="Arial" pitchFamily="34" charset="0"/>
                        </a:rPr>
                        <a:t>Egg,milk,meat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43247">
                <a:tc>
                  <a:txBody>
                    <a:bodyPr/>
                    <a:lstStyle/>
                    <a:p>
                      <a:pPr algn="ctr" rtl="0" fontAlgn="b"/>
                      <a:r>
                        <a:rPr lang="en-IN" sz="2000" dirty="0">
                          <a:latin typeface="Arial" pitchFamily="34" charset="0"/>
                          <a:cs typeface="Arial" pitchFamily="34" charset="0"/>
                        </a:rPr>
                        <a:t>Fats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2000" b="0">
                          <a:solidFill>
                            <a:srgbClr val="C00000"/>
                          </a:solidFill>
                          <a:latin typeface="Arial" pitchFamily="34" charset="0"/>
                          <a:cs typeface="Arial" pitchFamily="34" charset="0"/>
                        </a:rPr>
                        <a:t>Butter,cheese,mustard oil.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43247">
                <a:tc>
                  <a:txBody>
                    <a:bodyPr/>
                    <a:lstStyle/>
                    <a:p>
                      <a:pPr algn="ctr" rtl="0" fontAlgn="b"/>
                      <a:r>
                        <a:rPr lang="en-IN" sz="2000" dirty="0">
                          <a:latin typeface="Arial" pitchFamily="34" charset="0"/>
                          <a:cs typeface="Arial" pitchFamily="34" charset="0"/>
                        </a:rPr>
                        <a:t>Vitamins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2000" b="0">
                          <a:solidFill>
                            <a:srgbClr val="C00000"/>
                          </a:solidFill>
                          <a:latin typeface="Arial" pitchFamily="34" charset="0"/>
                          <a:cs typeface="Arial" pitchFamily="34" charset="0"/>
                        </a:rPr>
                        <a:t>Fruits,vegetable,eggs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43247">
                <a:tc>
                  <a:txBody>
                    <a:bodyPr/>
                    <a:lstStyle/>
                    <a:p>
                      <a:pPr algn="ctr" rtl="0" fontAlgn="b"/>
                      <a:r>
                        <a:rPr lang="en-IN" sz="2000" dirty="0">
                          <a:latin typeface="Arial" pitchFamily="34" charset="0"/>
                          <a:cs typeface="Arial" pitchFamily="34" charset="0"/>
                        </a:rPr>
                        <a:t>Minerals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2000" b="0">
                          <a:solidFill>
                            <a:srgbClr val="C00000"/>
                          </a:solidFill>
                          <a:latin typeface="Arial" pitchFamily="34" charset="0"/>
                          <a:cs typeface="Arial" pitchFamily="34" charset="0"/>
                        </a:rPr>
                        <a:t>Pluses,milk,vegetable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43247">
                <a:tc>
                  <a:txBody>
                    <a:bodyPr/>
                    <a:lstStyle/>
                    <a:p>
                      <a:pPr algn="ctr" rtl="0" fontAlgn="b"/>
                      <a:r>
                        <a:rPr lang="en-IN" sz="2000" dirty="0">
                          <a:latin typeface="Arial" pitchFamily="34" charset="0"/>
                          <a:cs typeface="Arial" pitchFamily="34" charset="0"/>
                        </a:rPr>
                        <a:t>Starch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2000" b="0">
                          <a:solidFill>
                            <a:srgbClr val="C00000"/>
                          </a:solidFill>
                          <a:latin typeface="Arial" pitchFamily="34" charset="0"/>
                          <a:cs typeface="Arial" pitchFamily="34" charset="0"/>
                        </a:rPr>
                        <a:t>Potato,suger,honey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43247">
                <a:tc>
                  <a:txBody>
                    <a:bodyPr/>
                    <a:lstStyle/>
                    <a:p>
                      <a:pPr algn="ctr" rtl="0" fontAlgn="b"/>
                      <a:r>
                        <a:rPr lang="en-US" sz="2000" dirty="0" smtClean="0">
                          <a:latin typeface="Arial" pitchFamily="34" charset="0"/>
                          <a:cs typeface="Arial" pitchFamily="34" charset="0"/>
                        </a:rPr>
                        <a:t>Dietary </a:t>
                      </a:r>
                      <a:r>
                        <a:rPr lang="en-US" sz="2000" dirty="0" err="1" smtClean="0">
                          <a:latin typeface="Arial" pitchFamily="34" charset="0"/>
                          <a:cs typeface="Arial" pitchFamily="34" charset="0"/>
                        </a:rPr>
                        <a:t>Fibre</a:t>
                      </a:r>
                      <a:endParaRPr lang="en-IN" sz="2000" dirty="0">
                        <a:latin typeface="Arial" pitchFamily="34" charset="0"/>
                        <a:cs typeface="Arial" pitchFamily="34" charset="0"/>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2000" b="0" dirty="0" err="1">
                          <a:solidFill>
                            <a:srgbClr val="C00000"/>
                          </a:solidFill>
                          <a:latin typeface="Arial" pitchFamily="34" charset="0"/>
                          <a:cs typeface="Arial" pitchFamily="34" charset="0"/>
                        </a:rPr>
                        <a:t>Fruits,vegetables,cereals</a:t>
                      </a:r>
                      <a:endParaRPr lang="en-IN" sz="2000" b="0" dirty="0">
                        <a:solidFill>
                          <a:srgbClr val="C00000"/>
                        </a:solidFill>
                        <a:latin typeface="Arial" pitchFamily="34" charset="0"/>
                        <a:cs typeface="Arial" pitchFamily="34" charset="0"/>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584775"/>
          </a:xfrm>
          <a:prstGeom prst="rect">
            <a:avLst/>
          </a:prstGeom>
          <a:noFill/>
          <a:ln>
            <a:solidFill>
              <a:schemeClr val="tx1"/>
            </a:solidFill>
          </a:ln>
        </p:spPr>
        <p:txBody>
          <a:bodyPr wrap="square" rtlCol="0">
            <a:spAutoFit/>
          </a:bodyPr>
          <a:lstStyle/>
          <a:p>
            <a:r>
              <a:rPr lang="en-IN" sz="3200" b="1" dirty="0" smtClean="0">
                <a:solidFill>
                  <a:srgbClr val="B2B2B2"/>
                </a:solidFill>
              </a:rPr>
              <a:t>What are herbivores?</a:t>
            </a:r>
            <a:endParaRPr lang="en-IN" sz="3200" b="1" dirty="0">
              <a:solidFill>
                <a:srgbClr val="B2B2B2"/>
              </a:solidFill>
            </a:endParaRPr>
          </a:p>
        </p:txBody>
      </p:sp>
      <p:sp>
        <p:nvSpPr>
          <p:cNvPr id="4" name="TextBox 3"/>
          <p:cNvSpPr txBox="1"/>
          <p:nvPr/>
        </p:nvSpPr>
        <p:spPr>
          <a:xfrm>
            <a:off x="714348" y="2857496"/>
            <a:ext cx="7643866" cy="1569660"/>
          </a:xfrm>
          <a:prstGeom prst="rect">
            <a:avLst/>
          </a:prstGeom>
          <a:noFill/>
          <a:ln>
            <a:noFill/>
          </a:ln>
        </p:spPr>
        <p:txBody>
          <a:bodyPr wrap="square" rtlCol="0">
            <a:spAutoFit/>
          </a:bodyPr>
          <a:lstStyle/>
          <a:p>
            <a:r>
              <a:rPr lang="en-IN" sz="3200" b="1" dirty="0" smtClean="0"/>
              <a:t>Animals like </a:t>
            </a:r>
            <a:r>
              <a:rPr lang="en-IN" sz="3200" b="1" dirty="0" err="1" smtClean="0"/>
              <a:t>cow,deer,sheep</a:t>
            </a:r>
            <a:r>
              <a:rPr lang="en-IN" sz="3200" b="1" dirty="0" smtClean="0"/>
              <a:t> and elephant eating plants and plants products are called </a:t>
            </a:r>
            <a:r>
              <a:rPr lang="en-IN" sz="3200" b="1" i="1" dirty="0" smtClean="0"/>
              <a:t>herbivores.</a:t>
            </a:r>
            <a:endParaRPr lang="en-IN" sz="3200" b="1" dirty="0"/>
          </a:p>
        </p:txBody>
      </p:sp>
    </p:spTree>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584775"/>
          </a:xfrm>
          <a:prstGeom prst="rect">
            <a:avLst/>
          </a:prstGeom>
          <a:noFill/>
          <a:ln>
            <a:noFill/>
          </a:ln>
        </p:spPr>
        <p:txBody>
          <a:bodyPr wrap="square" rtlCol="0">
            <a:spAutoFit/>
          </a:bodyPr>
          <a:lstStyle/>
          <a:p>
            <a:pPr algn="ctr"/>
            <a:r>
              <a:rPr lang="en-IN" sz="3200" b="1" dirty="0" smtClean="0"/>
              <a:t>Why is water necessary for our body?</a:t>
            </a:r>
            <a:endParaRPr lang="en-IN" sz="3200" b="1" dirty="0"/>
          </a:p>
        </p:txBody>
      </p:sp>
    </p:spTree>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2000240"/>
            <a:ext cx="8858280" cy="2862322"/>
          </a:xfrm>
          <a:prstGeom prst="rect">
            <a:avLst/>
          </a:prstGeom>
          <a:noFill/>
          <a:ln>
            <a:noFill/>
          </a:ln>
        </p:spPr>
        <p:txBody>
          <a:bodyPr wrap="square" rtlCol="0">
            <a:spAutoFit/>
          </a:bodyPr>
          <a:lstStyle/>
          <a:p>
            <a:r>
              <a:rPr lang="en-IN" sz="3200" b="1" i="1" dirty="0" smtClean="0"/>
              <a:t>Water is necessary for our body because it help the body in various functions</a:t>
            </a:r>
            <a:r>
              <a:rPr lang="en-IN" sz="3200" b="1" i="1" dirty="0" smtClean="0"/>
              <a:t>.</a:t>
            </a:r>
          </a:p>
          <a:p>
            <a:pPr marL="514350" indent="-514350">
              <a:buAutoNum type="arabicPeriod"/>
            </a:pPr>
            <a:r>
              <a:rPr lang="en-IN" sz="2800" dirty="0" smtClean="0"/>
              <a:t>It </a:t>
            </a:r>
            <a:r>
              <a:rPr lang="en-IN" sz="2800" dirty="0" smtClean="0"/>
              <a:t>is a means of transporting substances in the organism</a:t>
            </a:r>
            <a:r>
              <a:rPr lang="en-IN" sz="2800" dirty="0" smtClean="0"/>
              <a:t>.</a:t>
            </a:r>
          </a:p>
          <a:p>
            <a:pPr marL="514350" indent="-514350">
              <a:buAutoNum type="arabicPeriod"/>
            </a:pPr>
            <a:r>
              <a:rPr lang="en-IN" sz="2800" dirty="0" smtClean="0"/>
              <a:t>It </a:t>
            </a:r>
            <a:r>
              <a:rPr lang="en-IN" sz="2800" dirty="0" smtClean="0"/>
              <a:t>helps to maintain a constant body temperature</a:t>
            </a:r>
            <a:r>
              <a:rPr lang="en-IN" sz="2800" dirty="0" smtClean="0"/>
              <a:t>.</a:t>
            </a:r>
          </a:p>
          <a:p>
            <a:pPr marL="514350" indent="-514350">
              <a:buAutoNum type="arabicPeriod"/>
            </a:pPr>
            <a:r>
              <a:rPr lang="en-IN" sz="2800" dirty="0" smtClean="0"/>
              <a:t>Water </a:t>
            </a:r>
            <a:r>
              <a:rPr lang="en-IN" sz="2800" dirty="0" smtClean="0"/>
              <a:t>helps in the absorption of food and </a:t>
            </a:r>
            <a:r>
              <a:rPr lang="en-IN" sz="2800" dirty="0" smtClean="0"/>
              <a:t>excretion </a:t>
            </a:r>
            <a:r>
              <a:rPr lang="en-IN" sz="2800" dirty="0" smtClean="0"/>
              <a:t>of waste products from the body.</a:t>
            </a:r>
            <a:endParaRPr lang="en-IN" sz="2400" b="1" dirty="0"/>
          </a:p>
        </p:txBody>
      </p:sp>
    </p:spTree>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14620"/>
            <a:ext cx="7643866" cy="584775"/>
          </a:xfrm>
          <a:prstGeom prst="rect">
            <a:avLst/>
          </a:prstGeom>
          <a:noFill/>
          <a:ln>
            <a:noFill/>
          </a:ln>
        </p:spPr>
        <p:txBody>
          <a:bodyPr wrap="square" rtlCol="0">
            <a:spAutoFit/>
          </a:bodyPr>
          <a:lstStyle/>
          <a:p>
            <a:pPr algn="ctr"/>
            <a:r>
              <a:rPr lang="en-IN" sz="3200" b="1" dirty="0" smtClean="0"/>
              <a:t>List the different components of food.</a:t>
            </a:r>
            <a:endParaRPr lang="en-IN" sz="3200" b="1" dirty="0"/>
          </a:p>
        </p:txBody>
      </p:sp>
    </p:spTree>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2000232" y="1714488"/>
          <a:ext cx="6096000" cy="3314128"/>
        </p:xfrm>
        <a:graphic>
          <a:graphicData uri="http://schemas.openxmlformats.org/drawingml/2006/table">
            <a:tbl>
              <a:tblPr/>
              <a:tblGrid>
                <a:gridCol w="476232"/>
                <a:gridCol w="5619768"/>
              </a:tblGrid>
              <a:tr h="512297">
                <a:tc>
                  <a:txBody>
                    <a:bodyPr/>
                    <a:lstStyle/>
                    <a:p>
                      <a:pPr rtl="0" fontAlgn="b"/>
                      <a:endParaRPr lang="en-IN" sz="2000" dirty="0">
                        <a:latin typeface="Arial" pitchFamily="34" charset="0"/>
                        <a:cs typeface="Arial" pitchFamily="34" charset="0"/>
                      </a:endParaRPr>
                    </a:p>
                  </a:txBody>
                  <a:tcPr marL="24950" marR="24950" marT="16633" marB="16633"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IN" sz="2000" b="1" i="0" dirty="0">
                          <a:solidFill>
                            <a:schemeClr val="tx1"/>
                          </a:solidFill>
                          <a:latin typeface="Arial" pitchFamily="34" charset="0"/>
                          <a:cs typeface="Arial" pitchFamily="34" charset="0"/>
                        </a:rPr>
                        <a:t>There are </a:t>
                      </a:r>
                      <a:r>
                        <a:rPr lang="en-IN" sz="2000" b="1" i="1" dirty="0">
                          <a:solidFill>
                            <a:srgbClr val="980000"/>
                          </a:solidFill>
                          <a:latin typeface="Arial" pitchFamily="34" charset="0"/>
                          <a:cs typeface="Arial" pitchFamily="34" charset="0"/>
                        </a:rPr>
                        <a:t>seven </a:t>
                      </a:r>
                      <a:r>
                        <a:rPr lang="en-IN" sz="2000" b="1" i="0" dirty="0">
                          <a:solidFill>
                            <a:schemeClr val="tx1"/>
                          </a:solidFill>
                          <a:latin typeface="Arial" pitchFamily="34" charset="0"/>
                          <a:cs typeface="Arial" pitchFamily="34" charset="0"/>
                        </a:rPr>
                        <a:t>essential components or substances called nutrient in our </a:t>
                      </a:r>
                      <a:r>
                        <a:rPr lang="en-IN" sz="2000" b="1" i="0" dirty="0" err="1">
                          <a:solidFill>
                            <a:schemeClr val="tx1"/>
                          </a:solidFill>
                          <a:latin typeface="Arial" pitchFamily="34" charset="0"/>
                          <a:cs typeface="Arial" pitchFamily="34" charset="0"/>
                        </a:rPr>
                        <a:t>food.They</a:t>
                      </a:r>
                      <a:r>
                        <a:rPr lang="en-IN" sz="2000" b="1" i="0" dirty="0">
                          <a:solidFill>
                            <a:schemeClr val="tx1"/>
                          </a:solidFill>
                          <a:latin typeface="Arial" pitchFamily="34" charset="0"/>
                          <a:cs typeface="Arial" pitchFamily="34" charset="0"/>
                        </a:rPr>
                        <a:t> are :--</a:t>
                      </a:r>
                    </a:p>
                  </a:txBody>
                  <a:tcPr marL="24950" marR="24950" marT="16633" marB="16633"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72781">
                <a:tc>
                  <a:txBody>
                    <a:bodyPr/>
                    <a:lstStyle/>
                    <a:p>
                      <a:pPr rtl="0" fontAlgn="b"/>
                      <a:r>
                        <a:rPr lang="en-IN" sz="2000" dirty="0">
                          <a:latin typeface="Arial" pitchFamily="34" charset="0"/>
                          <a:cs typeface="Arial" pitchFamily="34" charset="0"/>
                        </a:rPr>
                        <a:t>(a)</a:t>
                      </a:r>
                    </a:p>
                  </a:txBody>
                  <a:tcPr marL="24950" marR="24950" marT="16633" marB="16633"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IN" sz="2000" dirty="0">
                          <a:latin typeface="Arial" pitchFamily="34" charset="0"/>
                          <a:cs typeface="Arial" pitchFamily="34" charset="0"/>
                        </a:rPr>
                        <a:t>Carbohydrates</a:t>
                      </a:r>
                    </a:p>
                  </a:txBody>
                  <a:tcPr marL="24950" marR="24950" marT="16633" marB="16633"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72781">
                <a:tc>
                  <a:txBody>
                    <a:bodyPr/>
                    <a:lstStyle/>
                    <a:p>
                      <a:pPr rtl="0" fontAlgn="b"/>
                      <a:r>
                        <a:rPr lang="en-IN" sz="2000" dirty="0">
                          <a:latin typeface="Arial" pitchFamily="34" charset="0"/>
                          <a:cs typeface="Arial" pitchFamily="34" charset="0"/>
                        </a:rPr>
                        <a:t>(b)</a:t>
                      </a:r>
                    </a:p>
                  </a:txBody>
                  <a:tcPr marL="24950" marR="24950" marT="16633" marB="16633"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IN" sz="2000" dirty="0">
                          <a:latin typeface="Arial" pitchFamily="34" charset="0"/>
                          <a:cs typeface="Arial" pitchFamily="34" charset="0"/>
                        </a:rPr>
                        <a:t>Fats</a:t>
                      </a:r>
                    </a:p>
                  </a:txBody>
                  <a:tcPr marL="24950" marR="24950" marT="16633" marB="16633"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72781">
                <a:tc>
                  <a:txBody>
                    <a:bodyPr/>
                    <a:lstStyle/>
                    <a:p>
                      <a:pPr rtl="0" fontAlgn="b"/>
                      <a:r>
                        <a:rPr lang="en-IN" sz="2000">
                          <a:latin typeface="Arial" pitchFamily="34" charset="0"/>
                          <a:cs typeface="Arial" pitchFamily="34" charset="0"/>
                        </a:rPr>
                        <a:t>(c)</a:t>
                      </a:r>
                    </a:p>
                  </a:txBody>
                  <a:tcPr marL="24950" marR="24950" marT="16633" marB="16633"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IN" sz="2000" dirty="0" err="1">
                          <a:latin typeface="Arial" pitchFamily="34" charset="0"/>
                          <a:cs typeface="Arial" pitchFamily="34" charset="0"/>
                        </a:rPr>
                        <a:t>Protiens</a:t>
                      </a:r>
                      <a:endParaRPr lang="en-IN" sz="2000" dirty="0">
                        <a:latin typeface="Arial" pitchFamily="34" charset="0"/>
                        <a:cs typeface="Arial" pitchFamily="34" charset="0"/>
                      </a:endParaRPr>
                    </a:p>
                  </a:txBody>
                  <a:tcPr marL="24950" marR="24950" marT="16633" marB="16633"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72781">
                <a:tc>
                  <a:txBody>
                    <a:bodyPr/>
                    <a:lstStyle/>
                    <a:p>
                      <a:pPr rtl="0" fontAlgn="b"/>
                      <a:r>
                        <a:rPr lang="en-IN" sz="2000">
                          <a:latin typeface="Arial" pitchFamily="34" charset="0"/>
                          <a:cs typeface="Arial" pitchFamily="34" charset="0"/>
                        </a:rPr>
                        <a:t>(d)</a:t>
                      </a:r>
                    </a:p>
                  </a:txBody>
                  <a:tcPr marL="24950" marR="24950" marT="16633" marB="16633"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IN" sz="2000" dirty="0">
                          <a:latin typeface="Arial" pitchFamily="34" charset="0"/>
                          <a:cs typeface="Arial" pitchFamily="34" charset="0"/>
                        </a:rPr>
                        <a:t>Mineral Salts</a:t>
                      </a:r>
                    </a:p>
                  </a:txBody>
                  <a:tcPr marL="24950" marR="24950" marT="16633" marB="16633"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72781">
                <a:tc>
                  <a:txBody>
                    <a:bodyPr/>
                    <a:lstStyle/>
                    <a:p>
                      <a:pPr rtl="0" fontAlgn="b"/>
                      <a:r>
                        <a:rPr lang="en-IN" sz="2000">
                          <a:latin typeface="Arial" pitchFamily="34" charset="0"/>
                          <a:cs typeface="Arial" pitchFamily="34" charset="0"/>
                        </a:rPr>
                        <a:t>(e)</a:t>
                      </a:r>
                    </a:p>
                  </a:txBody>
                  <a:tcPr marL="24950" marR="24950" marT="16633" marB="16633"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IN" sz="2000" dirty="0">
                          <a:latin typeface="Arial" pitchFamily="34" charset="0"/>
                          <a:cs typeface="Arial" pitchFamily="34" charset="0"/>
                        </a:rPr>
                        <a:t>Vitamins</a:t>
                      </a:r>
                    </a:p>
                  </a:txBody>
                  <a:tcPr marL="24950" marR="24950" marT="16633" marB="16633"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72781">
                <a:tc>
                  <a:txBody>
                    <a:bodyPr/>
                    <a:lstStyle/>
                    <a:p>
                      <a:pPr rtl="0" fontAlgn="b"/>
                      <a:r>
                        <a:rPr lang="en-IN" sz="2000">
                          <a:latin typeface="Arial" pitchFamily="34" charset="0"/>
                          <a:cs typeface="Arial" pitchFamily="34" charset="0"/>
                        </a:rPr>
                        <a:t>(f)</a:t>
                      </a:r>
                    </a:p>
                  </a:txBody>
                  <a:tcPr marL="24950" marR="24950" marT="16633" marB="16633"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IN" sz="2000" dirty="0" smtClean="0">
                          <a:latin typeface="Arial" pitchFamily="34" charset="0"/>
                          <a:cs typeface="Arial" pitchFamily="34" charset="0"/>
                        </a:rPr>
                        <a:t>Water</a:t>
                      </a:r>
                    </a:p>
                  </a:txBody>
                  <a:tcPr marL="24950" marR="24950" marT="16633" marB="16633"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72781">
                <a:tc>
                  <a:txBody>
                    <a:bodyPr/>
                    <a:lstStyle/>
                    <a:p>
                      <a:pPr rtl="0" fontAlgn="b"/>
                      <a:r>
                        <a:rPr lang="en-US" sz="2000" dirty="0" smtClean="0">
                          <a:latin typeface="Arial" pitchFamily="34" charset="0"/>
                          <a:cs typeface="Arial" pitchFamily="34" charset="0"/>
                        </a:rPr>
                        <a:t>(g)</a:t>
                      </a:r>
                      <a:endParaRPr lang="en-IN" sz="2000" dirty="0">
                        <a:latin typeface="Arial" pitchFamily="34" charset="0"/>
                        <a:cs typeface="Arial" pitchFamily="34" charset="0"/>
                      </a:endParaRPr>
                    </a:p>
                  </a:txBody>
                  <a:tcPr marL="24950" marR="24950" marT="16633" marB="16633"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US" sz="2000" dirty="0" smtClean="0">
                          <a:latin typeface="Arial" pitchFamily="34" charset="0"/>
                          <a:cs typeface="Arial" pitchFamily="34" charset="0"/>
                        </a:rPr>
                        <a:t>Roughage</a:t>
                      </a:r>
                      <a:endParaRPr lang="en-IN" sz="2000" dirty="0" smtClean="0">
                        <a:latin typeface="Arial" pitchFamily="34" charset="0"/>
                        <a:cs typeface="Arial" pitchFamily="34" charset="0"/>
                      </a:endParaRPr>
                    </a:p>
                  </a:txBody>
                  <a:tcPr marL="24950" marR="24950" marT="16633" marB="16633"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14620"/>
            <a:ext cx="7643866" cy="584775"/>
          </a:xfrm>
          <a:prstGeom prst="rect">
            <a:avLst/>
          </a:prstGeom>
          <a:noFill/>
          <a:ln>
            <a:noFill/>
          </a:ln>
        </p:spPr>
        <p:txBody>
          <a:bodyPr wrap="square" rtlCol="0">
            <a:spAutoFit/>
          </a:bodyPr>
          <a:lstStyle/>
          <a:p>
            <a:pPr algn="ctr"/>
            <a:r>
              <a:rPr lang="en-IN" sz="3200" b="1" dirty="0" smtClean="0"/>
              <a:t>How is roughage important to us?</a:t>
            </a:r>
            <a:endParaRPr lang="en-IN" sz="3200" b="1" dirty="0"/>
          </a:p>
        </p:txBody>
      </p:sp>
    </p:spTree>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14620"/>
            <a:ext cx="7643866" cy="2062103"/>
          </a:xfrm>
          <a:prstGeom prst="rect">
            <a:avLst/>
          </a:prstGeom>
          <a:noFill/>
          <a:ln>
            <a:noFill/>
          </a:ln>
        </p:spPr>
        <p:txBody>
          <a:bodyPr wrap="square" rtlCol="0">
            <a:spAutoFit/>
          </a:bodyPr>
          <a:lstStyle/>
          <a:p>
            <a:r>
              <a:rPr lang="en-IN" sz="3200" b="1" dirty="0" smtClean="0"/>
              <a:t>Roughage is one of the component of food needed by our body which prevents constipation and is necessary for proper functioning of the digestive </a:t>
            </a:r>
            <a:r>
              <a:rPr lang="en-IN" sz="3200" b="1" dirty="0" smtClean="0"/>
              <a:t>system</a:t>
            </a:r>
            <a:r>
              <a:rPr lang="en-IN" sz="3200" b="1" dirty="0" smtClean="0"/>
              <a:t>.</a:t>
            </a:r>
            <a:endParaRPr lang="en-IN" sz="3200" b="1" dirty="0"/>
          </a:p>
        </p:txBody>
      </p:sp>
    </p:spTree>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14620"/>
            <a:ext cx="7643866" cy="1077218"/>
          </a:xfrm>
          <a:prstGeom prst="rect">
            <a:avLst/>
          </a:prstGeom>
          <a:noFill/>
          <a:ln>
            <a:noFill/>
          </a:ln>
        </p:spPr>
        <p:txBody>
          <a:bodyPr wrap="square" rtlCol="0">
            <a:spAutoFit/>
          </a:bodyPr>
          <a:lstStyle/>
          <a:p>
            <a:r>
              <a:rPr lang="en-IN" sz="3200" b="1" dirty="0" smtClean="0"/>
              <a:t>Why should you not eat only one type of food?</a:t>
            </a:r>
            <a:endParaRPr lang="en-IN" sz="3200" b="1" dirty="0"/>
          </a:p>
        </p:txBody>
      </p:sp>
    </p:spTree>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14620"/>
            <a:ext cx="7643866" cy="1569660"/>
          </a:xfrm>
          <a:prstGeom prst="rect">
            <a:avLst/>
          </a:prstGeom>
          <a:noFill/>
          <a:ln>
            <a:noFill/>
          </a:ln>
        </p:spPr>
        <p:txBody>
          <a:bodyPr wrap="square" rtlCol="0">
            <a:spAutoFit/>
          </a:bodyPr>
          <a:lstStyle/>
          <a:p>
            <a:r>
              <a:rPr lang="en-IN" sz="3200" b="1" dirty="0" smtClean="0"/>
              <a:t>We should not eat only one type of food because no single food can supply all the </a:t>
            </a:r>
            <a:r>
              <a:rPr lang="en-IN" sz="3200" b="1" dirty="0" smtClean="0"/>
              <a:t>components </a:t>
            </a:r>
            <a:r>
              <a:rPr lang="en-IN" sz="3200" b="1" dirty="0" smtClean="0"/>
              <a:t>required for proper </a:t>
            </a:r>
            <a:r>
              <a:rPr lang="en-IN" sz="3200" b="1" dirty="0" smtClean="0"/>
              <a:t>nutrition.</a:t>
            </a:r>
            <a:endParaRPr lang="en-IN" sz="3200" b="1" dirty="0"/>
          </a:p>
        </p:txBody>
      </p:sp>
    </p:spTree>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14620"/>
            <a:ext cx="7643866" cy="1077218"/>
          </a:xfrm>
          <a:prstGeom prst="rect">
            <a:avLst/>
          </a:prstGeom>
          <a:noFill/>
          <a:ln>
            <a:noFill/>
          </a:ln>
        </p:spPr>
        <p:txBody>
          <a:bodyPr wrap="square" rtlCol="0">
            <a:spAutoFit/>
          </a:bodyPr>
          <a:lstStyle/>
          <a:p>
            <a:r>
              <a:rPr lang="en-IN" sz="3200" b="1" dirty="0" smtClean="0"/>
              <a:t>Why should we include vitamins in our diet?</a:t>
            </a:r>
            <a:endParaRPr lang="en-IN" sz="3200" b="1" dirty="0"/>
          </a:p>
        </p:txBody>
      </p:sp>
    </p:spTree>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14620"/>
            <a:ext cx="7643866" cy="1569660"/>
          </a:xfrm>
          <a:prstGeom prst="rect">
            <a:avLst/>
          </a:prstGeom>
          <a:noFill/>
          <a:ln>
            <a:noFill/>
          </a:ln>
        </p:spPr>
        <p:txBody>
          <a:bodyPr wrap="square" rtlCol="0">
            <a:spAutoFit/>
          </a:bodyPr>
          <a:lstStyle/>
          <a:p>
            <a:r>
              <a:rPr lang="en-IN" sz="3200" b="1" dirty="0" smtClean="0"/>
              <a:t>We should include vitamins in our diet for proper functioning of our bodies, it keeps our eyes,bones,teeth and gums healthy.</a:t>
            </a:r>
            <a:endParaRPr lang="en-IN" sz="32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8662" y="2928934"/>
            <a:ext cx="7643866" cy="584775"/>
          </a:xfrm>
          <a:prstGeom prst="rect">
            <a:avLst/>
          </a:prstGeom>
          <a:noFill/>
          <a:ln>
            <a:noFill/>
          </a:ln>
        </p:spPr>
        <p:txBody>
          <a:bodyPr wrap="square" rtlCol="0">
            <a:spAutoFit/>
          </a:bodyPr>
          <a:lstStyle/>
          <a:p>
            <a:pPr algn="ctr"/>
            <a:r>
              <a:rPr lang="en-IN" sz="3200" b="1" dirty="0" smtClean="0"/>
              <a:t>What are carnivores?</a:t>
            </a:r>
            <a:endParaRPr lang="en-IN" sz="3200" b="1" dirty="0"/>
          </a:p>
        </p:txBody>
      </p:sp>
    </p:spTree>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14620"/>
            <a:ext cx="7643866" cy="584775"/>
          </a:xfrm>
          <a:prstGeom prst="rect">
            <a:avLst/>
          </a:prstGeom>
          <a:noFill/>
          <a:ln>
            <a:noFill/>
          </a:ln>
        </p:spPr>
        <p:txBody>
          <a:bodyPr wrap="square" rtlCol="0">
            <a:spAutoFit/>
          </a:bodyPr>
          <a:lstStyle/>
          <a:p>
            <a:r>
              <a:rPr lang="en-IN" sz="3200" b="1" dirty="0" smtClean="0"/>
              <a:t>Name some food items rich in calcium.</a:t>
            </a:r>
            <a:endParaRPr lang="en-IN" sz="3200" b="1" dirty="0"/>
          </a:p>
        </p:txBody>
      </p:sp>
    </p:spTree>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2714620"/>
            <a:ext cx="8501122" cy="584775"/>
          </a:xfrm>
          <a:prstGeom prst="rect">
            <a:avLst/>
          </a:prstGeom>
          <a:noFill/>
          <a:ln>
            <a:noFill/>
          </a:ln>
        </p:spPr>
        <p:txBody>
          <a:bodyPr wrap="square" rtlCol="0">
            <a:spAutoFit/>
          </a:bodyPr>
          <a:lstStyle/>
          <a:p>
            <a:r>
              <a:rPr lang="en-IN" sz="3200" b="1" dirty="0" smtClean="0"/>
              <a:t>Food items rich in calcium </a:t>
            </a:r>
            <a:r>
              <a:rPr lang="en-IN" sz="3200" b="1" dirty="0" smtClean="0"/>
              <a:t>are </a:t>
            </a:r>
            <a:r>
              <a:rPr lang="en-IN" sz="3200" b="1" dirty="0" err="1" smtClean="0"/>
              <a:t>milk,egg,fish,etc</a:t>
            </a:r>
            <a:r>
              <a:rPr lang="en-IN" sz="3200" b="1" dirty="0" smtClean="0"/>
              <a:t>.</a:t>
            </a:r>
            <a:endParaRPr lang="en-IN" sz="3200" b="1" dirty="0"/>
          </a:p>
        </p:txBody>
      </p:sp>
    </p:spTree>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14620"/>
            <a:ext cx="7643866" cy="1077218"/>
          </a:xfrm>
          <a:prstGeom prst="rect">
            <a:avLst/>
          </a:prstGeom>
          <a:noFill/>
          <a:ln>
            <a:noFill/>
          </a:ln>
        </p:spPr>
        <p:txBody>
          <a:bodyPr wrap="square" rtlCol="0">
            <a:spAutoFit/>
          </a:bodyPr>
          <a:lstStyle/>
          <a:p>
            <a:r>
              <a:rPr lang="en-IN" sz="3200" b="1" dirty="0" smtClean="0"/>
              <a:t>If you consume only rice and potato in your </a:t>
            </a:r>
            <a:r>
              <a:rPr lang="en-IN" sz="3200" b="1" dirty="0" err="1" smtClean="0"/>
              <a:t>diet,how</a:t>
            </a:r>
            <a:r>
              <a:rPr lang="en-IN" sz="3200" b="1" dirty="0" smtClean="0"/>
              <a:t> will it affect?</a:t>
            </a:r>
            <a:endParaRPr lang="en-IN" sz="3200" b="1" dirty="0"/>
          </a:p>
        </p:txBody>
      </p:sp>
    </p:spTree>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14620"/>
            <a:ext cx="7643866" cy="1569660"/>
          </a:xfrm>
          <a:prstGeom prst="rect">
            <a:avLst/>
          </a:prstGeom>
          <a:noFill/>
          <a:ln>
            <a:noFill/>
          </a:ln>
        </p:spPr>
        <p:txBody>
          <a:bodyPr wrap="square" rtlCol="0">
            <a:spAutoFit/>
          </a:bodyPr>
          <a:lstStyle/>
          <a:p>
            <a:r>
              <a:rPr lang="en-IN" sz="3200" b="1" dirty="0" smtClean="0"/>
              <a:t>If we consume only rice and potato in our diet we will </a:t>
            </a:r>
            <a:r>
              <a:rPr lang="en-IN" sz="3200" b="1" dirty="0" smtClean="0">
                <a:solidFill>
                  <a:srgbClr val="C00000"/>
                </a:solidFill>
              </a:rPr>
              <a:t>become obese </a:t>
            </a:r>
            <a:r>
              <a:rPr lang="en-IN" sz="3200" b="1" dirty="0" smtClean="0"/>
              <a:t>because </a:t>
            </a:r>
            <a:r>
              <a:rPr lang="en-IN" sz="3200" b="1" dirty="0" smtClean="0"/>
              <a:t>rice </a:t>
            </a:r>
            <a:r>
              <a:rPr lang="en-IN" sz="3200" b="1" dirty="0" smtClean="0"/>
              <a:t>and potato </a:t>
            </a:r>
            <a:r>
              <a:rPr lang="en-IN" sz="3200" b="1" dirty="0" smtClean="0"/>
              <a:t>contain </a:t>
            </a:r>
            <a:r>
              <a:rPr lang="en-IN" sz="3200" b="1" dirty="0" smtClean="0"/>
              <a:t>only </a:t>
            </a:r>
            <a:r>
              <a:rPr lang="en-IN" sz="3200" b="1" i="1" dirty="0" smtClean="0">
                <a:solidFill>
                  <a:srgbClr val="FF0000"/>
                </a:solidFill>
              </a:rPr>
              <a:t>carbohydrates</a:t>
            </a:r>
            <a:r>
              <a:rPr lang="en-IN" sz="3200" b="1" dirty="0" smtClean="0"/>
              <a:t>.</a:t>
            </a:r>
            <a:endParaRPr lang="en-IN" sz="3200" b="1" dirty="0"/>
          </a:p>
        </p:txBody>
      </p:sp>
    </p:spTree>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14620"/>
            <a:ext cx="7643866" cy="1077218"/>
          </a:xfrm>
          <a:prstGeom prst="rect">
            <a:avLst/>
          </a:prstGeom>
          <a:noFill/>
          <a:ln>
            <a:noFill/>
          </a:ln>
        </p:spPr>
        <p:txBody>
          <a:bodyPr wrap="square" rtlCol="0">
            <a:spAutoFit/>
          </a:bodyPr>
          <a:lstStyle/>
          <a:p>
            <a:r>
              <a:rPr lang="en-IN" sz="3200" b="1" dirty="0" smtClean="0"/>
              <a:t>Best food for the body contains a variety of food items. Is it correct?</a:t>
            </a:r>
            <a:endParaRPr lang="en-IN" sz="3200" b="1" dirty="0"/>
          </a:p>
        </p:txBody>
      </p:sp>
    </p:spTree>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14620"/>
            <a:ext cx="7643866" cy="1077218"/>
          </a:xfrm>
          <a:prstGeom prst="rect">
            <a:avLst/>
          </a:prstGeom>
          <a:noFill/>
          <a:ln>
            <a:noFill/>
          </a:ln>
        </p:spPr>
        <p:txBody>
          <a:bodyPr wrap="square" rtlCol="0">
            <a:spAutoFit/>
          </a:bodyPr>
          <a:lstStyle/>
          <a:p>
            <a:r>
              <a:rPr lang="en-IN" sz="3200" b="1" i="1" dirty="0" smtClean="0"/>
              <a:t>Yes, </a:t>
            </a:r>
            <a:r>
              <a:rPr lang="en-IN" sz="3200" dirty="0" smtClean="0"/>
              <a:t>it is correct because for a proper diet we need </a:t>
            </a:r>
            <a:r>
              <a:rPr lang="en-IN" sz="3200" dirty="0" smtClean="0"/>
              <a:t>to consume a variety </a:t>
            </a:r>
            <a:r>
              <a:rPr lang="en-IN" sz="3200" dirty="0" smtClean="0"/>
              <a:t>of food items.</a:t>
            </a:r>
            <a:endParaRPr lang="en-IN" sz="3200" b="1" dirty="0"/>
          </a:p>
        </p:txBody>
      </p:sp>
    </p:spTree>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14620"/>
            <a:ext cx="7643866" cy="1077218"/>
          </a:xfrm>
          <a:prstGeom prst="rect">
            <a:avLst/>
          </a:prstGeom>
          <a:noFill/>
          <a:ln>
            <a:noFill/>
          </a:ln>
        </p:spPr>
        <p:txBody>
          <a:bodyPr wrap="square" rtlCol="0">
            <a:spAutoFit/>
          </a:bodyPr>
          <a:lstStyle/>
          <a:p>
            <a:r>
              <a:rPr lang="en-IN" sz="3200" b="1" dirty="0" smtClean="0"/>
              <a:t>Name two protein deficiency diseases with symptoms.</a:t>
            </a:r>
            <a:endParaRPr lang="en-IN" sz="3200" b="1" dirty="0"/>
          </a:p>
        </p:txBody>
      </p:sp>
    </p:spTree>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428604"/>
            <a:ext cx="8286776" cy="1077218"/>
          </a:xfrm>
          <a:prstGeom prst="rect">
            <a:avLst/>
          </a:prstGeom>
          <a:noFill/>
          <a:ln>
            <a:noFill/>
          </a:ln>
        </p:spPr>
        <p:txBody>
          <a:bodyPr wrap="square" rtlCol="0">
            <a:spAutoFit/>
          </a:bodyPr>
          <a:lstStyle/>
          <a:p>
            <a:r>
              <a:rPr lang="en-IN" sz="3200" dirty="0" smtClean="0"/>
              <a:t>Two </a:t>
            </a:r>
            <a:r>
              <a:rPr lang="en-IN" sz="3200" dirty="0" smtClean="0"/>
              <a:t>protein </a:t>
            </a:r>
            <a:r>
              <a:rPr lang="en-IN" sz="3200" dirty="0" smtClean="0"/>
              <a:t>deficiency diseases are </a:t>
            </a:r>
            <a:r>
              <a:rPr lang="en-IN" sz="3200" b="1" i="1" dirty="0" smtClean="0"/>
              <a:t>Kwashiorkor</a:t>
            </a:r>
            <a:r>
              <a:rPr lang="en-IN" sz="3200" dirty="0" smtClean="0"/>
              <a:t> and </a:t>
            </a:r>
            <a:r>
              <a:rPr lang="en-IN" sz="3200" b="1" i="1" dirty="0" smtClean="0"/>
              <a:t>Marasmus</a:t>
            </a:r>
            <a:r>
              <a:rPr lang="en-IN" sz="3200" dirty="0" smtClean="0"/>
              <a:t>.</a:t>
            </a:r>
            <a:endParaRPr lang="en-IN" sz="3200" b="1" dirty="0"/>
          </a:p>
        </p:txBody>
      </p:sp>
      <p:graphicFrame>
        <p:nvGraphicFramePr>
          <p:cNvPr id="4" name="Table 3"/>
          <p:cNvGraphicFramePr>
            <a:graphicFrameLocks noGrp="1"/>
          </p:cNvGraphicFramePr>
          <p:nvPr/>
        </p:nvGraphicFramePr>
        <p:xfrm>
          <a:off x="1285852" y="1857364"/>
          <a:ext cx="7286676" cy="3177696"/>
        </p:xfrm>
        <a:graphic>
          <a:graphicData uri="http://schemas.openxmlformats.org/drawingml/2006/table">
            <a:tbl>
              <a:tblPr/>
              <a:tblGrid>
                <a:gridCol w="3601048"/>
                <a:gridCol w="3685628"/>
              </a:tblGrid>
              <a:tr h="174647">
                <a:tc>
                  <a:txBody>
                    <a:bodyPr/>
                    <a:lstStyle/>
                    <a:p>
                      <a:pPr algn="ctr" rtl="0" fontAlgn="b"/>
                      <a:r>
                        <a:rPr lang="en-IN" sz="1400" b="1" i="0" dirty="0">
                          <a:solidFill>
                            <a:srgbClr val="980000"/>
                          </a:solidFill>
                          <a:latin typeface="Arial"/>
                        </a:rPr>
                        <a:t>Kwashiorkor </a:t>
                      </a:r>
                      <a:r>
                        <a:rPr lang="en-IN" sz="1400" b="1" i="0" dirty="0" smtClean="0">
                          <a:solidFill>
                            <a:srgbClr val="980000"/>
                          </a:solidFill>
                          <a:latin typeface="Arial"/>
                        </a:rPr>
                        <a:t>symptoms</a:t>
                      </a:r>
                      <a:endParaRPr lang="en-IN" sz="3200" b="1" i="0" dirty="0">
                        <a:solidFill>
                          <a:srgbClr val="980000"/>
                        </a:solidFill>
                      </a:endParaRPr>
                    </a:p>
                  </a:txBody>
                  <a:tcPr marL="24950" marR="24950" marT="16633" marB="1663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1400" b="1" i="0" dirty="0">
                          <a:solidFill>
                            <a:srgbClr val="980000"/>
                          </a:solidFill>
                          <a:latin typeface="Arial"/>
                        </a:rPr>
                        <a:t>Marasmus</a:t>
                      </a:r>
                      <a:r>
                        <a:rPr lang="en-IN" sz="1400" b="1" i="0" dirty="0">
                          <a:latin typeface="Arial"/>
                        </a:rPr>
                        <a:t> </a:t>
                      </a:r>
                      <a:r>
                        <a:rPr lang="en-IN" sz="1400" b="1" i="0" dirty="0" smtClean="0">
                          <a:solidFill>
                            <a:srgbClr val="980000"/>
                          </a:solidFill>
                          <a:latin typeface="Arial"/>
                        </a:rPr>
                        <a:t>symptoms</a:t>
                      </a:r>
                      <a:endParaRPr lang="en-IN" sz="3200" b="1" i="0" dirty="0"/>
                    </a:p>
                  </a:txBody>
                  <a:tcPr marL="24950" marR="24950" marT="16633" marB="1663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72781">
                <a:tc>
                  <a:txBody>
                    <a:bodyPr/>
                    <a:lstStyle/>
                    <a:p>
                      <a:pPr algn="ctr" rtl="0" fontAlgn="b"/>
                      <a:r>
                        <a:rPr lang="en-IN" sz="1600" dirty="0"/>
                        <a:t>Protruding belly</a:t>
                      </a:r>
                    </a:p>
                  </a:txBody>
                  <a:tcPr marL="24950" marR="24950" marT="16633" marB="1663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1600"/>
                        <a:t>Poor muscle development</a:t>
                      </a:r>
                    </a:p>
                  </a:txBody>
                  <a:tcPr marL="24950" marR="24950" marT="16633" marB="1663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512297">
                <a:tc>
                  <a:txBody>
                    <a:bodyPr/>
                    <a:lstStyle/>
                    <a:p>
                      <a:pPr algn="ctr" rtl="0" fontAlgn="b"/>
                      <a:r>
                        <a:rPr lang="en-IN" sz="1600" dirty="0"/>
                        <a:t>Dark and scaly skin, brownish hair</a:t>
                      </a:r>
                    </a:p>
                  </a:txBody>
                  <a:tcPr marL="24950" marR="24950" marT="16633" marB="1663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1600" dirty="0"/>
                        <a:t>Bones showing through the skin; no fat</a:t>
                      </a:r>
                    </a:p>
                  </a:txBody>
                  <a:tcPr marL="24950" marR="24950" marT="16633" marB="1663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72781">
                <a:tc>
                  <a:txBody>
                    <a:bodyPr/>
                    <a:lstStyle/>
                    <a:p>
                      <a:pPr algn="ctr" rtl="0" fontAlgn="b"/>
                      <a:r>
                        <a:rPr lang="en-IN" sz="1600" dirty="0"/>
                        <a:t>Stunted growth; usually underweight</a:t>
                      </a:r>
                    </a:p>
                  </a:txBody>
                  <a:tcPr marL="24950" marR="24950" marT="16633" marB="1663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1600"/>
                        <a:t>Weak legs</a:t>
                      </a:r>
                    </a:p>
                  </a:txBody>
                  <a:tcPr marL="24950" marR="24950" marT="16633" marB="1663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512297">
                <a:tc>
                  <a:txBody>
                    <a:bodyPr/>
                    <a:lstStyle/>
                    <a:p>
                      <a:pPr algn="ctr" rtl="0" fontAlgn="b"/>
                      <a:r>
                        <a:rPr lang="en-IN" sz="1600" dirty="0"/>
                        <a:t>Swollen in legs due to accumulation of water.</a:t>
                      </a:r>
                    </a:p>
                  </a:txBody>
                  <a:tcPr marL="24950" marR="24950" marT="16633" marB="1663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1600" dirty="0"/>
                        <a:t>Loss of appetite</a:t>
                      </a:r>
                    </a:p>
                  </a:txBody>
                  <a:tcPr marL="24950" marR="24950" marT="16633" marB="1663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72781">
                <a:tc>
                  <a:txBody>
                    <a:bodyPr/>
                    <a:lstStyle/>
                    <a:p>
                      <a:pPr algn="ctr" rtl="0" fontAlgn="b"/>
                      <a:r>
                        <a:rPr lang="en-IN" sz="1600"/>
                        <a:t>Loss of appetite</a:t>
                      </a:r>
                    </a:p>
                  </a:txBody>
                  <a:tcPr marL="24950" marR="24950" marT="16633" marB="1663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1600" dirty="0"/>
                        <a:t>Anaemia</a:t>
                      </a:r>
                    </a:p>
                  </a:txBody>
                  <a:tcPr marL="24950" marR="24950" marT="16633" marB="1663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72781">
                <a:tc>
                  <a:txBody>
                    <a:bodyPr/>
                    <a:lstStyle/>
                    <a:p>
                      <a:pPr algn="ctr" rtl="0" fontAlgn="b"/>
                      <a:r>
                        <a:rPr lang="en-IN" sz="1600"/>
                        <a:t>Anaemia</a:t>
                      </a:r>
                    </a:p>
                  </a:txBody>
                  <a:tcPr marL="24950" marR="24950" marT="16633" marB="1663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1600" dirty="0"/>
                        <a:t>Grossly underweight</a:t>
                      </a:r>
                    </a:p>
                  </a:txBody>
                  <a:tcPr marL="24950" marR="24950" marT="16633" marB="1663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72781">
                <a:tc>
                  <a:txBody>
                    <a:bodyPr/>
                    <a:lstStyle/>
                    <a:p>
                      <a:pPr algn="ctr" rtl="0" fontAlgn="b"/>
                      <a:r>
                        <a:rPr lang="en-IN" sz="1600"/>
                        <a:t>Mental retardation</a:t>
                      </a:r>
                    </a:p>
                  </a:txBody>
                  <a:tcPr marL="24950" marR="24950" marT="16633" marB="1663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1600" dirty="0"/>
                        <a:t>Mental retardation</a:t>
                      </a:r>
                    </a:p>
                  </a:txBody>
                  <a:tcPr marL="24950" marR="24950" marT="16633" marB="1663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512297">
                <a:tc>
                  <a:txBody>
                    <a:bodyPr/>
                    <a:lstStyle/>
                    <a:p>
                      <a:pPr algn="ctr" rtl="0" fontAlgn="b"/>
                      <a:r>
                        <a:rPr lang="en-IN" sz="1600"/>
                        <a:t>Reduced resistance to diseases.</a:t>
                      </a:r>
                    </a:p>
                  </a:txBody>
                  <a:tcPr marL="24950" marR="24950" marT="16633" marB="1663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1600" dirty="0"/>
                        <a:t>Reduced resistance to diseases.</a:t>
                      </a:r>
                    </a:p>
                  </a:txBody>
                  <a:tcPr marL="24950" marR="24950" marT="16633" marB="1663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Tree>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1214422"/>
            <a:ext cx="7643866" cy="1077218"/>
          </a:xfrm>
          <a:prstGeom prst="rect">
            <a:avLst/>
          </a:prstGeom>
          <a:noFill/>
          <a:ln>
            <a:noFill/>
          </a:ln>
        </p:spPr>
        <p:txBody>
          <a:bodyPr wrap="square" rtlCol="0">
            <a:spAutoFit/>
          </a:bodyPr>
          <a:lstStyle/>
          <a:p>
            <a:r>
              <a:rPr lang="en-IN" sz="3200" b="1" dirty="0" smtClean="0"/>
              <a:t>Which mineral does each of the following foods supply?</a:t>
            </a:r>
            <a:endParaRPr lang="en-IN" sz="3200" b="1" dirty="0"/>
          </a:p>
        </p:txBody>
      </p:sp>
      <p:graphicFrame>
        <p:nvGraphicFramePr>
          <p:cNvPr id="4" name="Table 3"/>
          <p:cNvGraphicFramePr>
            <a:graphicFrameLocks noGrp="1"/>
          </p:cNvGraphicFramePr>
          <p:nvPr/>
        </p:nvGraphicFramePr>
        <p:xfrm>
          <a:off x="2357422" y="2928934"/>
          <a:ext cx="4119570" cy="1607356"/>
        </p:xfrm>
        <a:graphic>
          <a:graphicData uri="http://schemas.openxmlformats.org/drawingml/2006/table">
            <a:tbl>
              <a:tblPr firstRow="1" bandRow="1">
                <a:tableStyleId>{2D5ABB26-0587-4C30-8999-92F81FD0307C}</a:tableStyleId>
              </a:tblPr>
              <a:tblGrid>
                <a:gridCol w="4119570"/>
              </a:tblGrid>
              <a:tr h="589364">
                <a:tc>
                  <a:txBody>
                    <a:bodyPr/>
                    <a:lstStyle/>
                    <a:p>
                      <a:pPr algn="ctr" rtl="0" fontAlgn="b"/>
                      <a:r>
                        <a:rPr lang="en-IN" sz="2400" dirty="0"/>
                        <a:t>Seafood</a:t>
                      </a:r>
                    </a:p>
                  </a:txBody>
                  <a:tcPr marL="28575" marR="28575" marT="19050" marB="19050" anchor="ctr">
                    <a:lnL>
                      <a:noFill/>
                    </a:lnL>
                    <a:lnR>
                      <a:noFill/>
                    </a:lnR>
                    <a:lnT>
                      <a:noFill/>
                    </a:lnT>
                    <a:lnB>
                      <a:noFill/>
                    </a:lnB>
                    <a:lnTlToBr w="12700" cmpd="sng">
                      <a:noFill/>
                      <a:prstDash val="solid"/>
                    </a:lnTlToBr>
                    <a:lnBlToTr w="12700" cmpd="sng">
                      <a:noFill/>
                      <a:prstDash val="solid"/>
                    </a:lnBlToTr>
                  </a:tcPr>
                </a:tc>
              </a:tr>
              <a:tr h="482207">
                <a:tc>
                  <a:txBody>
                    <a:bodyPr/>
                    <a:lstStyle/>
                    <a:p>
                      <a:pPr algn="ctr" rtl="0" fontAlgn="b"/>
                      <a:r>
                        <a:rPr lang="en-IN" sz="2400" dirty="0"/>
                        <a:t>Milk</a:t>
                      </a:r>
                    </a:p>
                  </a:txBody>
                  <a:tcPr marL="28575" marR="28575" marT="19050" marB="19050" anchor="ctr">
                    <a:lnT>
                      <a:noFill/>
                    </a:lnT>
                  </a:tcPr>
                </a:tc>
              </a:tr>
              <a:tr h="535785">
                <a:tc>
                  <a:txBody>
                    <a:bodyPr/>
                    <a:lstStyle/>
                    <a:p>
                      <a:pPr algn="ctr" rtl="0" fontAlgn="b"/>
                      <a:r>
                        <a:rPr lang="en-IN" sz="2400" dirty="0"/>
                        <a:t>Table Salt</a:t>
                      </a:r>
                    </a:p>
                  </a:txBody>
                  <a:tcPr marL="28575" marR="28575" marT="19050" marB="19050" anchor="ctr"/>
                </a:tc>
              </a:tr>
            </a:tbl>
          </a:graphicData>
        </a:graphic>
      </p:graphicFrame>
    </p:spTree>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285720" y="2071677"/>
          <a:ext cx="8643998" cy="1289317"/>
        </p:xfrm>
        <a:graphic>
          <a:graphicData uri="http://schemas.openxmlformats.org/drawingml/2006/table">
            <a:tbl>
              <a:tblPr/>
              <a:tblGrid>
                <a:gridCol w="2857520"/>
                <a:gridCol w="5786478"/>
              </a:tblGrid>
              <a:tr h="428628">
                <a:tc>
                  <a:txBody>
                    <a:bodyPr/>
                    <a:lstStyle/>
                    <a:p>
                      <a:pPr algn="ctr" rtl="0" fontAlgn="b"/>
                      <a:r>
                        <a:rPr lang="en-IN" sz="2400" b="1" dirty="0"/>
                        <a:t>Seafood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2400" b="0" dirty="0">
                          <a:solidFill>
                            <a:srgbClr val="C00000"/>
                          </a:solidFill>
                        </a:rPr>
                        <a:t>Calcium</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43247">
                <a:tc>
                  <a:txBody>
                    <a:bodyPr/>
                    <a:lstStyle/>
                    <a:p>
                      <a:pPr algn="ctr" rtl="0" fontAlgn="b"/>
                      <a:r>
                        <a:rPr lang="en-IN" sz="2400" b="1" dirty="0"/>
                        <a:t>Milk</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2400" b="0" dirty="0">
                          <a:solidFill>
                            <a:srgbClr val="C00000"/>
                          </a:solidFill>
                        </a:rPr>
                        <a:t>Calcium</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56829">
                <a:tc>
                  <a:txBody>
                    <a:bodyPr/>
                    <a:lstStyle/>
                    <a:p>
                      <a:pPr algn="ctr" rtl="0" fontAlgn="b"/>
                      <a:r>
                        <a:rPr lang="en-IN" sz="2400" b="1" dirty="0"/>
                        <a:t>Table Salt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2400" b="0" dirty="0">
                          <a:solidFill>
                            <a:srgbClr val="C00000"/>
                          </a:solidFill>
                        </a:rPr>
                        <a:t>Iodine</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584775"/>
          </a:xfrm>
          <a:prstGeom prst="rect">
            <a:avLst/>
          </a:prstGeom>
          <a:noFill/>
          <a:ln>
            <a:solidFill>
              <a:schemeClr val="tx1"/>
            </a:solidFill>
          </a:ln>
        </p:spPr>
        <p:txBody>
          <a:bodyPr wrap="square" rtlCol="0">
            <a:spAutoFit/>
          </a:bodyPr>
          <a:lstStyle/>
          <a:p>
            <a:r>
              <a:rPr lang="en-IN" sz="3200" b="1" dirty="0" smtClean="0">
                <a:solidFill>
                  <a:srgbClr val="B2B2B2"/>
                </a:solidFill>
              </a:rPr>
              <a:t>What are carnivores?</a:t>
            </a:r>
            <a:endParaRPr lang="en-IN" sz="3200" b="1" dirty="0">
              <a:solidFill>
                <a:srgbClr val="B2B2B2"/>
              </a:solidFill>
            </a:endParaRPr>
          </a:p>
        </p:txBody>
      </p:sp>
      <p:sp>
        <p:nvSpPr>
          <p:cNvPr id="4" name="TextBox 3"/>
          <p:cNvSpPr txBox="1"/>
          <p:nvPr/>
        </p:nvSpPr>
        <p:spPr>
          <a:xfrm>
            <a:off x="714348" y="2857496"/>
            <a:ext cx="7643866" cy="1077218"/>
          </a:xfrm>
          <a:prstGeom prst="rect">
            <a:avLst/>
          </a:prstGeom>
          <a:noFill/>
          <a:ln>
            <a:noFill/>
          </a:ln>
        </p:spPr>
        <p:txBody>
          <a:bodyPr wrap="square" rtlCol="0">
            <a:spAutoFit/>
          </a:bodyPr>
          <a:lstStyle/>
          <a:p>
            <a:r>
              <a:rPr lang="en-IN" sz="3200" b="1" dirty="0" smtClean="0"/>
              <a:t>Animals eating other animals such as lion and tiger are called </a:t>
            </a:r>
            <a:r>
              <a:rPr lang="en-IN" sz="3200" b="1" i="1" dirty="0" smtClean="0"/>
              <a:t>carnivores.</a:t>
            </a:r>
            <a:endParaRPr lang="en-IN" sz="3200" b="1" dirty="0"/>
          </a:p>
        </p:txBody>
      </p:sp>
    </p:spTree>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714620"/>
            <a:ext cx="7643866" cy="1077218"/>
          </a:xfrm>
          <a:prstGeom prst="rect">
            <a:avLst/>
          </a:prstGeom>
          <a:noFill/>
          <a:ln>
            <a:noFill/>
          </a:ln>
        </p:spPr>
        <p:txBody>
          <a:bodyPr wrap="square" rtlCol="0">
            <a:spAutoFit/>
          </a:bodyPr>
          <a:lstStyle/>
          <a:p>
            <a:r>
              <a:rPr lang="en-IN" sz="3200" b="1" dirty="0" smtClean="0"/>
              <a:t>Explain with the help of an experiments the presence of starch in potato.</a:t>
            </a:r>
            <a:endParaRPr lang="en-IN" sz="3200" b="1" dirty="0"/>
          </a:p>
        </p:txBody>
      </p:sp>
    </p:spTree>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285728"/>
            <a:ext cx="7643866" cy="6124754"/>
          </a:xfrm>
          <a:prstGeom prst="rect">
            <a:avLst/>
          </a:prstGeom>
          <a:noFill/>
          <a:ln>
            <a:noFill/>
          </a:ln>
        </p:spPr>
        <p:txBody>
          <a:bodyPr wrap="square" rtlCol="0">
            <a:spAutoFit/>
          </a:bodyPr>
          <a:lstStyle/>
          <a:p>
            <a:r>
              <a:rPr lang="en-IN" sz="2800" b="1" i="1" dirty="0" smtClean="0"/>
              <a:t>Aim</a:t>
            </a:r>
            <a:r>
              <a:rPr lang="en-IN" sz="2800" dirty="0" smtClean="0"/>
              <a:t>: To test for the </a:t>
            </a:r>
            <a:r>
              <a:rPr lang="en-IN" sz="2800" dirty="0" err="1" smtClean="0"/>
              <a:t>the</a:t>
            </a:r>
            <a:r>
              <a:rPr lang="en-IN" sz="2800" dirty="0" smtClean="0"/>
              <a:t> presence of starch in potato</a:t>
            </a:r>
            <a:r>
              <a:rPr lang="en-IN" sz="2800" dirty="0" smtClean="0"/>
              <a:t>.</a:t>
            </a:r>
          </a:p>
          <a:p>
            <a:r>
              <a:rPr lang="en-IN" sz="2800" b="1" i="1" dirty="0" smtClean="0"/>
              <a:t>Required </a:t>
            </a:r>
            <a:r>
              <a:rPr lang="en-IN" sz="2800" b="1" i="1" dirty="0" smtClean="0"/>
              <a:t>Things </a:t>
            </a:r>
            <a:r>
              <a:rPr lang="en-IN" sz="2800" dirty="0" smtClean="0"/>
              <a:t>: Slice of </a:t>
            </a:r>
            <a:r>
              <a:rPr lang="en-IN" sz="2800" dirty="0" smtClean="0"/>
              <a:t>potato , iodine solution, dropper</a:t>
            </a:r>
          </a:p>
          <a:p>
            <a:r>
              <a:rPr lang="en-IN" sz="2800" b="1" i="1" dirty="0" smtClean="0"/>
              <a:t>Procedure</a:t>
            </a:r>
            <a:r>
              <a:rPr lang="en-IN" sz="2800" dirty="0" smtClean="0"/>
              <a:t> </a:t>
            </a:r>
            <a:r>
              <a:rPr lang="en-IN" sz="2800" dirty="0" smtClean="0"/>
              <a:t>: </a:t>
            </a:r>
            <a:r>
              <a:rPr lang="en-IN" sz="2800" dirty="0" smtClean="0"/>
              <a:t>Place </a:t>
            </a:r>
            <a:r>
              <a:rPr lang="en-IN" sz="2800" dirty="0" smtClean="0"/>
              <a:t>a drop of iodine solution on the food sample</a:t>
            </a:r>
            <a:r>
              <a:rPr lang="en-IN" sz="2800" dirty="0" smtClean="0"/>
              <a:t>.</a:t>
            </a:r>
          </a:p>
          <a:p>
            <a:endParaRPr lang="en-IN" sz="2800" b="1" i="1" dirty="0" smtClean="0"/>
          </a:p>
          <a:p>
            <a:endParaRPr lang="en-IN" sz="2800" b="1" i="1" dirty="0" smtClean="0"/>
          </a:p>
          <a:p>
            <a:endParaRPr lang="en-IN" sz="2800" b="1" i="1" dirty="0" smtClean="0"/>
          </a:p>
          <a:p>
            <a:endParaRPr lang="en-IN" sz="2800" b="1" i="1" dirty="0" smtClean="0"/>
          </a:p>
          <a:p>
            <a:endParaRPr lang="en-IN" sz="2800" b="1" i="1" dirty="0" smtClean="0"/>
          </a:p>
          <a:p>
            <a:r>
              <a:rPr lang="en-IN" sz="2800" b="1" i="1" dirty="0" smtClean="0"/>
              <a:t>Observation</a:t>
            </a:r>
            <a:r>
              <a:rPr lang="en-IN" sz="2800" dirty="0" smtClean="0"/>
              <a:t> </a:t>
            </a:r>
            <a:r>
              <a:rPr lang="en-IN" sz="2800" dirty="0" smtClean="0"/>
              <a:t>: Blue-black colour</a:t>
            </a:r>
            <a:r>
              <a:rPr lang="en-IN" sz="2800" dirty="0" smtClean="0"/>
              <a:t>, where </a:t>
            </a:r>
            <a:r>
              <a:rPr lang="en-IN" sz="2800" dirty="0" smtClean="0"/>
              <a:t>iodine solution is applied</a:t>
            </a:r>
            <a:r>
              <a:rPr lang="en-IN" sz="2800" dirty="0" smtClean="0"/>
              <a:t>, indicating </a:t>
            </a:r>
            <a:r>
              <a:rPr lang="en-IN" sz="2800" dirty="0" smtClean="0"/>
              <a:t>the presence of starch.</a:t>
            </a:r>
            <a:endParaRPr lang="en-IN" sz="2800" b="1" dirty="0"/>
          </a:p>
        </p:txBody>
      </p:sp>
      <p:pic>
        <p:nvPicPr>
          <p:cNvPr id="782338" name="Picture 2"/>
          <p:cNvPicPr>
            <a:picLocks noChangeAspect="1" noChangeArrowheads="1"/>
          </p:cNvPicPr>
          <p:nvPr/>
        </p:nvPicPr>
        <p:blipFill>
          <a:blip r:embed="rId3"/>
          <a:srcRect/>
          <a:stretch>
            <a:fillRect/>
          </a:stretch>
        </p:blipFill>
        <p:spPr bwMode="auto">
          <a:xfrm>
            <a:off x="2786050" y="2714620"/>
            <a:ext cx="4278932" cy="2252665"/>
          </a:xfrm>
          <a:prstGeom prst="rect">
            <a:avLst/>
          </a:prstGeom>
          <a:noFill/>
          <a:ln w="9525">
            <a:noFill/>
            <a:miter lim="800000"/>
            <a:headEnd/>
            <a:tailEnd/>
          </a:ln>
          <a:effectLst/>
        </p:spPr>
      </p:pic>
    </p:spTree>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CHAPTER </a:t>
            </a:r>
            <a:r>
              <a:rPr lang="en-US" b="1" dirty="0" smtClean="0"/>
              <a:t>3</a:t>
            </a:r>
            <a:r>
              <a:rPr lang="en-US" b="1" dirty="0" smtClean="0"/>
              <a:t>: FIBRE TO FABRIC</a:t>
            </a:r>
            <a:endParaRPr lang="en-IN" b="1" dirty="0"/>
          </a:p>
        </p:txBody>
      </p:sp>
      <p:sp>
        <p:nvSpPr>
          <p:cNvPr id="3" name="TextBox 2"/>
          <p:cNvSpPr txBox="1"/>
          <p:nvPr/>
        </p:nvSpPr>
        <p:spPr>
          <a:xfrm>
            <a:off x="857224" y="3714752"/>
            <a:ext cx="7643866" cy="461665"/>
          </a:xfrm>
          <a:prstGeom prst="rect">
            <a:avLst/>
          </a:prstGeom>
          <a:noFill/>
          <a:ln>
            <a:solidFill>
              <a:schemeClr val="tx1"/>
            </a:solidFill>
          </a:ln>
        </p:spPr>
        <p:txBody>
          <a:bodyPr wrap="square" rtlCol="0">
            <a:spAutoFit/>
          </a:bodyPr>
          <a:lstStyle/>
          <a:p>
            <a:pPr algn="ctr"/>
            <a:r>
              <a:rPr lang="en-US" sz="2400" b="1" dirty="0" smtClean="0"/>
              <a:t>SUB TOPICS</a:t>
            </a:r>
            <a:endParaRPr lang="en-IN" sz="2400" b="1" dirty="0"/>
          </a:p>
        </p:txBody>
      </p:sp>
      <p:sp>
        <p:nvSpPr>
          <p:cNvPr id="4" name="TextBox 3"/>
          <p:cNvSpPr txBox="1"/>
          <p:nvPr/>
        </p:nvSpPr>
        <p:spPr>
          <a:xfrm>
            <a:off x="857224" y="4357694"/>
            <a:ext cx="7643866" cy="461665"/>
          </a:xfrm>
          <a:prstGeom prst="rect">
            <a:avLst/>
          </a:prstGeom>
          <a:noFill/>
          <a:ln>
            <a:solidFill>
              <a:schemeClr val="tx1"/>
            </a:solidFill>
          </a:ln>
        </p:spPr>
        <p:txBody>
          <a:bodyPr wrap="square" rtlCol="0">
            <a:spAutoFit/>
          </a:bodyPr>
          <a:lstStyle/>
          <a:p>
            <a:pPr algn="ctr"/>
            <a:r>
              <a:rPr lang="en-US" sz="2400" b="1" dirty="0" smtClean="0"/>
              <a:t>TEXTUAL QUESTIONS</a:t>
            </a:r>
            <a:endParaRPr lang="en-IN" sz="2400" b="1" dirty="0"/>
          </a:p>
        </p:txBody>
      </p:sp>
    </p:spTree>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14338"/>
            <a:ext cx="7772400" cy="1470025"/>
          </a:xfrm>
        </p:spPr>
        <p:txBody>
          <a:bodyPr>
            <a:normAutofit/>
          </a:bodyPr>
          <a:lstStyle/>
          <a:p>
            <a:r>
              <a:rPr lang="en-US" sz="3200" b="1" dirty="0" smtClean="0"/>
              <a:t>Sub Topics</a:t>
            </a:r>
            <a:endParaRPr lang="en-IN" sz="3200" b="1" dirty="0"/>
          </a:p>
        </p:txBody>
      </p:sp>
      <p:sp>
        <p:nvSpPr>
          <p:cNvPr id="3" name="TextBox 2"/>
          <p:cNvSpPr txBox="1"/>
          <p:nvPr/>
        </p:nvSpPr>
        <p:spPr>
          <a:xfrm>
            <a:off x="785786" y="1285860"/>
            <a:ext cx="7643866" cy="461665"/>
          </a:xfrm>
          <a:prstGeom prst="rect">
            <a:avLst/>
          </a:prstGeom>
          <a:noFill/>
          <a:ln>
            <a:solidFill>
              <a:schemeClr val="tx1"/>
            </a:solidFill>
          </a:ln>
        </p:spPr>
        <p:txBody>
          <a:bodyPr wrap="square" rtlCol="0">
            <a:spAutoFit/>
          </a:bodyPr>
          <a:lstStyle/>
          <a:p>
            <a:pPr algn="ctr"/>
            <a:r>
              <a:rPr lang="en-US" sz="2400" b="1" dirty="0" smtClean="0"/>
              <a:t>INTRODUCTION</a:t>
            </a:r>
            <a:endParaRPr lang="en-IN" sz="2400" b="1" dirty="0"/>
          </a:p>
        </p:txBody>
      </p:sp>
      <p:sp>
        <p:nvSpPr>
          <p:cNvPr id="49" name="TextBox 48"/>
          <p:cNvSpPr txBox="1"/>
          <p:nvPr/>
        </p:nvSpPr>
        <p:spPr>
          <a:xfrm>
            <a:off x="785786" y="1928802"/>
            <a:ext cx="7643866" cy="461665"/>
          </a:xfrm>
          <a:prstGeom prst="rect">
            <a:avLst/>
          </a:prstGeom>
          <a:noFill/>
          <a:ln>
            <a:solidFill>
              <a:schemeClr val="tx1"/>
            </a:solidFill>
          </a:ln>
        </p:spPr>
        <p:txBody>
          <a:bodyPr wrap="square" rtlCol="0">
            <a:spAutoFit/>
          </a:bodyPr>
          <a:lstStyle/>
          <a:p>
            <a:pPr algn="ctr"/>
            <a:r>
              <a:rPr lang="en-US" sz="2400" b="1" dirty="0" smtClean="0"/>
              <a:t>VARIETY IN FABRICS</a:t>
            </a:r>
            <a:endParaRPr lang="en-IN" sz="2400" b="1" dirty="0"/>
          </a:p>
        </p:txBody>
      </p:sp>
      <p:sp>
        <p:nvSpPr>
          <p:cNvPr id="5" name="TextBox 4"/>
          <p:cNvSpPr txBox="1"/>
          <p:nvPr/>
        </p:nvSpPr>
        <p:spPr>
          <a:xfrm>
            <a:off x="785786" y="2571744"/>
            <a:ext cx="7643866" cy="461665"/>
          </a:xfrm>
          <a:prstGeom prst="rect">
            <a:avLst/>
          </a:prstGeom>
          <a:noFill/>
          <a:ln>
            <a:solidFill>
              <a:schemeClr val="tx1"/>
            </a:solidFill>
          </a:ln>
        </p:spPr>
        <p:txBody>
          <a:bodyPr wrap="square" rtlCol="0">
            <a:spAutoFit/>
          </a:bodyPr>
          <a:lstStyle/>
          <a:p>
            <a:pPr algn="ctr"/>
            <a:r>
              <a:rPr lang="en-US" sz="2400" b="1" dirty="0" smtClean="0"/>
              <a:t>KIND OF FIBRES</a:t>
            </a:r>
            <a:endParaRPr lang="en-IN" sz="2400" b="1" dirty="0"/>
          </a:p>
        </p:txBody>
      </p:sp>
      <p:sp>
        <p:nvSpPr>
          <p:cNvPr id="6" name="TextBox 5"/>
          <p:cNvSpPr txBox="1"/>
          <p:nvPr/>
        </p:nvSpPr>
        <p:spPr>
          <a:xfrm>
            <a:off x="785786" y="3214686"/>
            <a:ext cx="7643866" cy="461665"/>
          </a:xfrm>
          <a:prstGeom prst="rect">
            <a:avLst/>
          </a:prstGeom>
          <a:noFill/>
          <a:ln>
            <a:solidFill>
              <a:schemeClr val="tx1"/>
            </a:solidFill>
          </a:ln>
        </p:spPr>
        <p:txBody>
          <a:bodyPr wrap="square" rtlCol="0">
            <a:spAutoFit/>
          </a:bodyPr>
          <a:lstStyle/>
          <a:p>
            <a:pPr algn="ctr"/>
            <a:r>
              <a:rPr lang="en-US" sz="2400" b="1" dirty="0" smtClean="0"/>
              <a:t>SOME PLANT FIBRES</a:t>
            </a:r>
            <a:endParaRPr lang="en-IN" sz="2400" b="1" dirty="0"/>
          </a:p>
        </p:txBody>
      </p:sp>
      <p:sp>
        <p:nvSpPr>
          <p:cNvPr id="7" name="TextBox 6"/>
          <p:cNvSpPr txBox="1"/>
          <p:nvPr/>
        </p:nvSpPr>
        <p:spPr>
          <a:xfrm>
            <a:off x="785786" y="5000636"/>
            <a:ext cx="7643866" cy="461665"/>
          </a:xfrm>
          <a:prstGeom prst="rect">
            <a:avLst/>
          </a:prstGeom>
          <a:noFill/>
          <a:ln>
            <a:solidFill>
              <a:schemeClr val="tx1"/>
            </a:solidFill>
          </a:ln>
        </p:spPr>
        <p:txBody>
          <a:bodyPr wrap="square" rtlCol="0">
            <a:spAutoFit/>
          </a:bodyPr>
          <a:lstStyle/>
          <a:p>
            <a:pPr algn="ctr"/>
            <a:r>
              <a:rPr lang="en-US" sz="2400" b="1" dirty="0" smtClean="0"/>
              <a:t>USED OF COTTON, JUTE, COCONUT FIBRE</a:t>
            </a:r>
            <a:endParaRPr lang="en-IN" sz="2400" b="1" dirty="0"/>
          </a:p>
        </p:txBody>
      </p:sp>
      <p:sp>
        <p:nvSpPr>
          <p:cNvPr id="8" name="TextBox 7"/>
          <p:cNvSpPr txBox="1"/>
          <p:nvPr/>
        </p:nvSpPr>
        <p:spPr>
          <a:xfrm>
            <a:off x="785786" y="4429132"/>
            <a:ext cx="7643866" cy="461665"/>
          </a:xfrm>
          <a:prstGeom prst="rect">
            <a:avLst/>
          </a:prstGeom>
          <a:noFill/>
          <a:ln>
            <a:solidFill>
              <a:schemeClr val="tx1"/>
            </a:solidFill>
          </a:ln>
        </p:spPr>
        <p:txBody>
          <a:bodyPr wrap="square" rtlCol="0">
            <a:spAutoFit/>
          </a:bodyPr>
          <a:lstStyle/>
          <a:p>
            <a:pPr algn="ctr"/>
            <a:r>
              <a:rPr lang="en-US" sz="2400" b="1" dirty="0" smtClean="0"/>
              <a:t>YARN TO FABRIC</a:t>
            </a:r>
            <a:endParaRPr lang="en-IN" sz="2400" b="1" dirty="0"/>
          </a:p>
        </p:txBody>
      </p:sp>
      <p:sp>
        <p:nvSpPr>
          <p:cNvPr id="9" name="TextBox 8"/>
          <p:cNvSpPr txBox="1"/>
          <p:nvPr/>
        </p:nvSpPr>
        <p:spPr>
          <a:xfrm>
            <a:off x="785786" y="3786190"/>
            <a:ext cx="7643866" cy="461665"/>
          </a:xfrm>
          <a:prstGeom prst="rect">
            <a:avLst/>
          </a:prstGeom>
          <a:noFill/>
          <a:ln>
            <a:solidFill>
              <a:schemeClr val="tx1"/>
            </a:solidFill>
          </a:ln>
        </p:spPr>
        <p:txBody>
          <a:bodyPr wrap="square" rtlCol="0">
            <a:spAutoFit/>
          </a:bodyPr>
          <a:lstStyle/>
          <a:p>
            <a:pPr algn="ctr"/>
            <a:r>
              <a:rPr lang="en-US" sz="2400" b="1" dirty="0" smtClean="0"/>
              <a:t>SPINNING OF COTTON YARN</a:t>
            </a:r>
            <a:endParaRPr lang="en-IN" sz="2400" b="1" dirty="0"/>
          </a:p>
        </p:txBody>
      </p:sp>
      <p:sp>
        <p:nvSpPr>
          <p:cNvPr id="10" name="TextBox 9"/>
          <p:cNvSpPr txBox="1"/>
          <p:nvPr/>
        </p:nvSpPr>
        <p:spPr>
          <a:xfrm>
            <a:off x="785786" y="5572140"/>
            <a:ext cx="7643866" cy="461665"/>
          </a:xfrm>
          <a:prstGeom prst="rect">
            <a:avLst/>
          </a:prstGeom>
          <a:noFill/>
          <a:ln>
            <a:solidFill>
              <a:schemeClr val="tx1"/>
            </a:solidFill>
          </a:ln>
        </p:spPr>
        <p:txBody>
          <a:bodyPr wrap="square" rtlCol="0">
            <a:spAutoFit/>
          </a:bodyPr>
          <a:lstStyle/>
          <a:p>
            <a:pPr algn="ctr"/>
            <a:r>
              <a:rPr lang="en-US" sz="2400" b="1" dirty="0" smtClean="0"/>
              <a:t>BEGINNING OF CLOTHING</a:t>
            </a:r>
            <a:endParaRPr lang="en-IN" sz="2400" b="1" dirty="0"/>
          </a:p>
        </p:txBody>
      </p:sp>
      <p:sp>
        <p:nvSpPr>
          <p:cNvPr id="11" name="TextBox 10"/>
          <p:cNvSpPr txBox="1"/>
          <p:nvPr/>
        </p:nvSpPr>
        <p:spPr>
          <a:xfrm>
            <a:off x="785786" y="6143644"/>
            <a:ext cx="7643866" cy="461665"/>
          </a:xfrm>
          <a:prstGeom prst="rect">
            <a:avLst/>
          </a:prstGeom>
          <a:noFill/>
          <a:ln>
            <a:solidFill>
              <a:schemeClr val="tx1"/>
            </a:solidFill>
          </a:ln>
        </p:spPr>
        <p:txBody>
          <a:bodyPr wrap="square" rtlCol="0">
            <a:spAutoFit/>
          </a:bodyPr>
          <a:lstStyle/>
          <a:p>
            <a:pPr algn="ctr"/>
            <a:r>
              <a:rPr lang="en-US" sz="2400" b="1" dirty="0" smtClean="0"/>
              <a:t>DEVELOPING CLOTHING MATERIALS</a:t>
            </a:r>
            <a:endParaRPr lang="en-IN" sz="2400" b="1" dirty="0"/>
          </a:p>
        </p:txBody>
      </p:sp>
    </p:spTree>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646331"/>
          </a:xfrm>
          <a:prstGeom prst="rect">
            <a:avLst/>
          </a:prstGeom>
          <a:noFill/>
          <a:ln>
            <a:noFill/>
          </a:ln>
        </p:spPr>
        <p:txBody>
          <a:bodyPr wrap="square" rtlCol="0">
            <a:spAutoFit/>
          </a:bodyPr>
          <a:lstStyle/>
          <a:p>
            <a:pPr algn="ctr"/>
            <a:r>
              <a:rPr lang="en-US" sz="3600" b="1" dirty="0" smtClean="0"/>
              <a:t>Introduction</a:t>
            </a:r>
            <a:endParaRPr lang="en-IN" sz="3600" b="1" dirty="0"/>
          </a:p>
        </p:txBody>
      </p:sp>
    </p:spTree>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357430"/>
            <a:ext cx="9429816" cy="1077218"/>
          </a:xfrm>
          <a:prstGeom prst="rect">
            <a:avLst/>
          </a:prstGeom>
          <a:noFill/>
          <a:ln>
            <a:noFill/>
          </a:ln>
        </p:spPr>
        <p:txBody>
          <a:bodyPr wrap="square" rtlCol="0">
            <a:spAutoFit/>
          </a:bodyPr>
          <a:lstStyle/>
          <a:p>
            <a:r>
              <a:rPr lang="en-IN" sz="3200" b="1" dirty="0" smtClean="0"/>
              <a:t>All animals are well protected </a:t>
            </a:r>
            <a:r>
              <a:rPr lang="en-IN" sz="3200" b="1" dirty="0" smtClean="0"/>
              <a:t>from ___ and __ with </a:t>
            </a:r>
            <a:r>
              <a:rPr lang="en-IN" sz="3200" b="1" dirty="0" smtClean="0"/>
              <a:t>fur present all over their bodies.</a:t>
            </a:r>
            <a:endParaRPr lang="en-IN" sz="3200" b="1" dirty="0"/>
          </a:p>
        </p:txBody>
      </p:sp>
    </p:spTree>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357430"/>
            <a:ext cx="9429816" cy="1077218"/>
          </a:xfrm>
          <a:prstGeom prst="rect">
            <a:avLst/>
          </a:prstGeom>
          <a:noFill/>
          <a:ln>
            <a:noFill/>
          </a:ln>
        </p:spPr>
        <p:txBody>
          <a:bodyPr wrap="square" rtlCol="0">
            <a:spAutoFit/>
          </a:bodyPr>
          <a:lstStyle/>
          <a:p>
            <a:r>
              <a:rPr lang="en-IN" sz="3200" b="1" dirty="0" smtClean="0"/>
              <a:t>All animals are well protected </a:t>
            </a:r>
            <a:r>
              <a:rPr lang="en-IN" sz="3200" b="1" dirty="0" smtClean="0"/>
              <a:t>from </a:t>
            </a:r>
            <a:r>
              <a:rPr lang="en-IN" sz="3200" b="1" dirty="0" smtClean="0">
                <a:solidFill>
                  <a:srgbClr val="C00000"/>
                </a:solidFill>
              </a:rPr>
              <a:t>heat</a:t>
            </a:r>
            <a:r>
              <a:rPr lang="en-IN" sz="3200" b="1" dirty="0" smtClean="0"/>
              <a:t> and </a:t>
            </a:r>
            <a:r>
              <a:rPr lang="en-IN" sz="3200" b="1" dirty="0" smtClean="0">
                <a:solidFill>
                  <a:srgbClr val="C00000"/>
                </a:solidFill>
              </a:rPr>
              <a:t>cold</a:t>
            </a:r>
            <a:r>
              <a:rPr lang="en-IN" sz="3200" b="1" dirty="0" smtClean="0"/>
              <a:t>  with </a:t>
            </a:r>
            <a:r>
              <a:rPr lang="en-IN" sz="3200" b="1" dirty="0" smtClean="0"/>
              <a:t>fur present all over their bodies.</a:t>
            </a:r>
            <a:endParaRPr lang="en-IN" sz="3200" b="1" dirty="0"/>
          </a:p>
        </p:txBody>
      </p:sp>
    </p:spTree>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357430"/>
            <a:ext cx="9429816" cy="1077218"/>
          </a:xfrm>
          <a:prstGeom prst="rect">
            <a:avLst/>
          </a:prstGeom>
          <a:noFill/>
          <a:ln>
            <a:noFill/>
          </a:ln>
        </p:spPr>
        <p:txBody>
          <a:bodyPr wrap="square" rtlCol="0">
            <a:spAutoFit/>
          </a:bodyPr>
          <a:lstStyle/>
          <a:p>
            <a:r>
              <a:rPr lang="en-IN" sz="3200" b="1" dirty="0" smtClean="0"/>
              <a:t>Birds have </a:t>
            </a:r>
            <a:r>
              <a:rPr lang="en-IN" sz="3200" b="1" dirty="0" smtClean="0"/>
              <a:t>soft ___ which protect </a:t>
            </a:r>
            <a:r>
              <a:rPr lang="en-IN" sz="3200" b="1" dirty="0" smtClean="0"/>
              <a:t>them from the heat and cold.</a:t>
            </a:r>
            <a:endParaRPr lang="en-IN" sz="3200" b="1" dirty="0"/>
          </a:p>
        </p:txBody>
      </p:sp>
    </p:spTree>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357430"/>
            <a:ext cx="9429816" cy="1077218"/>
          </a:xfrm>
          <a:prstGeom prst="rect">
            <a:avLst/>
          </a:prstGeom>
          <a:noFill/>
          <a:ln>
            <a:noFill/>
          </a:ln>
        </p:spPr>
        <p:txBody>
          <a:bodyPr wrap="square" rtlCol="0">
            <a:spAutoFit/>
          </a:bodyPr>
          <a:lstStyle/>
          <a:p>
            <a:r>
              <a:rPr lang="en-IN" sz="3200" b="1" dirty="0" smtClean="0"/>
              <a:t>Birds have </a:t>
            </a:r>
            <a:r>
              <a:rPr lang="en-IN" sz="3200" b="1" dirty="0" smtClean="0"/>
              <a:t>soft </a:t>
            </a:r>
            <a:r>
              <a:rPr lang="en-IN" sz="3200" b="1" dirty="0" smtClean="0">
                <a:solidFill>
                  <a:srgbClr val="C00000"/>
                </a:solidFill>
              </a:rPr>
              <a:t>feathers</a:t>
            </a:r>
            <a:r>
              <a:rPr lang="en-IN" sz="3200" b="1" dirty="0" smtClean="0"/>
              <a:t> which protect </a:t>
            </a:r>
            <a:r>
              <a:rPr lang="en-IN" sz="3200" b="1" dirty="0" smtClean="0"/>
              <a:t>them from the heat and cold.</a:t>
            </a:r>
            <a:endParaRPr lang="en-IN" sz="3200" b="1" dirty="0"/>
          </a:p>
        </p:txBody>
      </p:sp>
    </p:spTree>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646331"/>
          </a:xfrm>
          <a:prstGeom prst="rect">
            <a:avLst/>
          </a:prstGeom>
          <a:noFill/>
          <a:ln>
            <a:noFill/>
          </a:ln>
        </p:spPr>
        <p:txBody>
          <a:bodyPr wrap="square" rtlCol="0">
            <a:spAutoFit/>
          </a:bodyPr>
          <a:lstStyle/>
          <a:p>
            <a:pPr algn="ctr"/>
            <a:r>
              <a:rPr lang="en-US" sz="3600" b="1" dirty="0" smtClean="0"/>
              <a:t>Variety in Fabrics </a:t>
            </a:r>
            <a:endParaRPr lang="en-IN" sz="3600"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8662" y="2928934"/>
            <a:ext cx="7643866" cy="584775"/>
          </a:xfrm>
          <a:prstGeom prst="rect">
            <a:avLst/>
          </a:prstGeom>
          <a:noFill/>
          <a:ln>
            <a:noFill/>
          </a:ln>
        </p:spPr>
        <p:txBody>
          <a:bodyPr wrap="square" rtlCol="0">
            <a:spAutoFit/>
          </a:bodyPr>
          <a:lstStyle/>
          <a:p>
            <a:pPr algn="ctr"/>
            <a:r>
              <a:rPr lang="en-IN" sz="3200" b="1" dirty="0" smtClean="0"/>
              <a:t>What are omnivores?</a:t>
            </a:r>
            <a:endParaRPr lang="en-IN" sz="3200" b="1" dirty="0"/>
          </a:p>
        </p:txBody>
      </p:sp>
    </p:spTree>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357430"/>
            <a:ext cx="9429816" cy="584775"/>
          </a:xfrm>
          <a:prstGeom prst="rect">
            <a:avLst/>
          </a:prstGeom>
          <a:noFill/>
          <a:ln>
            <a:noFill/>
          </a:ln>
        </p:spPr>
        <p:txBody>
          <a:bodyPr wrap="square" rtlCol="0">
            <a:spAutoFit/>
          </a:bodyPr>
          <a:lstStyle/>
          <a:p>
            <a:pPr algn="ctr"/>
            <a:r>
              <a:rPr lang="en-IN" sz="3200" b="1" dirty="0" smtClean="0"/>
              <a:t>Give some example of fabrics.</a:t>
            </a:r>
            <a:endParaRPr lang="en-IN" sz="3200" b="1" dirty="0"/>
          </a:p>
        </p:txBody>
      </p:sp>
    </p:spTree>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357430"/>
            <a:ext cx="9429816" cy="584775"/>
          </a:xfrm>
          <a:prstGeom prst="rect">
            <a:avLst/>
          </a:prstGeom>
          <a:noFill/>
          <a:ln>
            <a:noFill/>
          </a:ln>
        </p:spPr>
        <p:txBody>
          <a:bodyPr wrap="square" rtlCol="0">
            <a:spAutoFit/>
          </a:bodyPr>
          <a:lstStyle/>
          <a:p>
            <a:pPr algn="ctr"/>
            <a:r>
              <a:rPr lang="en-IN" sz="3200" b="1" dirty="0" err="1" smtClean="0"/>
              <a:t>Cotton,wool,silk,rayon,nylon,terylene,polyster</a:t>
            </a:r>
            <a:endParaRPr lang="en-IN" sz="3200" b="1" dirty="0"/>
          </a:p>
        </p:txBody>
      </p:sp>
    </p:spTree>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357430"/>
            <a:ext cx="9429816" cy="584775"/>
          </a:xfrm>
          <a:prstGeom prst="rect">
            <a:avLst/>
          </a:prstGeom>
          <a:noFill/>
          <a:ln>
            <a:noFill/>
          </a:ln>
        </p:spPr>
        <p:txBody>
          <a:bodyPr wrap="square" rtlCol="0">
            <a:spAutoFit/>
          </a:bodyPr>
          <a:lstStyle/>
          <a:p>
            <a:pPr algn="ctr"/>
            <a:r>
              <a:rPr lang="en-IN" sz="3200" b="1" dirty="0" err="1" smtClean="0"/>
              <a:t>Rayon,nylon,terylene,polyster</a:t>
            </a:r>
            <a:r>
              <a:rPr lang="en-IN" sz="3200" b="1" dirty="0" smtClean="0"/>
              <a:t> </a:t>
            </a:r>
            <a:r>
              <a:rPr lang="en-IN" sz="3200" b="1" dirty="0" err="1" smtClean="0"/>
              <a:t>are____materials</a:t>
            </a:r>
            <a:r>
              <a:rPr lang="en-IN" sz="3200" b="1" dirty="0" smtClean="0"/>
              <a:t>.</a:t>
            </a:r>
            <a:endParaRPr lang="en-IN" sz="3200" b="1" dirty="0"/>
          </a:p>
        </p:txBody>
      </p:sp>
    </p:spTree>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2214554"/>
            <a:ext cx="9429816" cy="1077218"/>
          </a:xfrm>
          <a:prstGeom prst="rect">
            <a:avLst/>
          </a:prstGeom>
          <a:noFill/>
          <a:ln>
            <a:noFill/>
          </a:ln>
        </p:spPr>
        <p:txBody>
          <a:bodyPr wrap="square" rtlCol="0">
            <a:spAutoFit/>
          </a:bodyPr>
          <a:lstStyle/>
          <a:p>
            <a:r>
              <a:rPr lang="en-IN" sz="3200" b="1" dirty="0" err="1" smtClean="0"/>
              <a:t>Rayon,nylon,terylene,polyster</a:t>
            </a:r>
            <a:r>
              <a:rPr lang="en-IN" sz="3200" b="1" dirty="0" smtClean="0"/>
              <a:t> </a:t>
            </a:r>
            <a:r>
              <a:rPr lang="en-IN" sz="3200" b="1" dirty="0" smtClean="0"/>
              <a:t>are </a:t>
            </a:r>
            <a:r>
              <a:rPr lang="en-IN" sz="3200" b="1" dirty="0" smtClean="0">
                <a:solidFill>
                  <a:srgbClr val="C00000"/>
                </a:solidFill>
              </a:rPr>
              <a:t>synthetic </a:t>
            </a:r>
          </a:p>
          <a:p>
            <a:r>
              <a:rPr lang="en-IN" sz="3200" b="1" dirty="0" smtClean="0"/>
              <a:t>materials</a:t>
            </a:r>
            <a:r>
              <a:rPr lang="en-IN" sz="3200" b="1" dirty="0" smtClean="0"/>
              <a:t>.</a:t>
            </a:r>
            <a:endParaRPr lang="en-IN" sz="3200" b="1" dirty="0"/>
          </a:p>
        </p:txBody>
      </p:sp>
    </p:spTree>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357430"/>
            <a:ext cx="9429816" cy="584775"/>
          </a:xfrm>
          <a:prstGeom prst="rect">
            <a:avLst/>
          </a:prstGeom>
          <a:noFill/>
          <a:ln>
            <a:noFill/>
          </a:ln>
        </p:spPr>
        <p:txBody>
          <a:bodyPr wrap="square" rtlCol="0">
            <a:spAutoFit/>
          </a:bodyPr>
          <a:lstStyle/>
          <a:p>
            <a:pPr algn="ctr"/>
            <a:r>
              <a:rPr lang="en-IN" sz="3200" b="1" dirty="0" smtClean="0"/>
              <a:t>What is called fabric?</a:t>
            </a:r>
            <a:endParaRPr lang="en-IN" sz="3200" b="1" dirty="0"/>
          </a:p>
        </p:txBody>
      </p:sp>
    </p:spTree>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357430"/>
            <a:ext cx="9429816" cy="1077218"/>
          </a:xfrm>
          <a:prstGeom prst="rect">
            <a:avLst/>
          </a:prstGeom>
          <a:noFill/>
          <a:ln>
            <a:noFill/>
          </a:ln>
        </p:spPr>
        <p:txBody>
          <a:bodyPr wrap="square" rtlCol="0">
            <a:spAutoFit/>
          </a:bodyPr>
          <a:lstStyle/>
          <a:p>
            <a:r>
              <a:rPr lang="en-IN" sz="3200" b="1" dirty="0" smtClean="0"/>
              <a:t>A </a:t>
            </a:r>
            <a:r>
              <a:rPr lang="en-IN" sz="3200" b="1" dirty="0" err="1" smtClean="0"/>
              <a:t>continous</a:t>
            </a:r>
            <a:r>
              <a:rPr lang="en-IN" sz="3200" b="1" dirty="0" smtClean="0"/>
              <a:t> piece of </a:t>
            </a:r>
            <a:r>
              <a:rPr lang="en-IN" sz="3200" b="1" dirty="0" err="1" smtClean="0"/>
              <a:t>cloth,generally</a:t>
            </a:r>
            <a:r>
              <a:rPr lang="en-IN" sz="3200" b="1" dirty="0" smtClean="0"/>
              <a:t> used as a dress </a:t>
            </a:r>
            <a:r>
              <a:rPr lang="en-IN" sz="3200" b="1" dirty="0" err="1" smtClean="0"/>
              <a:t>material,is</a:t>
            </a:r>
            <a:r>
              <a:rPr lang="en-IN" sz="3200" b="1" dirty="0" smtClean="0"/>
              <a:t> called </a:t>
            </a:r>
            <a:r>
              <a:rPr lang="en-IN" sz="3200" b="1" i="1" dirty="0" smtClean="0"/>
              <a:t>fabric</a:t>
            </a:r>
            <a:r>
              <a:rPr lang="en-IN" sz="3200" b="1" dirty="0" smtClean="0"/>
              <a:t>.</a:t>
            </a:r>
            <a:endParaRPr lang="en-IN" sz="3200" b="1" dirty="0"/>
          </a:p>
        </p:txBody>
      </p:sp>
    </p:spTree>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646331"/>
          </a:xfrm>
          <a:prstGeom prst="rect">
            <a:avLst/>
          </a:prstGeom>
          <a:noFill/>
          <a:ln>
            <a:noFill/>
          </a:ln>
        </p:spPr>
        <p:txBody>
          <a:bodyPr wrap="square" rtlCol="0">
            <a:spAutoFit/>
          </a:bodyPr>
          <a:lstStyle/>
          <a:p>
            <a:pPr algn="ctr"/>
            <a:r>
              <a:rPr lang="en-US" sz="3600" b="1" dirty="0" err="1" smtClean="0"/>
              <a:t>Fibres</a:t>
            </a:r>
            <a:endParaRPr lang="en-IN" sz="3600" b="1" dirty="0"/>
          </a:p>
        </p:txBody>
      </p:sp>
    </p:spTree>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71744"/>
            <a:ext cx="9429816" cy="584775"/>
          </a:xfrm>
          <a:prstGeom prst="rect">
            <a:avLst/>
          </a:prstGeom>
          <a:noFill/>
          <a:ln>
            <a:noFill/>
          </a:ln>
        </p:spPr>
        <p:txBody>
          <a:bodyPr wrap="square" rtlCol="0">
            <a:spAutoFit/>
          </a:bodyPr>
          <a:lstStyle/>
          <a:p>
            <a:pPr algn="ctr"/>
            <a:r>
              <a:rPr lang="en-IN" sz="3200" b="1" dirty="0" smtClean="0"/>
              <a:t>What is Fibre?</a:t>
            </a:r>
            <a:endParaRPr lang="en-IN" sz="3200" b="1" dirty="0"/>
          </a:p>
        </p:txBody>
      </p:sp>
    </p:spTree>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71744"/>
            <a:ext cx="9429816" cy="1077218"/>
          </a:xfrm>
          <a:prstGeom prst="rect">
            <a:avLst/>
          </a:prstGeom>
          <a:noFill/>
          <a:ln>
            <a:noFill/>
          </a:ln>
        </p:spPr>
        <p:txBody>
          <a:bodyPr wrap="square" rtlCol="0">
            <a:spAutoFit/>
          </a:bodyPr>
          <a:lstStyle/>
          <a:p>
            <a:r>
              <a:rPr lang="en-IN" sz="3200" b="1" dirty="0" smtClean="0"/>
              <a:t>Fibre is a long </a:t>
            </a:r>
            <a:r>
              <a:rPr lang="en-IN" sz="3200" b="1" dirty="0" err="1" smtClean="0"/>
              <a:t>narrow,thin</a:t>
            </a:r>
            <a:r>
              <a:rPr lang="en-IN" sz="3200" b="1" dirty="0" smtClean="0"/>
              <a:t> tube-like structures found in plants and animals.</a:t>
            </a:r>
            <a:endParaRPr lang="en-IN" sz="3200" b="1" dirty="0"/>
          </a:p>
        </p:txBody>
      </p:sp>
    </p:spTree>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71744"/>
            <a:ext cx="9429816" cy="584775"/>
          </a:xfrm>
          <a:prstGeom prst="rect">
            <a:avLst/>
          </a:prstGeom>
          <a:noFill/>
          <a:ln>
            <a:noFill/>
          </a:ln>
        </p:spPr>
        <p:txBody>
          <a:bodyPr wrap="square" rtlCol="0">
            <a:spAutoFit/>
          </a:bodyPr>
          <a:lstStyle/>
          <a:p>
            <a:pPr algn="ctr"/>
            <a:r>
              <a:rPr lang="en-IN" sz="3200" b="1" dirty="0" smtClean="0"/>
              <a:t>____are </a:t>
            </a:r>
            <a:r>
              <a:rPr lang="en-IN" sz="3200" b="1" dirty="0" smtClean="0"/>
              <a:t>made from </a:t>
            </a:r>
            <a:r>
              <a:rPr lang="en-IN" sz="3200" b="1" dirty="0" smtClean="0"/>
              <a:t>yarn</a:t>
            </a:r>
            <a:r>
              <a:rPr lang="en-IN" sz="3200" b="1" dirty="0" smtClean="0"/>
              <a:t>.</a:t>
            </a:r>
            <a:endParaRPr lang="en-IN" sz="3200"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584775"/>
          </a:xfrm>
          <a:prstGeom prst="rect">
            <a:avLst/>
          </a:prstGeom>
          <a:noFill/>
          <a:ln>
            <a:solidFill>
              <a:schemeClr val="tx1"/>
            </a:solidFill>
          </a:ln>
        </p:spPr>
        <p:txBody>
          <a:bodyPr wrap="square" rtlCol="0">
            <a:spAutoFit/>
          </a:bodyPr>
          <a:lstStyle/>
          <a:p>
            <a:r>
              <a:rPr lang="en-IN" sz="3200" b="1" dirty="0" smtClean="0">
                <a:solidFill>
                  <a:srgbClr val="B2B2B2"/>
                </a:solidFill>
              </a:rPr>
              <a:t>What are omnivores?</a:t>
            </a:r>
            <a:endParaRPr lang="en-IN" sz="3200" b="1" dirty="0">
              <a:solidFill>
                <a:srgbClr val="B2B2B2"/>
              </a:solidFill>
            </a:endParaRPr>
          </a:p>
        </p:txBody>
      </p:sp>
      <p:sp>
        <p:nvSpPr>
          <p:cNvPr id="4" name="TextBox 3"/>
          <p:cNvSpPr txBox="1"/>
          <p:nvPr/>
        </p:nvSpPr>
        <p:spPr>
          <a:xfrm>
            <a:off x="714348" y="2857496"/>
            <a:ext cx="7643866" cy="2062103"/>
          </a:xfrm>
          <a:prstGeom prst="rect">
            <a:avLst/>
          </a:prstGeom>
          <a:noFill/>
          <a:ln>
            <a:noFill/>
          </a:ln>
        </p:spPr>
        <p:txBody>
          <a:bodyPr wrap="square" rtlCol="0">
            <a:spAutoFit/>
          </a:bodyPr>
          <a:lstStyle/>
          <a:p>
            <a:r>
              <a:rPr lang="en-IN" sz="3200" b="1" dirty="0" smtClean="0"/>
              <a:t>Animals eating both plants and animals are called omnivores</a:t>
            </a:r>
            <a:r>
              <a:rPr lang="en-IN" sz="3200" b="1" i="1" dirty="0" smtClean="0"/>
              <a:t>. </a:t>
            </a:r>
          </a:p>
          <a:p>
            <a:r>
              <a:rPr lang="en-IN" sz="3200" b="1" i="1" dirty="0" smtClean="0"/>
              <a:t>Crow, squirrels and cockroaches </a:t>
            </a:r>
            <a:r>
              <a:rPr lang="en-IN" sz="3200" b="1" dirty="0" smtClean="0"/>
              <a:t>are examples of omnivores.</a:t>
            </a:r>
            <a:endParaRPr lang="en-IN" sz="3200" b="1" dirty="0"/>
          </a:p>
        </p:txBody>
      </p:sp>
    </p:spTree>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71744"/>
            <a:ext cx="9429816" cy="584775"/>
          </a:xfrm>
          <a:prstGeom prst="rect">
            <a:avLst/>
          </a:prstGeom>
          <a:noFill/>
          <a:ln>
            <a:noFill/>
          </a:ln>
        </p:spPr>
        <p:txBody>
          <a:bodyPr wrap="square" rtlCol="0">
            <a:spAutoFit/>
          </a:bodyPr>
          <a:lstStyle/>
          <a:p>
            <a:pPr algn="ctr"/>
            <a:r>
              <a:rPr lang="en-IN" sz="3200" b="1" dirty="0" smtClean="0">
                <a:solidFill>
                  <a:srgbClr val="C00000"/>
                </a:solidFill>
              </a:rPr>
              <a:t>Fabrics</a:t>
            </a:r>
            <a:r>
              <a:rPr lang="en-IN" sz="3200" b="1" dirty="0" smtClean="0"/>
              <a:t> are </a:t>
            </a:r>
            <a:r>
              <a:rPr lang="en-IN" sz="3200" b="1" dirty="0" smtClean="0"/>
              <a:t>made from </a:t>
            </a:r>
            <a:r>
              <a:rPr lang="en-IN" sz="3200" b="1" dirty="0" smtClean="0"/>
              <a:t>yarn</a:t>
            </a:r>
            <a:r>
              <a:rPr lang="en-IN" sz="3200" b="1" dirty="0" smtClean="0"/>
              <a:t>.</a:t>
            </a:r>
            <a:endParaRPr lang="en-IN" sz="3200" b="1" dirty="0"/>
          </a:p>
        </p:txBody>
      </p:sp>
    </p:spTree>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71744"/>
            <a:ext cx="9429816" cy="584775"/>
          </a:xfrm>
          <a:prstGeom prst="rect">
            <a:avLst/>
          </a:prstGeom>
          <a:noFill/>
          <a:ln>
            <a:noFill/>
          </a:ln>
        </p:spPr>
        <p:txBody>
          <a:bodyPr wrap="square" rtlCol="0">
            <a:spAutoFit/>
          </a:bodyPr>
          <a:lstStyle/>
          <a:p>
            <a:pPr algn="ctr"/>
            <a:r>
              <a:rPr lang="en-IN" sz="3200" b="1" dirty="0" smtClean="0"/>
              <a:t>___is made from the fibres.</a:t>
            </a:r>
            <a:endParaRPr lang="en-IN" sz="3200" b="1" dirty="0"/>
          </a:p>
        </p:txBody>
      </p:sp>
    </p:spTree>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71744"/>
            <a:ext cx="9429816" cy="584775"/>
          </a:xfrm>
          <a:prstGeom prst="rect">
            <a:avLst/>
          </a:prstGeom>
          <a:noFill/>
          <a:ln>
            <a:noFill/>
          </a:ln>
        </p:spPr>
        <p:txBody>
          <a:bodyPr wrap="square" rtlCol="0">
            <a:spAutoFit/>
          </a:bodyPr>
          <a:lstStyle/>
          <a:p>
            <a:pPr algn="ctr"/>
            <a:r>
              <a:rPr lang="en-IN" sz="3200" b="1" dirty="0" smtClean="0">
                <a:solidFill>
                  <a:srgbClr val="C00000"/>
                </a:solidFill>
              </a:rPr>
              <a:t>Yarn</a:t>
            </a:r>
            <a:r>
              <a:rPr lang="en-IN" sz="3200" b="1" dirty="0" smtClean="0"/>
              <a:t> is </a:t>
            </a:r>
            <a:r>
              <a:rPr lang="en-IN" sz="3200" b="1" dirty="0" smtClean="0"/>
              <a:t>made from the fibres.</a:t>
            </a:r>
            <a:endParaRPr lang="en-IN" sz="3200" b="1" dirty="0"/>
          </a:p>
        </p:txBody>
      </p:sp>
    </p:spTree>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646331"/>
          </a:xfrm>
          <a:prstGeom prst="rect">
            <a:avLst/>
          </a:prstGeom>
          <a:noFill/>
          <a:ln>
            <a:noFill/>
          </a:ln>
        </p:spPr>
        <p:txBody>
          <a:bodyPr wrap="square" rtlCol="0">
            <a:spAutoFit/>
          </a:bodyPr>
          <a:lstStyle/>
          <a:p>
            <a:pPr algn="ctr"/>
            <a:r>
              <a:rPr lang="en-US" sz="3600" b="1" dirty="0" smtClean="0"/>
              <a:t>Kinds of </a:t>
            </a:r>
            <a:r>
              <a:rPr lang="en-US" sz="3600" b="1" dirty="0" err="1" smtClean="0"/>
              <a:t>Fibres</a:t>
            </a:r>
            <a:endParaRPr lang="en-IN" sz="3600" b="1" dirty="0"/>
          </a:p>
        </p:txBody>
      </p:sp>
    </p:spTree>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71744"/>
            <a:ext cx="9429816" cy="584775"/>
          </a:xfrm>
          <a:prstGeom prst="rect">
            <a:avLst/>
          </a:prstGeom>
          <a:noFill/>
          <a:ln>
            <a:noFill/>
          </a:ln>
        </p:spPr>
        <p:txBody>
          <a:bodyPr wrap="square" rtlCol="0">
            <a:spAutoFit/>
          </a:bodyPr>
          <a:lstStyle/>
          <a:p>
            <a:pPr algn="ctr"/>
            <a:r>
              <a:rPr lang="en-IN" sz="3200" b="1" dirty="0" smtClean="0"/>
              <a:t>What are the type of fibres?</a:t>
            </a:r>
            <a:endParaRPr lang="en-IN" sz="3200" b="1" dirty="0"/>
          </a:p>
        </p:txBody>
      </p:sp>
    </p:spTree>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71744"/>
            <a:ext cx="9429816" cy="584775"/>
          </a:xfrm>
          <a:prstGeom prst="rect">
            <a:avLst/>
          </a:prstGeom>
          <a:noFill/>
          <a:ln>
            <a:noFill/>
          </a:ln>
        </p:spPr>
        <p:txBody>
          <a:bodyPr wrap="square" rtlCol="0">
            <a:spAutoFit/>
          </a:bodyPr>
          <a:lstStyle/>
          <a:p>
            <a:pPr algn="ctr"/>
            <a:r>
              <a:rPr lang="en-IN" sz="3200" b="1" dirty="0" smtClean="0"/>
              <a:t>Natural fibres and Synthetic fibres.</a:t>
            </a:r>
            <a:endParaRPr lang="en-IN" sz="3200" b="1" dirty="0"/>
          </a:p>
        </p:txBody>
      </p:sp>
    </p:spTree>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71744"/>
            <a:ext cx="9429816" cy="1077218"/>
          </a:xfrm>
          <a:prstGeom prst="rect">
            <a:avLst/>
          </a:prstGeom>
          <a:noFill/>
          <a:ln>
            <a:noFill/>
          </a:ln>
        </p:spPr>
        <p:txBody>
          <a:bodyPr wrap="square" rtlCol="0">
            <a:spAutoFit/>
          </a:bodyPr>
          <a:lstStyle/>
          <a:p>
            <a:r>
              <a:rPr lang="en-IN" sz="3200" b="1" dirty="0" smtClean="0"/>
              <a:t>Natural fibres are classified </a:t>
            </a:r>
            <a:r>
              <a:rPr lang="en-IN" sz="3200" b="1" dirty="0" smtClean="0"/>
              <a:t>as ____ fibres and ____ fibres</a:t>
            </a:r>
            <a:r>
              <a:rPr lang="en-IN" sz="3200" b="1" dirty="0" smtClean="0"/>
              <a:t>.</a:t>
            </a:r>
            <a:endParaRPr lang="en-IN" sz="3200" b="1" dirty="0"/>
          </a:p>
        </p:txBody>
      </p:sp>
    </p:spTree>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71744"/>
            <a:ext cx="9429816" cy="1077218"/>
          </a:xfrm>
          <a:prstGeom prst="rect">
            <a:avLst/>
          </a:prstGeom>
          <a:noFill/>
          <a:ln>
            <a:noFill/>
          </a:ln>
        </p:spPr>
        <p:txBody>
          <a:bodyPr wrap="square" rtlCol="0">
            <a:spAutoFit/>
          </a:bodyPr>
          <a:lstStyle/>
          <a:p>
            <a:r>
              <a:rPr lang="en-IN" sz="3200" b="1" dirty="0" smtClean="0"/>
              <a:t>Natural fibres are classified </a:t>
            </a:r>
            <a:r>
              <a:rPr lang="en-IN" sz="3200" b="1" dirty="0" smtClean="0"/>
              <a:t>as </a:t>
            </a:r>
            <a:r>
              <a:rPr lang="en-IN" sz="3200" b="1" dirty="0" smtClean="0">
                <a:solidFill>
                  <a:srgbClr val="C00000"/>
                </a:solidFill>
              </a:rPr>
              <a:t>plant</a:t>
            </a:r>
            <a:r>
              <a:rPr lang="en-IN" sz="3200" b="1" dirty="0" smtClean="0"/>
              <a:t> fibres and </a:t>
            </a:r>
            <a:r>
              <a:rPr lang="en-IN" sz="3200" b="1" dirty="0" smtClean="0">
                <a:solidFill>
                  <a:srgbClr val="C00000"/>
                </a:solidFill>
              </a:rPr>
              <a:t>animal</a:t>
            </a:r>
            <a:r>
              <a:rPr lang="en-IN" sz="3200" b="1" dirty="0" smtClean="0"/>
              <a:t> fibres</a:t>
            </a:r>
            <a:r>
              <a:rPr lang="en-IN" sz="3200" b="1" dirty="0" smtClean="0"/>
              <a:t>.</a:t>
            </a:r>
            <a:endParaRPr lang="en-IN" sz="3200" b="1" dirty="0"/>
          </a:p>
        </p:txBody>
      </p:sp>
    </p:spTree>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71744"/>
            <a:ext cx="9429816" cy="584775"/>
          </a:xfrm>
          <a:prstGeom prst="rect">
            <a:avLst/>
          </a:prstGeom>
          <a:noFill/>
          <a:ln>
            <a:noFill/>
          </a:ln>
        </p:spPr>
        <p:txBody>
          <a:bodyPr wrap="square" rtlCol="0">
            <a:spAutoFit/>
          </a:bodyPr>
          <a:lstStyle/>
          <a:p>
            <a:pPr algn="ctr"/>
            <a:r>
              <a:rPr lang="en-IN" sz="3200" b="1" dirty="0" smtClean="0"/>
              <a:t>What are </a:t>
            </a:r>
            <a:r>
              <a:rPr lang="en-IN" sz="3200" b="1" dirty="0" smtClean="0"/>
              <a:t>plant </a:t>
            </a:r>
            <a:r>
              <a:rPr lang="en-IN" sz="3200" b="1" dirty="0" smtClean="0"/>
              <a:t>fibres?</a:t>
            </a:r>
            <a:endParaRPr lang="en-IN" sz="3200" b="1" dirty="0"/>
          </a:p>
        </p:txBody>
      </p:sp>
    </p:spTree>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71744"/>
            <a:ext cx="9429816" cy="1077218"/>
          </a:xfrm>
          <a:prstGeom prst="rect">
            <a:avLst/>
          </a:prstGeom>
          <a:noFill/>
          <a:ln>
            <a:noFill/>
          </a:ln>
        </p:spPr>
        <p:txBody>
          <a:bodyPr wrap="square" rtlCol="0">
            <a:spAutoFit/>
          </a:bodyPr>
          <a:lstStyle/>
          <a:p>
            <a:r>
              <a:rPr lang="en-IN" sz="3200" b="1" dirty="0" smtClean="0"/>
              <a:t>The fibres which are found on some part/parts of a plant are called plant fibres.</a:t>
            </a:r>
            <a:endParaRPr lang="en-IN" sz="3200"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646331"/>
          </a:xfrm>
          <a:prstGeom prst="rect">
            <a:avLst/>
          </a:prstGeom>
          <a:noFill/>
          <a:ln>
            <a:noFill/>
          </a:ln>
        </p:spPr>
        <p:txBody>
          <a:bodyPr wrap="square" rtlCol="0">
            <a:spAutoFit/>
          </a:bodyPr>
          <a:lstStyle/>
          <a:p>
            <a:pPr algn="ctr"/>
            <a:r>
              <a:rPr lang="en-US" sz="3600" b="1" dirty="0" smtClean="0"/>
              <a:t>Sources of Food</a:t>
            </a:r>
            <a:endParaRPr lang="en-IN" sz="3600" b="1" dirty="0"/>
          </a:p>
        </p:txBody>
      </p:sp>
    </p:spTree>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71744"/>
            <a:ext cx="9429816" cy="584775"/>
          </a:xfrm>
          <a:prstGeom prst="rect">
            <a:avLst/>
          </a:prstGeom>
          <a:noFill/>
          <a:ln>
            <a:noFill/>
          </a:ln>
        </p:spPr>
        <p:txBody>
          <a:bodyPr wrap="square" rtlCol="0">
            <a:spAutoFit/>
          </a:bodyPr>
          <a:lstStyle/>
          <a:p>
            <a:pPr algn="ctr"/>
            <a:r>
              <a:rPr lang="en-IN" sz="3200" b="1" dirty="0" smtClean="0"/>
              <a:t>Give some example of plant fibres.</a:t>
            </a:r>
            <a:endParaRPr lang="en-IN" sz="3200" b="1" dirty="0"/>
          </a:p>
        </p:txBody>
      </p:sp>
    </p:spTree>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71744"/>
            <a:ext cx="9429816" cy="1569660"/>
          </a:xfrm>
          <a:prstGeom prst="rect">
            <a:avLst/>
          </a:prstGeom>
          <a:noFill/>
          <a:ln>
            <a:noFill/>
          </a:ln>
        </p:spPr>
        <p:txBody>
          <a:bodyPr wrap="square" rtlCol="0">
            <a:spAutoFit/>
          </a:bodyPr>
          <a:lstStyle/>
          <a:p>
            <a:pPr algn="ctr"/>
            <a:r>
              <a:rPr lang="en-IN" sz="3200" b="1" dirty="0" smtClean="0"/>
              <a:t>Cotton has fibres on its </a:t>
            </a:r>
            <a:r>
              <a:rPr lang="en-IN" sz="3200" b="1" dirty="0" smtClean="0"/>
              <a:t>seed. </a:t>
            </a:r>
          </a:p>
          <a:p>
            <a:pPr algn="ctr"/>
            <a:r>
              <a:rPr lang="en-IN" sz="3200" b="1" dirty="0" smtClean="0"/>
              <a:t>Coconut </a:t>
            </a:r>
            <a:r>
              <a:rPr lang="en-IN" sz="3200" b="1" dirty="0" smtClean="0"/>
              <a:t>has fibres on </a:t>
            </a:r>
            <a:r>
              <a:rPr lang="en-IN" sz="3200" b="1" dirty="0" smtClean="0"/>
              <a:t>its fruits.</a:t>
            </a:r>
          </a:p>
          <a:p>
            <a:pPr algn="ctr"/>
            <a:r>
              <a:rPr lang="en-IN" sz="3200" b="1" dirty="0" smtClean="0"/>
              <a:t>Banana </a:t>
            </a:r>
            <a:r>
              <a:rPr lang="en-IN" sz="3200" b="1" dirty="0" smtClean="0"/>
              <a:t>tree has fibres in its leaves.</a:t>
            </a:r>
            <a:endParaRPr lang="en-IN" sz="3200" b="1" dirty="0"/>
          </a:p>
        </p:txBody>
      </p:sp>
    </p:spTree>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71744"/>
            <a:ext cx="9429816" cy="584775"/>
          </a:xfrm>
          <a:prstGeom prst="rect">
            <a:avLst/>
          </a:prstGeom>
          <a:noFill/>
          <a:ln>
            <a:noFill/>
          </a:ln>
        </p:spPr>
        <p:txBody>
          <a:bodyPr wrap="square" rtlCol="0">
            <a:spAutoFit/>
          </a:bodyPr>
          <a:lstStyle/>
          <a:p>
            <a:pPr algn="ctr"/>
            <a:r>
              <a:rPr lang="en-IN" sz="3200" b="1" dirty="0" smtClean="0"/>
              <a:t>Flax and jute have fibres on their____.</a:t>
            </a:r>
            <a:endParaRPr lang="en-IN" sz="3200" b="1" dirty="0"/>
          </a:p>
        </p:txBody>
      </p:sp>
    </p:spTree>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71744"/>
            <a:ext cx="9429816" cy="584775"/>
          </a:xfrm>
          <a:prstGeom prst="rect">
            <a:avLst/>
          </a:prstGeom>
          <a:noFill/>
          <a:ln>
            <a:noFill/>
          </a:ln>
        </p:spPr>
        <p:txBody>
          <a:bodyPr wrap="square" rtlCol="0">
            <a:spAutoFit/>
          </a:bodyPr>
          <a:lstStyle/>
          <a:p>
            <a:pPr algn="ctr"/>
            <a:r>
              <a:rPr lang="en-IN" sz="3200" b="1" dirty="0" smtClean="0"/>
              <a:t>Flax and jute have fibres on </a:t>
            </a:r>
            <a:r>
              <a:rPr lang="en-IN" sz="3200" b="1" dirty="0" smtClean="0"/>
              <a:t>their </a:t>
            </a:r>
            <a:r>
              <a:rPr lang="en-IN" sz="3200" b="1" dirty="0" smtClean="0">
                <a:solidFill>
                  <a:srgbClr val="C00000"/>
                </a:solidFill>
              </a:rPr>
              <a:t>stem</a:t>
            </a:r>
            <a:r>
              <a:rPr lang="en-IN" sz="3200" b="1" dirty="0" smtClean="0"/>
              <a:t>.</a:t>
            </a:r>
            <a:endParaRPr lang="en-IN" sz="3200" b="1" dirty="0"/>
          </a:p>
        </p:txBody>
      </p:sp>
    </p:spTree>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71744"/>
            <a:ext cx="9429816" cy="584775"/>
          </a:xfrm>
          <a:prstGeom prst="rect">
            <a:avLst/>
          </a:prstGeom>
          <a:noFill/>
          <a:ln>
            <a:noFill/>
          </a:ln>
        </p:spPr>
        <p:txBody>
          <a:bodyPr wrap="square" rtlCol="0">
            <a:spAutoFit/>
          </a:bodyPr>
          <a:lstStyle/>
          <a:p>
            <a:pPr algn="ctr"/>
            <a:r>
              <a:rPr lang="en-IN" sz="3200" b="1" dirty="0" smtClean="0"/>
              <a:t>What are </a:t>
            </a:r>
            <a:r>
              <a:rPr lang="en-IN" sz="3200" b="1" dirty="0" smtClean="0"/>
              <a:t>animals </a:t>
            </a:r>
            <a:r>
              <a:rPr lang="en-IN" sz="3200" b="1" dirty="0" smtClean="0"/>
              <a:t>fibres?</a:t>
            </a:r>
            <a:endParaRPr lang="en-IN" sz="3200" b="1" dirty="0"/>
          </a:p>
        </p:txBody>
      </p:sp>
    </p:spTree>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71744"/>
            <a:ext cx="9429816" cy="1077218"/>
          </a:xfrm>
          <a:prstGeom prst="rect">
            <a:avLst/>
          </a:prstGeom>
          <a:noFill/>
          <a:ln>
            <a:noFill/>
          </a:ln>
        </p:spPr>
        <p:txBody>
          <a:bodyPr wrap="square" rtlCol="0">
            <a:spAutoFit/>
          </a:bodyPr>
          <a:lstStyle/>
          <a:p>
            <a:r>
              <a:rPr lang="en-IN" sz="3200" b="1" dirty="0" smtClean="0"/>
              <a:t>The fibres which are found on the skin of animals or the cocoons </a:t>
            </a:r>
            <a:r>
              <a:rPr lang="en-IN" sz="3200" b="1" dirty="0" smtClean="0"/>
              <a:t>of silkworms are </a:t>
            </a:r>
            <a:r>
              <a:rPr lang="en-IN" sz="3200" b="1" dirty="0" smtClean="0"/>
              <a:t>called animals fibres.</a:t>
            </a:r>
            <a:endParaRPr lang="en-IN" sz="3200" b="1" dirty="0"/>
          </a:p>
        </p:txBody>
      </p:sp>
    </p:spTree>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571744"/>
            <a:ext cx="9429816" cy="1077218"/>
          </a:xfrm>
          <a:prstGeom prst="rect">
            <a:avLst/>
          </a:prstGeom>
          <a:noFill/>
          <a:ln>
            <a:noFill/>
          </a:ln>
        </p:spPr>
        <p:txBody>
          <a:bodyPr wrap="square" rtlCol="0">
            <a:spAutoFit/>
          </a:bodyPr>
          <a:lstStyle/>
          <a:p>
            <a:r>
              <a:rPr lang="en-IN" sz="3200" b="1" dirty="0" smtClean="0"/>
              <a:t>Most of the wool is obtained from </a:t>
            </a:r>
            <a:r>
              <a:rPr lang="en-IN" sz="3200" b="1" dirty="0" smtClean="0"/>
              <a:t>the ___</a:t>
            </a:r>
            <a:r>
              <a:rPr lang="en-IN" sz="3200" b="1" dirty="0" smtClean="0"/>
              <a:t>of the sheep.</a:t>
            </a:r>
            <a:endParaRPr lang="en-IN" sz="3200" b="1" dirty="0"/>
          </a:p>
        </p:txBody>
      </p:sp>
    </p:spTree>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571744"/>
            <a:ext cx="9429816" cy="1077218"/>
          </a:xfrm>
          <a:prstGeom prst="rect">
            <a:avLst/>
          </a:prstGeom>
          <a:noFill/>
          <a:ln>
            <a:noFill/>
          </a:ln>
        </p:spPr>
        <p:txBody>
          <a:bodyPr wrap="square" rtlCol="0">
            <a:spAutoFit/>
          </a:bodyPr>
          <a:lstStyle/>
          <a:p>
            <a:r>
              <a:rPr lang="en-IN" sz="3200" b="1" dirty="0" smtClean="0"/>
              <a:t>Most of the wool is obtained from </a:t>
            </a:r>
            <a:r>
              <a:rPr lang="en-IN" sz="3200" b="1" dirty="0" smtClean="0"/>
              <a:t>the </a:t>
            </a:r>
            <a:r>
              <a:rPr lang="en-IN" sz="3200" b="1" dirty="0" smtClean="0">
                <a:solidFill>
                  <a:srgbClr val="C00000"/>
                </a:solidFill>
              </a:rPr>
              <a:t>fleece</a:t>
            </a:r>
            <a:r>
              <a:rPr lang="en-IN" sz="3200" b="1" dirty="0" smtClean="0"/>
              <a:t> of        </a:t>
            </a:r>
            <a:r>
              <a:rPr lang="en-IN" sz="3200" b="1" dirty="0" smtClean="0"/>
              <a:t>the sheep.</a:t>
            </a:r>
            <a:endParaRPr lang="en-IN" sz="3200" b="1" dirty="0"/>
          </a:p>
        </p:txBody>
      </p:sp>
    </p:spTree>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571744"/>
            <a:ext cx="9429816" cy="584775"/>
          </a:xfrm>
          <a:prstGeom prst="rect">
            <a:avLst/>
          </a:prstGeom>
          <a:noFill/>
          <a:ln>
            <a:noFill/>
          </a:ln>
        </p:spPr>
        <p:txBody>
          <a:bodyPr wrap="square" rtlCol="0">
            <a:spAutoFit/>
          </a:bodyPr>
          <a:lstStyle/>
          <a:p>
            <a:r>
              <a:rPr lang="en-IN" sz="3200" b="1" dirty="0" smtClean="0"/>
              <a:t>____is obtained from the cocoon.</a:t>
            </a:r>
            <a:endParaRPr lang="en-IN" sz="3200" b="1" dirty="0"/>
          </a:p>
        </p:txBody>
      </p:sp>
    </p:spTree>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571744"/>
            <a:ext cx="9429816" cy="584775"/>
          </a:xfrm>
          <a:prstGeom prst="rect">
            <a:avLst/>
          </a:prstGeom>
          <a:noFill/>
          <a:ln>
            <a:noFill/>
          </a:ln>
        </p:spPr>
        <p:txBody>
          <a:bodyPr wrap="square" rtlCol="0">
            <a:spAutoFit/>
          </a:bodyPr>
          <a:lstStyle/>
          <a:p>
            <a:r>
              <a:rPr lang="en-IN" sz="3200" b="1" dirty="0" smtClean="0">
                <a:solidFill>
                  <a:srgbClr val="C00000"/>
                </a:solidFill>
              </a:rPr>
              <a:t>Silk</a:t>
            </a:r>
            <a:r>
              <a:rPr lang="en-IN" sz="3200" b="1" dirty="0" smtClean="0"/>
              <a:t> is </a:t>
            </a:r>
            <a:r>
              <a:rPr lang="en-IN" sz="3200" b="1" dirty="0" smtClean="0"/>
              <a:t>obtained from the cocoon.</a:t>
            </a:r>
            <a:endParaRPr lang="en-IN" sz="32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646331"/>
          </a:xfrm>
          <a:prstGeom prst="rect">
            <a:avLst/>
          </a:prstGeom>
          <a:noFill/>
          <a:ln>
            <a:noFill/>
          </a:ln>
        </p:spPr>
        <p:txBody>
          <a:bodyPr wrap="square" rtlCol="0">
            <a:spAutoFit/>
          </a:bodyPr>
          <a:lstStyle/>
          <a:p>
            <a:pPr algn="ctr"/>
            <a:r>
              <a:rPr lang="en-US" sz="3600" b="1" dirty="0" smtClean="0"/>
              <a:t>Introduction</a:t>
            </a:r>
            <a:endParaRPr lang="en-IN" sz="3600"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1077218"/>
          </a:xfrm>
          <a:prstGeom prst="rect">
            <a:avLst/>
          </a:prstGeom>
          <a:noFill/>
          <a:ln>
            <a:noFill/>
          </a:ln>
        </p:spPr>
        <p:txBody>
          <a:bodyPr wrap="square" rtlCol="0">
            <a:spAutoFit/>
          </a:bodyPr>
          <a:lstStyle/>
          <a:p>
            <a:r>
              <a:rPr lang="en-IN" sz="3200" b="1" dirty="0" smtClean="0"/>
              <a:t>Who provide us food and other useful products?</a:t>
            </a:r>
            <a:endParaRPr lang="en-IN" sz="3200" b="1" dirty="0"/>
          </a:p>
        </p:txBody>
      </p:sp>
    </p:spTree>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571744"/>
            <a:ext cx="9429816" cy="584775"/>
          </a:xfrm>
          <a:prstGeom prst="rect">
            <a:avLst/>
          </a:prstGeom>
          <a:noFill/>
          <a:ln>
            <a:noFill/>
          </a:ln>
        </p:spPr>
        <p:txBody>
          <a:bodyPr wrap="square" rtlCol="0">
            <a:spAutoFit/>
          </a:bodyPr>
          <a:lstStyle/>
          <a:p>
            <a:r>
              <a:rPr lang="en-IN" sz="3200" b="1" dirty="0" smtClean="0"/>
              <a:t>What are </a:t>
            </a:r>
            <a:r>
              <a:rPr lang="en-IN" sz="3200" b="1" dirty="0" smtClean="0"/>
              <a:t>synthetic </a:t>
            </a:r>
            <a:r>
              <a:rPr lang="en-IN" sz="3200" b="1" dirty="0" smtClean="0"/>
              <a:t>fibres ?</a:t>
            </a:r>
            <a:endParaRPr lang="en-IN" sz="3200" b="1" dirty="0"/>
          </a:p>
        </p:txBody>
      </p:sp>
    </p:spTree>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643182"/>
            <a:ext cx="9429816" cy="1569660"/>
          </a:xfrm>
          <a:prstGeom prst="rect">
            <a:avLst/>
          </a:prstGeom>
          <a:noFill/>
          <a:ln>
            <a:noFill/>
          </a:ln>
        </p:spPr>
        <p:txBody>
          <a:bodyPr wrap="square" rtlCol="0">
            <a:spAutoFit/>
          </a:bodyPr>
          <a:lstStyle/>
          <a:p>
            <a:r>
              <a:rPr lang="en-IN" sz="3200" b="1" dirty="0" smtClean="0"/>
              <a:t>The fibres obtained from the substances which are </a:t>
            </a:r>
            <a:r>
              <a:rPr lang="en-IN" sz="3200" b="1" dirty="0" smtClean="0"/>
              <a:t>  not </a:t>
            </a:r>
            <a:r>
              <a:rPr lang="en-IN" sz="3200" b="1" dirty="0" smtClean="0"/>
              <a:t>obtained from plant or animal sources are </a:t>
            </a:r>
            <a:r>
              <a:rPr lang="en-IN" sz="3200" b="1" dirty="0" smtClean="0"/>
              <a:t>called </a:t>
            </a:r>
            <a:r>
              <a:rPr lang="en-IN" sz="3200" b="1" dirty="0" smtClean="0"/>
              <a:t>synthetic fibres.</a:t>
            </a:r>
            <a:endParaRPr lang="en-IN" sz="3200" b="1" dirty="0"/>
          </a:p>
        </p:txBody>
      </p:sp>
    </p:spTree>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71744"/>
            <a:ext cx="9429816" cy="584775"/>
          </a:xfrm>
          <a:prstGeom prst="rect">
            <a:avLst/>
          </a:prstGeom>
          <a:noFill/>
          <a:ln>
            <a:noFill/>
          </a:ln>
        </p:spPr>
        <p:txBody>
          <a:bodyPr wrap="square" rtlCol="0">
            <a:spAutoFit/>
          </a:bodyPr>
          <a:lstStyle/>
          <a:p>
            <a:pPr algn="ctr"/>
            <a:r>
              <a:rPr lang="en-IN" sz="3200" b="1" dirty="0" smtClean="0"/>
              <a:t>How synthetic fibres are obtained?</a:t>
            </a:r>
            <a:endParaRPr lang="en-IN" sz="3200" b="1" dirty="0"/>
          </a:p>
        </p:txBody>
      </p:sp>
    </p:spTree>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2571744"/>
            <a:ext cx="9429816" cy="1077218"/>
          </a:xfrm>
          <a:prstGeom prst="rect">
            <a:avLst/>
          </a:prstGeom>
          <a:noFill/>
          <a:ln>
            <a:noFill/>
          </a:ln>
        </p:spPr>
        <p:txBody>
          <a:bodyPr wrap="square" rtlCol="0">
            <a:spAutoFit/>
          </a:bodyPr>
          <a:lstStyle/>
          <a:p>
            <a:r>
              <a:rPr lang="en-IN" sz="3200" b="1" dirty="0" smtClean="0"/>
              <a:t>Synthetic fibres are obtained from petroleum </a:t>
            </a:r>
            <a:r>
              <a:rPr lang="en-IN" sz="3200" b="1" dirty="0" smtClean="0"/>
              <a:t>    products </a:t>
            </a:r>
            <a:r>
              <a:rPr lang="en-IN" sz="3200" b="1" dirty="0" smtClean="0"/>
              <a:t>by complex chemical </a:t>
            </a:r>
            <a:r>
              <a:rPr lang="en-IN" sz="3200" b="1" dirty="0" smtClean="0"/>
              <a:t>processes</a:t>
            </a:r>
            <a:r>
              <a:rPr lang="en-IN" sz="3200" b="1" dirty="0" smtClean="0"/>
              <a:t>.</a:t>
            </a:r>
            <a:endParaRPr lang="en-IN" sz="3200" b="1" dirty="0"/>
          </a:p>
        </p:txBody>
      </p:sp>
    </p:spTree>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71744"/>
            <a:ext cx="9429816" cy="584775"/>
          </a:xfrm>
          <a:prstGeom prst="rect">
            <a:avLst/>
          </a:prstGeom>
          <a:noFill/>
          <a:ln>
            <a:noFill/>
          </a:ln>
        </p:spPr>
        <p:txBody>
          <a:bodyPr wrap="square" rtlCol="0">
            <a:spAutoFit/>
          </a:bodyPr>
          <a:lstStyle/>
          <a:p>
            <a:pPr algn="ctr"/>
            <a:r>
              <a:rPr lang="en-IN" sz="3200" b="1" dirty="0" smtClean="0"/>
              <a:t>Synthetic fibres are </a:t>
            </a:r>
            <a:r>
              <a:rPr lang="en-IN" sz="3200" b="1" dirty="0" smtClean="0"/>
              <a:t>more ___ than </a:t>
            </a:r>
            <a:r>
              <a:rPr lang="en-IN" sz="3200" b="1" dirty="0" smtClean="0"/>
              <a:t>natural fibres.</a:t>
            </a:r>
            <a:endParaRPr lang="en-IN" sz="3200" b="1" dirty="0"/>
          </a:p>
        </p:txBody>
      </p:sp>
    </p:spTree>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71744"/>
            <a:ext cx="9429816" cy="584775"/>
          </a:xfrm>
          <a:prstGeom prst="rect">
            <a:avLst/>
          </a:prstGeom>
          <a:noFill/>
          <a:ln>
            <a:noFill/>
          </a:ln>
        </p:spPr>
        <p:txBody>
          <a:bodyPr wrap="square" rtlCol="0">
            <a:spAutoFit/>
          </a:bodyPr>
          <a:lstStyle/>
          <a:p>
            <a:pPr algn="ctr"/>
            <a:r>
              <a:rPr lang="en-IN" sz="3200" b="1" dirty="0" smtClean="0"/>
              <a:t>Synthetic fibres are </a:t>
            </a:r>
            <a:r>
              <a:rPr lang="en-IN" sz="3200" b="1" dirty="0" smtClean="0"/>
              <a:t>more </a:t>
            </a:r>
            <a:r>
              <a:rPr lang="en-IN" sz="3200" b="1" dirty="0" smtClean="0">
                <a:solidFill>
                  <a:srgbClr val="C00000"/>
                </a:solidFill>
              </a:rPr>
              <a:t>durable</a:t>
            </a:r>
            <a:r>
              <a:rPr lang="en-IN" sz="3200" b="1" dirty="0" smtClean="0"/>
              <a:t> than </a:t>
            </a:r>
            <a:r>
              <a:rPr lang="en-IN" sz="3200" b="1" dirty="0" smtClean="0"/>
              <a:t>natural fibres.</a:t>
            </a:r>
            <a:endParaRPr lang="en-IN" sz="3200" b="1" dirty="0"/>
          </a:p>
        </p:txBody>
      </p:sp>
    </p:spTree>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71744"/>
            <a:ext cx="9429816" cy="584775"/>
          </a:xfrm>
          <a:prstGeom prst="rect">
            <a:avLst/>
          </a:prstGeom>
          <a:noFill/>
          <a:ln>
            <a:noFill/>
          </a:ln>
        </p:spPr>
        <p:txBody>
          <a:bodyPr wrap="square" rtlCol="0">
            <a:spAutoFit/>
          </a:bodyPr>
          <a:lstStyle/>
          <a:p>
            <a:pPr algn="ctr"/>
            <a:r>
              <a:rPr lang="en-IN" sz="3200" b="1" dirty="0" smtClean="0"/>
              <a:t>___fibres do not absorb water.</a:t>
            </a:r>
            <a:endParaRPr lang="en-IN" sz="3200" b="1" dirty="0"/>
          </a:p>
        </p:txBody>
      </p:sp>
    </p:spTree>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71744"/>
            <a:ext cx="9429816" cy="584775"/>
          </a:xfrm>
          <a:prstGeom prst="rect">
            <a:avLst/>
          </a:prstGeom>
          <a:noFill/>
          <a:ln>
            <a:noFill/>
          </a:ln>
        </p:spPr>
        <p:txBody>
          <a:bodyPr wrap="square" rtlCol="0">
            <a:spAutoFit/>
          </a:bodyPr>
          <a:lstStyle/>
          <a:p>
            <a:pPr algn="ctr"/>
            <a:r>
              <a:rPr lang="en-IN" sz="3200" b="1" dirty="0" smtClean="0">
                <a:solidFill>
                  <a:srgbClr val="C00000"/>
                </a:solidFill>
              </a:rPr>
              <a:t>Synthetic</a:t>
            </a:r>
            <a:r>
              <a:rPr lang="en-IN" sz="3200" b="1" dirty="0" smtClean="0"/>
              <a:t> fibres </a:t>
            </a:r>
            <a:r>
              <a:rPr lang="en-IN" sz="3200" b="1" dirty="0" smtClean="0"/>
              <a:t>do not absorb water.</a:t>
            </a:r>
            <a:endParaRPr lang="en-IN" sz="3200" b="1" dirty="0"/>
          </a:p>
        </p:txBody>
      </p:sp>
    </p:spTree>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71744"/>
            <a:ext cx="9429816" cy="584775"/>
          </a:xfrm>
          <a:prstGeom prst="rect">
            <a:avLst/>
          </a:prstGeom>
          <a:noFill/>
          <a:ln>
            <a:noFill/>
          </a:ln>
        </p:spPr>
        <p:txBody>
          <a:bodyPr wrap="square" rtlCol="0">
            <a:spAutoFit/>
          </a:bodyPr>
          <a:lstStyle/>
          <a:p>
            <a:pPr algn="ctr"/>
            <a:r>
              <a:rPr lang="en-IN" sz="3200" b="1" dirty="0" smtClean="0"/>
              <a:t>Synthetic fibres are also know </a:t>
            </a:r>
            <a:r>
              <a:rPr lang="en-IN" sz="3200" b="1" dirty="0" smtClean="0"/>
              <a:t>as ___ fibres</a:t>
            </a:r>
            <a:r>
              <a:rPr lang="en-IN" sz="3200" b="1" dirty="0" smtClean="0"/>
              <a:t>.</a:t>
            </a:r>
            <a:endParaRPr lang="en-IN" sz="3200" b="1" dirty="0"/>
          </a:p>
        </p:txBody>
      </p:sp>
    </p:spTree>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71744"/>
            <a:ext cx="9429816" cy="584775"/>
          </a:xfrm>
          <a:prstGeom prst="rect">
            <a:avLst/>
          </a:prstGeom>
          <a:noFill/>
          <a:ln>
            <a:noFill/>
          </a:ln>
        </p:spPr>
        <p:txBody>
          <a:bodyPr wrap="square" rtlCol="0">
            <a:spAutoFit/>
          </a:bodyPr>
          <a:lstStyle/>
          <a:p>
            <a:pPr algn="ctr"/>
            <a:r>
              <a:rPr lang="en-IN" sz="3200" b="1" dirty="0" smtClean="0"/>
              <a:t>Synthetic fibres are also know </a:t>
            </a:r>
            <a:r>
              <a:rPr lang="en-IN" sz="3200" b="1" dirty="0" smtClean="0"/>
              <a:t>as </a:t>
            </a:r>
            <a:r>
              <a:rPr lang="en-IN" sz="3200" b="1" dirty="0" smtClean="0">
                <a:solidFill>
                  <a:srgbClr val="C00000"/>
                </a:solidFill>
              </a:rPr>
              <a:t>artificial</a:t>
            </a:r>
            <a:r>
              <a:rPr lang="en-IN" sz="3200" b="1" dirty="0" smtClean="0"/>
              <a:t> fibres</a:t>
            </a:r>
            <a:r>
              <a:rPr lang="en-IN" sz="3200" b="1" dirty="0" smtClean="0"/>
              <a:t>.</a:t>
            </a:r>
            <a:endParaRPr lang="en-IN" sz="32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584775"/>
          </a:xfrm>
          <a:prstGeom prst="rect">
            <a:avLst/>
          </a:prstGeom>
          <a:noFill/>
          <a:ln>
            <a:solidFill>
              <a:schemeClr val="tx1"/>
            </a:solidFill>
          </a:ln>
        </p:spPr>
        <p:txBody>
          <a:bodyPr wrap="square" rtlCol="0">
            <a:spAutoFit/>
          </a:bodyPr>
          <a:lstStyle/>
          <a:p>
            <a:r>
              <a:rPr lang="en-IN" sz="3200" b="1" dirty="0" smtClean="0">
                <a:solidFill>
                  <a:srgbClr val="B2B2B2"/>
                </a:solidFill>
              </a:rPr>
              <a:t>Who provide us food and other useful products?</a:t>
            </a:r>
            <a:endParaRPr lang="en-IN" sz="3200" b="1" dirty="0">
              <a:solidFill>
                <a:srgbClr val="B2B2B2"/>
              </a:solidFill>
            </a:endParaRPr>
          </a:p>
        </p:txBody>
      </p:sp>
      <p:sp>
        <p:nvSpPr>
          <p:cNvPr id="4" name="TextBox 3"/>
          <p:cNvSpPr txBox="1"/>
          <p:nvPr/>
        </p:nvSpPr>
        <p:spPr>
          <a:xfrm>
            <a:off x="857224" y="1928802"/>
            <a:ext cx="7643866" cy="1569660"/>
          </a:xfrm>
          <a:prstGeom prst="rect">
            <a:avLst/>
          </a:prstGeom>
          <a:noFill/>
          <a:ln>
            <a:noFill/>
          </a:ln>
        </p:spPr>
        <p:txBody>
          <a:bodyPr wrap="square" rtlCol="0">
            <a:spAutoFit/>
          </a:bodyPr>
          <a:lstStyle/>
          <a:p>
            <a:r>
              <a:rPr lang="en-IN" sz="3200" b="1" dirty="0" smtClean="0"/>
              <a:t>Both plants and animals provide us food and a number of other useful products such as </a:t>
            </a:r>
            <a:r>
              <a:rPr lang="en-IN" sz="3200" b="1" dirty="0" smtClean="0"/>
              <a:t>medicines ,paper ,timber </a:t>
            </a:r>
            <a:r>
              <a:rPr lang="en-IN" sz="3200" b="1" dirty="0" smtClean="0"/>
              <a:t>and fibres.</a:t>
            </a:r>
            <a:endParaRPr lang="en-IN" sz="3200" b="1" dirty="0"/>
          </a:p>
        </p:txBody>
      </p:sp>
    </p:spTree>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71744"/>
            <a:ext cx="9429816" cy="584775"/>
          </a:xfrm>
          <a:prstGeom prst="rect">
            <a:avLst/>
          </a:prstGeom>
          <a:noFill/>
          <a:ln>
            <a:noFill/>
          </a:ln>
        </p:spPr>
        <p:txBody>
          <a:bodyPr wrap="square" rtlCol="0">
            <a:spAutoFit/>
          </a:bodyPr>
          <a:lstStyle/>
          <a:p>
            <a:pPr algn="ctr"/>
            <a:r>
              <a:rPr lang="en-IN" sz="3200" b="1" dirty="0" smtClean="0"/>
              <a:t>Give some example of artificial fibres.</a:t>
            </a:r>
            <a:endParaRPr lang="en-IN" sz="3200" b="1" dirty="0"/>
          </a:p>
        </p:txBody>
      </p:sp>
    </p:spTree>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71744"/>
            <a:ext cx="9429816" cy="584775"/>
          </a:xfrm>
          <a:prstGeom prst="rect">
            <a:avLst/>
          </a:prstGeom>
          <a:noFill/>
          <a:ln>
            <a:noFill/>
          </a:ln>
        </p:spPr>
        <p:txBody>
          <a:bodyPr wrap="square" rtlCol="0">
            <a:spAutoFit/>
          </a:bodyPr>
          <a:lstStyle/>
          <a:p>
            <a:pPr algn="ctr"/>
            <a:r>
              <a:rPr lang="en-IN" sz="3200" b="1" dirty="0" smtClean="0"/>
              <a:t>Nylon , </a:t>
            </a:r>
            <a:r>
              <a:rPr lang="en-IN" sz="3200" b="1" dirty="0" err="1" smtClean="0"/>
              <a:t>terylene</a:t>
            </a:r>
            <a:r>
              <a:rPr lang="en-IN" sz="3200" b="1" dirty="0" smtClean="0"/>
              <a:t> , polyester</a:t>
            </a:r>
            <a:endParaRPr lang="en-IN" sz="3200" b="1" dirty="0"/>
          </a:p>
        </p:txBody>
      </p:sp>
    </p:spTree>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646331"/>
          </a:xfrm>
          <a:prstGeom prst="rect">
            <a:avLst/>
          </a:prstGeom>
          <a:noFill/>
          <a:ln>
            <a:noFill/>
          </a:ln>
        </p:spPr>
        <p:txBody>
          <a:bodyPr wrap="square" rtlCol="0">
            <a:spAutoFit/>
          </a:bodyPr>
          <a:lstStyle/>
          <a:p>
            <a:pPr algn="ctr"/>
            <a:r>
              <a:rPr lang="en-US" sz="3600" b="1" dirty="0" smtClean="0"/>
              <a:t>Some Plant </a:t>
            </a:r>
            <a:r>
              <a:rPr lang="en-US" sz="3600" b="1" dirty="0" err="1" smtClean="0"/>
              <a:t>Fibres</a:t>
            </a:r>
            <a:r>
              <a:rPr lang="en-US" sz="3600" b="1" dirty="0" smtClean="0"/>
              <a:t> </a:t>
            </a:r>
            <a:endParaRPr lang="en-IN" sz="3600" b="1" dirty="0"/>
          </a:p>
        </p:txBody>
      </p:sp>
    </p:spTree>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71744"/>
            <a:ext cx="9429816" cy="584775"/>
          </a:xfrm>
          <a:prstGeom prst="rect">
            <a:avLst/>
          </a:prstGeom>
          <a:noFill/>
          <a:ln>
            <a:noFill/>
          </a:ln>
        </p:spPr>
        <p:txBody>
          <a:bodyPr wrap="square" rtlCol="0">
            <a:spAutoFit/>
          </a:bodyPr>
          <a:lstStyle/>
          <a:p>
            <a:pPr algn="ctr"/>
            <a:r>
              <a:rPr lang="en-IN" sz="3200" b="1" dirty="0" smtClean="0"/>
              <a:t>Cotton has been in India since_____.</a:t>
            </a:r>
            <a:endParaRPr lang="en-IN" sz="3200" b="1" dirty="0"/>
          </a:p>
        </p:txBody>
      </p:sp>
    </p:spTree>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71744"/>
            <a:ext cx="9429816" cy="584775"/>
          </a:xfrm>
          <a:prstGeom prst="rect">
            <a:avLst/>
          </a:prstGeom>
          <a:noFill/>
          <a:ln>
            <a:noFill/>
          </a:ln>
        </p:spPr>
        <p:txBody>
          <a:bodyPr wrap="square" rtlCol="0">
            <a:spAutoFit/>
          </a:bodyPr>
          <a:lstStyle/>
          <a:p>
            <a:pPr algn="ctr"/>
            <a:r>
              <a:rPr lang="en-IN" sz="3200" b="1" dirty="0" smtClean="0"/>
              <a:t>Cotton has been in India </a:t>
            </a:r>
            <a:r>
              <a:rPr lang="en-IN" sz="3200" b="1" dirty="0" smtClean="0"/>
              <a:t>since </a:t>
            </a:r>
            <a:r>
              <a:rPr lang="en-IN" sz="3200" b="1" dirty="0" smtClean="0">
                <a:solidFill>
                  <a:srgbClr val="C00000"/>
                </a:solidFill>
              </a:rPr>
              <a:t>1800 B.C.</a:t>
            </a:r>
            <a:endParaRPr lang="en-IN" sz="3200" b="1" dirty="0">
              <a:solidFill>
                <a:srgbClr val="C00000"/>
              </a:solidFill>
            </a:endParaRPr>
          </a:p>
        </p:txBody>
      </p:sp>
    </p:spTree>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71744"/>
            <a:ext cx="9429816" cy="1077218"/>
          </a:xfrm>
          <a:prstGeom prst="rect">
            <a:avLst/>
          </a:prstGeom>
          <a:noFill/>
          <a:ln>
            <a:noFill/>
          </a:ln>
        </p:spPr>
        <p:txBody>
          <a:bodyPr wrap="square" rtlCol="0">
            <a:spAutoFit/>
          </a:bodyPr>
          <a:lstStyle/>
          <a:p>
            <a:pPr algn="ctr"/>
            <a:r>
              <a:rPr lang="en-IN" sz="3200" b="1" dirty="0" smtClean="0"/>
              <a:t>Europe came </a:t>
            </a:r>
            <a:r>
              <a:rPr lang="en-IN" sz="3200" b="1" dirty="0" smtClean="0"/>
              <a:t>to know about cotton through Greek historian_____.</a:t>
            </a:r>
            <a:endParaRPr lang="en-IN" sz="3200" b="1" dirty="0"/>
          </a:p>
        </p:txBody>
      </p:sp>
    </p:spTree>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71744"/>
            <a:ext cx="9429816" cy="1077218"/>
          </a:xfrm>
          <a:prstGeom prst="rect">
            <a:avLst/>
          </a:prstGeom>
          <a:noFill/>
          <a:ln>
            <a:noFill/>
          </a:ln>
        </p:spPr>
        <p:txBody>
          <a:bodyPr wrap="square" rtlCol="0">
            <a:spAutoFit/>
          </a:bodyPr>
          <a:lstStyle/>
          <a:p>
            <a:pPr algn="ctr"/>
            <a:r>
              <a:rPr lang="en-IN" sz="3200" b="1" dirty="0" smtClean="0"/>
              <a:t>Europe came </a:t>
            </a:r>
            <a:r>
              <a:rPr lang="en-IN" sz="3200" b="1" dirty="0" smtClean="0"/>
              <a:t>to know about cotton through Greek </a:t>
            </a:r>
            <a:r>
              <a:rPr lang="en-IN" sz="3200" b="1" dirty="0" smtClean="0"/>
              <a:t>historian </a:t>
            </a:r>
            <a:r>
              <a:rPr lang="en-IN" sz="3200" b="1" dirty="0" smtClean="0">
                <a:solidFill>
                  <a:srgbClr val="C00000"/>
                </a:solidFill>
              </a:rPr>
              <a:t>Herodotus</a:t>
            </a:r>
            <a:r>
              <a:rPr lang="en-IN" sz="3200" b="1" dirty="0" smtClean="0"/>
              <a:t>.</a:t>
            </a:r>
            <a:endParaRPr lang="en-IN" sz="3200" b="1" dirty="0"/>
          </a:p>
        </p:txBody>
      </p:sp>
    </p:spTree>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71744"/>
            <a:ext cx="9429816" cy="584775"/>
          </a:xfrm>
          <a:prstGeom prst="rect">
            <a:avLst/>
          </a:prstGeom>
          <a:noFill/>
          <a:ln>
            <a:noFill/>
          </a:ln>
        </p:spPr>
        <p:txBody>
          <a:bodyPr wrap="square" rtlCol="0">
            <a:spAutoFit/>
          </a:bodyPr>
          <a:lstStyle/>
          <a:p>
            <a:pPr algn="ctr"/>
            <a:r>
              <a:rPr lang="en-IN" sz="3200" b="1" dirty="0" smtClean="0"/>
              <a:t>Who are the chief producers of cotton?</a:t>
            </a:r>
            <a:endParaRPr lang="en-IN" sz="3200" b="1" dirty="0"/>
          </a:p>
        </p:txBody>
      </p:sp>
    </p:spTree>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71744"/>
            <a:ext cx="9429816" cy="584775"/>
          </a:xfrm>
          <a:prstGeom prst="rect">
            <a:avLst/>
          </a:prstGeom>
          <a:noFill/>
          <a:ln>
            <a:noFill/>
          </a:ln>
        </p:spPr>
        <p:txBody>
          <a:bodyPr wrap="square" rtlCol="0">
            <a:spAutoFit/>
          </a:bodyPr>
          <a:lstStyle/>
          <a:p>
            <a:pPr algn="ctr"/>
            <a:r>
              <a:rPr lang="en-IN" sz="3200" b="1" dirty="0" smtClean="0"/>
              <a:t>United States of </a:t>
            </a:r>
            <a:r>
              <a:rPr lang="en-IN" sz="3200" b="1" dirty="0" smtClean="0"/>
              <a:t>America , Egypt , Russia </a:t>
            </a:r>
            <a:r>
              <a:rPr lang="en-IN" sz="3200" b="1" dirty="0" smtClean="0"/>
              <a:t>and India.</a:t>
            </a:r>
            <a:endParaRPr lang="en-IN" sz="3200" b="1" dirty="0"/>
          </a:p>
        </p:txBody>
      </p:sp>
    </p:spTree>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2571744"/>
            <a:ext cx="9429816" cy="1077218"/>
          </a:xfrm>
          <a:prstGeom prst="rect">
            <a:avLst/>
          </a:prstGeom>
          <a:noFill/>
          <a:ln>
            <a:noFill/>
          </a:ln>
        </p:spPr>
        <p:txBody>
          <a:bodyPr wrap="square" rtlCol="0">
            <a:spAutoFit/>
          </a:bodyPr>
          <a:lstStyle/>
          <a:p>
            <a:r>
              <a:rPr lang="en-IN" sz="3200" b="1" dirty="0" smtClean="0"/>
              <a:t>Which state in India produce large quantity of </a:t>
            </a:r>
            <a:endParaRPr lang="en-IN" sz="3200" b="1" dirty="0" smtClean="0"/>
          </a:p>
          <a:p>
            <a:r>
              <a:rPr lang="en-IN" sz="3200" b="1" dirty="0" smtClean="0"/>
              <a:t>cotton</a:t>
            </a:r>
            <a:r>
              <a:rPr lang="en-IN" sz="3200" b="1" dirty="0" smtClean="0"/>
              <a:t>?</a:t>
            </a:r>
            <a:endParaRPr lang="en-IN" sz="3200"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1077218"/>
          </a:xfrm>
          <a:prstGeom prst="rect">
            <a:avLst/>
          </a:prstGeom>
          <a:noFill/>
          <a:ln>
            <a:noFill/>
          </a:ln>
        </p:spPr>
        <p:txBody>
          <a:bodyPr wrap="square" rtlCol="0">
            <a:spAutoFit/>
          </a:bodyPr>
          <a:lstStyle/>
          <a:p>
            <a:r>
              <a:rPr lang="en-IN" sz="3200" b="1" dirty="0" smtClean="0"/>
              <a:t>___makes food </a:t>
            </a:r>
            <a:r>
              <a:rPr lang="en-IN" sz="3200" b="1" dirty="0" smtClean="0"/>
              <a:t>items </a:t>
            </a:r>
            <a:r>
              <a:rPr lang="en-IN" sz="3200" b="1" dirty="0" smtClean="0"/>
              <a:t>soft and easily digestible.</a:t>
            </a:r>
            <a:endParaRPr lang="en-IN" sz="3200" b="1" dirty="0"/>
          </a:p>
        </p:txBody>
      </p:sp>
    </p:spTree>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2571744"/>
            <a:ext cx="9429816" cy="1077218"/>
          </a:xfrm>
          <a:prstGeom prst="rect">
            <a:avLst/>
          </a:prstGeom>
          <a:noFill/>
          <a:ln>
            <a:noFill/>
          </a:ln>
        </p:spPr>
        <p:txBody>
          <a:bodyPr wrap="square" rtlCol="0">
            <a:spAutoFit/>
          </a:bodyPr>
          <a:lstStyle/>
          <a:p>
            <a:r>
              <a:rPr lang="en-IN" sz="3200" b="1" dirty="0" err="1" smtClean="0"/>
              <a:t>Maharashtra,Gujarat,Tamil</a:t>
            </a:r>
            <a:r>
              <a:rPr lang="en-IN" sz="3200" b="1" dirty="0" smtClean="0"/>
              <a:t> </a:t>
            </a:r>
            <a:r>
              <a:rPr lang="en-IN" sz="3200" b="1" dirty="0" err="1" smtClean="0"/>
              <a:t>Nadu,Madhya</a:t>
            </a:r>
            <a:r>
              <a:rPr lang="en-IN" sz="3200" b="1" dirty="0" smtClean="0"/>
              <a:t> </a:t>
            </a:r>
            <a:r>
              <a:rPr lang="en-IN" sz="3200" b="1" dirty="0" err="1" smtClean="0"/>
              <a:t>Pradesh,Andhra</a:t>
            </a:r>
            <a:r>
              <a:rPr lang="en-IN" sz="3200" b="1" dirty="0" smtClean="0"/>
              <a:t> </a:t>
            </a:r>
            <a:r>
              <a:rPr lang="en-IN" sz="3200" b="1" dirty="0" err="1" smtClean="0"/>
              <a:t>Pradesh,Rajasthan</a:t>
            </a:r>
            <a:r>
              <a:rPr lang="en-IN" sz="3200" b="1" dirty="0" smtClean="0"/>
              <a:t> and Punjab.</a:t>
            </a:r>
            <a:endParaRPr lang="en-IN" sz="3200" b="1" dirty="0"/>
          </a:p>
        </p:txBody>
      </p:sp>
    </p:spTree>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2571744"/>
            <a:ext cx="9429816" cy="584775"/>
          </a:xfrm>
          <a:prstGeom prst="rect">
            <a:avLst/>
          </a:prstGeom>
          <a:noFill/>
          <a:ln>
            <a:noFill/>
          </a:ln>
        </p:spPr>
        <p:txBody>
          <a:bodyPr wrap="square" rtlCol="0">
            <a:spAutoFit/>
          </a:bodyPr>
          <a:lstStyle/>
          <a:p>
            <a:r>
              <a:rPr lang="en-IN" sz="3200" b="1" dirty="0" smtClean="0"/>
              <a:t>____soil is best for the growth of Cotton.</a:t>
            </a:r>
            <a:endParaRPr lang="en-IN" sz="3200" b="1" dirty="0"/>
          </a:p>
        </p:txBody>
      </p:sp>
    </p:spTree>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2571744"/>
            <a:ext cx="9429816" cy="584775"/>
          </a:xfrm>
          <a:prstGeom prst="rect">
            <a:avLst/>
          </a:prstGeom>
          <a:noFill/>
          <a:ln>
            <a:noFill/>
          </a:ln>
        </p:spPr>
        <p:txBody>
          <a:bodyPr wrap="square" rtlCol="0">
            <a:spAutoFit/>
          </a:bodyPr>
          <a:lstStyle/>
          <a:p>
            <a:r>
              <a:rPr lang="en-IN" sz="3200" b="1" dirty="0" smtClean="0">
                <a:solidFill>
                  <a:srgbClr val="C00000"/>
                </a:solidFill>
              </a:rPr>
              <a:t>Deep</a:t>
            </a:r>
            <a:r>
              <a:rPr lang="en-IN" sz="3200" b="1" dirty="0" smtClean="0"/>
              <a:t> soil </a:t>
            </a:r>
            <a:r>
              <a:rPr lang="en-IN" sz="3200" b="1" dirty="0" smtClean="0"/>
              <a:t>is best for the growth of Cotton.</a:t>
            </a:r>
            <a:endParaRPr lang="en-IN" sz="3200" b="1" dirty="0"/>
          </a:p>
        </p:txBody>
      </p:sp>
    </p:spTree>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8715436" cy="1077218"/>
          </a:xfrm>
          <a:prstGeom prst="rect">
            <a:avLst/>
          </a:prstGeom>
          <a:noFill/>
          <a:ln>
            <a:noFill/>
          </a:ln>
        </p:spPr>
        <p:txBody>
          <a:bodyPr wrap="square" rtlCol="0">
            <a:spAutoFit/>
          </a:bodyPr>
          <a:lstStyle/>
          <a:p>
            <a:r>
              <a:rPr lang="en-IN" sz="3200" b="1" dirty="0" smtClean="0"/>
              <a:t>Why deep black soil is best suitable for the growth of cotton?</a:t>
            </a:r>
            <a:endParaRPr lang="en-IN" sz="3200" b="1" dirty="0"/>
          </a:p>
        </p:txBody>
      </p:sp>
    </p:spTree>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8715436" cy="1569660"/>
          </a:xfrm>
          <a:prstGeom prst="rect">
            <a:avLst/>
          </a:prstGeom>
          <a:noFill/>
          <a:ln>
            <a:noFill/>
          </a:ln>
        </p:spPr>
        <p:txBody>
          <a:bodyPr wrap="square" rtlCol="0">
            <a:spAutoFit/>
          </a:bodyPr>
          <a:lstStyle/>
          <a:p>
            <a:r>
              <a:rPr lang="en-IN" sz="3200" b="1" dirty="0" smtClean="0"/>
              <a:t>Deep black soil is best suitable for the growth of cotton because it can retain a large amount of moisture. </a:t>
            </a:r>
            <a:endParaRPr lang="en-IN" sz="3200" b="1" dirty="0"/>
          </a:p>
        </p:txBody>
      </p:sp>
    </p:spTree>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8715436" cy="1077218"/>
          </a:xfrm>
          <a:prstGeom prst="rect">
            <a:avLst/>
          </a:prstGeom>
          <a:noFill/>
          <a:ln>
            <a:noFill/>
          </a:ln>
        </p:spPr>
        <p:txBody>
          <a:bodyPr wrap="square" rtlCol="0">
            <a:spAutoFit/>
          </a:bodyPr>
          <a:lstStyle/>
          <a:p>
            <a:r>
              <a:rPr lang="en-IN" sz="3200" b="1" dirty="0" smtClean="0"/>
              <a:t>Which is the best suitable climate for growing cotton?</a:t>
            </a:r>
            <a:endParaRPr lang="en-IN" sz="3200" b="1" dirty="0"/>
          </a:p>
        </p:txBody>
      </p:sp>
    </p:spTree>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8715436" cy="1569660"/>
          </a:xfrm>
          <a:prstGeom prst="rect">
            <a:avLst/>
          </a:prstGeom>
          <a:noFill/>
          <a:ln>
            <a:noFill/>
          </a:ln>
        </p:spPr>
        <p:txBody>
          <a:bodyPr wrap="square" rtlCol="0">
            <a:spAutoFit/>
          </a:bodyPr>
          <a:lstStyle/>
          <a:p>
            <a:r>
              <a:rPr lang="en-IN" sz="3200" b="1" dirty="0" smtClean="0"/>
              <a:t>Cotton plant need plenty of sunshine and preferably </a:t>
            </a:r>
            <a:r>
              <a:rPr lang="en-IN" sz="3200" b="1" dirty="0" smtClean="0"/>
              <a:t>mild , cool </a:t>
            </a:r>
            <a:r>
              <a:rPr lang="en-IN" sz="3200" b="1" dirty="0" smtClean="0"/>
              <a:t>and dry climate with a temperature of 21°C to 27 °C.</a:t>
            </a:r>
            <a:endParaRPr lang="en-IN" sz="3200" b="1" dirty="0"/>
          </a:p>
        </p:txBody>
      </p:sp>
    </p:spTree>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8715436" cy="584775"/>
          </a:xfrm>
          <a:prstGeom prst="rect">
            <a:avLst/>
          </a:prstGeom>
          <a:noFill/>
          <a:ln>
            <a:noFill/>
          </a:ln>
        </p:spPr>
        <p:txBody>
          <a:bodyPr wrap="square" rtlCol="0">
            <a:spAutoFit/>
          </a:bodyPr>
          <a:lstStyle/>
          <a:p>
            <a:r>
              <a:rPr lang="en-IN" sz="3200" b="1" dirty="0" smtClean="0"/>
              <a:t>Cotton </a:t>
            </a:r>
            <a:r>
              <a:rPr lang="en-IN" sz="3200" b="1" dirty="0" smtClean="0"/>
              <a:t>needs a moderate </a:t>
            </a:r>
            <a:r>
              <a:rPr lang="en-IN" sz="3200" b="1" dirty="0" smtClean="0"/>
              <a:t>rainfall </a:t>
            </a:r>
            <a:r>
              <a:rPr lang="en-IN" sz="3200" b="1" dirty="0" smtClean="0"/>
              <a:t>of __ cm</a:t>
            </a:r>
            <a:r>
              <a:rPr lang="en-IN" sz="3200" b="1" dirty="0" smtClean="0"/>
              <a:t>.</a:t>
            </a:r>
            <a:endParaRPr lang="en-IN" sz="3200" b="1" dirty="0"/>
          </a:p>
        </p:txBody>
      </p:sp>
    </p:spTree>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8715436" cy="584775"/>
          </a:xfrm>
          <a:prstGeom prst="rect">
            <a:avLst/>
          </a:prstGeom>
          <a:noFill/>
          <a:ln>
            <a:noFill/>
          </a:ln>
        </p:spPr>
        <p:txBody>
          <a:bodyPr wrap="square" rtlCol="0">
            <a:spAutoFit/>
          </a:bodyPr>
          <a:lstStyle/>
          <a:p>
            <a:r>
              <a:rPr lang="en-IN" sz="3200" b="1" dirty="0" smtClean="0"/>
              <a:t>Cotton </a:t>
            </a:r>
            <a:r>
              <a:rPr lang="en-IN" sz="3200" b="1" dirty="0" smtClean="0"/>
              <a:t>needs a </a:t>
            </a:r>
            <a:r>
              <a:rPr lang="en-IN" sz="3200" b="1" dirty="0" smtClean="0"/>
              <a:t>moderate rainfall </a:t>
            </a:r>
            <a:r>
              <a:rPr lang="en-IN" sz="3200" b="1" dirty="0" smtClean="0"/>
              <a:t>of </a:t>
            </a:r>
            <a:r>
              <a:rPr lang="en-IN" sz="3200" b="1" dirty="0" smtClean="0">
                <a:solidFill>
                  <a:srgbClr val="C00000"/>
                </a:solidFill>
              </a:rPr>
              <a:t>60-80</a:t>
            </a:r>
            <a:r>
              <a:rPr lang="en-IN" sz="3200" b="1" dirty="0" smtClean="0"/>
              <a:t> cm</a:t>
            </a:r>
            <a:r>
              <a:rPr lang="en-IN" sz="3200" b="1" dirty="0" smtClean="0"/>
              <a:t>.</a:t>
            </a:r>
            <a:endParaRPr lang="en-IN" sz="3200" b="1" dirty="0"/>
          </a:p>
        </p:txBody>
      </p:sp>
    </p:spTree>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8715436" cy="584775"/>
          </a:xfrm>
          <a:prstGeom prst="rect">
            <a:avLst/>
          </a:prstGeom>
          <a:noFill/>
          <a:ln>
            <a:noFill/>
          </a:ln>
        </p:spPr>
        <p:txBody>
          <a:bodyPr wrap="square" rtlCol="0">
            <a:spAutoFit/>
          </a:bodyPr>
          <a:lstStyle/>
          <a:p>
            <a:pPr algn="ctr"/>
            <a:r>
              <a:rPr lang="en-IN" sz="3200" b="1" dirty="0" smtClean="0"/>
              <a:t>Cotton seeds are planted in the early___.</a:t>
            </a:r>
            <a:endParaRPr lang="en-IN" sz="3200" b="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584775"/>
          </a:xfrm>
          <a:prstGeom prst="rect">
            <a:avLst/>
          </a:prstGeom>
          <a:noFill/>
          <a:ln>
            <a:solidFill>
              <a:schemeClr val="tx1"/>
            </a:solidFill>
          </a:ln>
        </p:spPr>
        <p:txBody>
          <a:bodyPr wrap="square" rtlCol="0">
            <a:spAutoFit/>
          </a:bodyPr>
          <a:lstStyle/>
          <a:p>
            <a:r>
              <a:rPr lang="en-IN" sz="3200" b="1" dirty="0" smtClean="0">
                <a:solidFill>
                  <a:srgbClr val="B2B2B2"/>
                </a:solidFill>
              </a:rPr>
              <a:t>___makes food items soft and easily digestible.</a:t>
            </a:r>
            <a:endParaRPr lang="en-IN" sz="3200" b="1" dirty="0">
              <a:solidFill>
                <a:srgbClr val="B2B2B2"/>
              </a:solidFill>
            </a:endParaRPr>
          </a:p>
        </p:txBody>
      </p:sp>
      <p:sp>
        <p:nvSpPr>
          <p:cNvPr id="4" name="TextBox 3"/>
          <p:cNvSpPr txBox="1"/>
          <p:nvPr/>
        </p:nvSpPr>
        <p:spPr>
          <a:xfrm>
            <a:off x="357158" y="2857496"/>
            <a:ext cx="8143932" cy="1077218"/>
          </a:xfrm>
          <a:prstGeom prst="rect">
            <a:avLst/>
          </a:prstGeom>
          <a:noFill/>
          <a:ln>
            <a:noFill/>
          </a:ln>
        </p:spPr>
        <p:txBody>
          <a:bodyPr wrap="square" rtlCol="0">
            <a:spAutoFit/>
          </a:bodyPr>
          <a:lstStyle/>
          <a:p>
            <a:r>
              <a:rPr lang="en-IN" sz="3200" b="1" i="1" dirty="0" smtClean="0">
                <a:solidFill>
                  <a:srgbClr val="FF0000"/>
                </a:solidFill>
              </a:rPr>
              <a:t>Cooking</a:t>
            </a:r>
            <a:r>
              <a:rPr lang="en-IN" sz="3200" b="1" dirty="0" smtClean="0"/>
              <a:t> makes </a:t>
            </a:r>
            <a:r>
              <a:rPr lang="en-IN" sz="3200" b="1" dirty="0" smtClean="0"/>
              <a:t>food items soft and easily digestible.</a:t>
            </a:r>
            <a:endParaRPr lang="en-IN" sz="3200" b="1" dirty="0"/>
          </a:p>
        </p:txBody>
      </p:sp>
    </p:spTree>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8715436" cy="584775"/>
          </a:xfrm>
          <a:prstGeom prst="rect">
            <a:avLst/>
          </a:prstGeom>
          <a:noFill/>
          <a:ln>
            <a:noFill/>
          </a:ln>
        </p:spPr>
        <p:txBody>
          <a:bodyPr wrap="square" rtlCol="0">
            <a:spAutoFit/>
          </a:bodyPr>
          <a:lstStyle/>
          <a:p>
            <a:pPr algn="ctr"/>
            <a:r>
              <a:rPr lang="en-IN" sz="3200" b="1" dirty="0" smtClean="0"/>
              <a:t>Cotton seeds are planted in the </a:t>
            </a:r>
            <a:r>
              <a:rPr lang="en-IN" sz="3200" b="1" dirty="0" smtClean="0"/>
              <a:t>early </a:t>
            </a:r>
            <a:r>
              <a:rPr lang="en-IN" sz="3200" b="1" dirty="0" smtClean="0">
                <a:solidFill>
                  <a:srgbClr val="C00000"/>
                </a:solidFill>
              </a:rPr>
              <a:t>spring</a:t>
            </a:r>
            <a:r>
              <a:rPr lang="en-IN" sz="3200" b="1" dirty="0" smtClean="0"/>
              <a:t>.</a:t>
            </a:r>
            <a:endParaRPr lang="en-IN" sz="3200" b="1" dirty="0"/>
          </a:p>
        </p:txBody>
      </p:sp>
    </p:spTree>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8715436" cy="584775"/>
          </a:xfrm>
          <a:prstGeom prst="rect">
            <a:avLst/>
          </a:prstGeom>
          <a:noFill/>
          <a:ln>
            <a:noFill/>
          </a:ln>
        </p:spPr>
        <p:txBody>
          <a:bodyPr wrap="square" rtlCol="0">
            <a:spAutoFit/>
          </a:bodyPr>
          <a:lstStyle/>
          <a:p>
            <a:pPr algn="ctr"/>
            <a:r>
              <a:rPr lang="en-IN" sz="3200" b="1" dirty="0" smtClean="0"/>
              <a:t>How </a:t>
            </a:r>
            <a:r>
              <a:rPr lang="en-IN" sz="3200" b="1" dirty="0" smtClean="0"/>
              <a:t>do </a:t>
            </a:r>
            <a:r>
              <a:rPr lang="en-IN" sz="3200" b="1" dirty="0" smtClean="0"/>
              <a:t>cotton seeds grow?</a:t>
            </a:r>
            <a:endParaRPr lang="en-IN" sz="3200" b="1" dirty="0"/>
          </a:p>
        </p:txBody>
      </p:sp>
    </p:spTree>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8715436" cy="1077218"/>
          </a:xfrm>
          <a:prstGeom prst="rect">
            <a:avLst/>
          </a:prstGeom>
          <a:noFill/>
          <a:ln>
            <a:noFill/>
          </a:ln>
        </p:spPr>
        <p:txBody>
          <a:bodyPr wrap="square" rtlCol="0">
            <a:spAutoFit/>
          </a:bodyPr>
          <a:lstStyle/>
          <a:p>
            <a:pPr algn="ctr"/>
            <a:r>
              <a:rPr lang="en-IN" sz="3200" b="1" dirty="0" smtClean="0"/>
              <a:t>Cotton seeds grow steadily and within a span of two months become bushes measuring 1m to2m.</a:t>
            </a:r>
            <a:endParaRPr lang="en-IN" sz="3200" b="1" dirty="0"/>
          </a:p>
        </p:txBody>
      </p:sp>
    </p:spTree>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8715436" cy="1077218"/>
          </a:xfrm>
          <a:prstGeom prst="rect">
            <a:avLst/>
          </a:prstGeom>
          <a:noFill/>
          <a:ln>
            <a:noFill/>
          </a:ln>
        </p:spPr>
        <p:txBody>
          <a:bodyPr wrap="square" rtlCol="0">
            <a:spAutoFit/>
          </a:bodyPr>
          <a:lstStyle/>
          <a:p>
            <a:pPr algn="ctr"/>
            <a:r>
              <a:rPr lang="en-IN" sz="3200" b="1" dirty="0" smtClean="0"/>
              <a:t>Cotton starts </a:t>
            </a:r>
            <a:r>
              <a:rPr lang="en-IN" sz="3200" b="1" dirty="0" smtClean="0"/>
              <a:t>bearing ___ flowers </a:t>
            </a:r>
            <a:r>
              <a:rPr lang="en-IN" sz="3200" b="1" dirty="0" smtClean="0"/>
              <a:t>which turn pink within a week.</a:t>
            </a:r>
            <a:endParaRPr lang="en-IN" sz="3200" b="1" dirty="0"/>
          </a:p>
        </p:txBody>
      </p:sp>
    </p:spTree>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8715436" cy="1077218"/>
          </a:xfrm>
          <a:prstGeom prst="rect">
            <a:avLst/>
          </a:prstGeom>
          <a:noFill/>
          <a:ln>
            <a:noFill/>
          </a:ln>
        </p:spPr>
        <p:txBody>
          <a:bodyPr wrap="square" rtlCol="0">
            <a:spAutoFit/>
          </a:bodyPr>
          <a:lstStyle/>
          <a:p>
            <a:pPr algn="ctr"/>
            <a:r>
              <a:rPr lang="en-IN" sz="3200" b="1" dirty="0" smtClean="0"/>
              <a:t>Cotton starts </a:t>
            </a:r>
            <a:r>
              <a:rPr lang="en-IN" sz="3200" b="1" dirty="0" smtClean="0"/>
              <a:t>bearing </a:t>
            </a:r>
            <a:r>
              <a:rPr lang="en-IN" sz="3200" b="1" dirty="0" smtClean="0">
                <a:solidFill>
                  <a:srgbClr val="C00000"/>
                </a:solidFill>
              </a:rPr>
              <a:t>white</a:t>
            </a:r>
            <a:r>
              <a:rPr lang="en-IN" sz="3200" b="1" dirty="0" smtClean="0"/>
              <a:t> or </a:t>
            </a:r>
            <a:r>
              <a:rPr lang="en-IN" sz="3200" b="1" dirty="0" smtClean="0">
                <a:solidFill>
                  <a:srgbClr val="C00000"/>
                </a:solidFill>
              </a:rPr>
              <a:t>yellow</a:t>
            </a:r>
            <a:r>
              <a:rPr lang="en-IN" sz="3200" b="1" dirty="0" smtClean="0"/>
              <a:t> flowers </a:t>
            </a:r>
            <a:r>
              <a:rPr lang="en-IN" sz="3200" b="1" dirty="0" smtClean="0"/>
              <a:t>which turn pink within a week.</a:t>
            </a:r>
            <a:endParaRPr lang="en-IN" sz="3200" b="1" dirty="0"/>
          </a:p>
        </p:txBody>
      </p:sp>
    </p:spTree>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8715436" cy="1077218"/>
          </a:xfrm>
          <a:prstGeom prst="rect">
            <a:avLst/>
          </a:prstGeom>
          <a:noFill/>
          <a:ln>
            <a:noFill/>
          </a:ln>
        </p:spPr>
        <p:txBody>
          <a:bodyPr wrap="square" rtlCol="0">
            <a:spAutoFit/>
          </a:bodyPr>
          <a:lstStyle/>
          <a:p>
            <a:pPr algn="ctr"/>
            <a:r>
              <a:rPr lang="en-IN" sz="3200" b="1" dirty="0" smtClean="0"/>
              <a:t>Cotton starts </a:t>
            </a:r>
            <a:r>
              <a:rPr lang="en-IN" sz="3200" b="1" dirty="0" smtClean="0"/>
              <a:t>bearing ___ flowers </a:t>
            </a:r>
            <a:r>
              <a:rPr lang="en-IN" sz="3200" b="1" dirty="0" smtClean="0"/>
              <a:t>which turn pink within a week.</a:t>
            </a:r>
            <a:endParaRPr lang="en-IN" sz="3200" b="1" dirty="0"/>
          </a:p>
        </p:txBody>
      </p:sp>
    </p:spTree>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8715436" cy="584775"/>
          </a:xfrm>
          <a:prstGeom prst="rect">
            <a:avLst/>
          </a:prstGeom>
          <a:noFill/>
          <a:ln>
            <a:noFill/>
          </a:ln>
        </p:spPr>
        <p:txBody>
          <a:bodyPr wrap="square" rtlCol="0">
            <a:spAutoFit/>
          </a:bodyPr>
          <a:lstStyle/>
          <a:p>
            <a:pPr algn="ctr"/>
            <a:r>
              <a:rPr lang="en-IN" sz="3200" b="1" dirty="0" smtClean="0"/>
              <a:t>How do cotton seeds develop?</a:t>
            </a:r>
            <a:endParaRPr lang="en-IN" sz="3200" b="1" dirty="0"/>
          </a:p>
        </p:txBody>
      </p:sp>
    </p:spTree>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8715436" cy="1569660"/>
          </a:xfrm>
          <a:prstGeom prst="rect">
            <a:avLst/>
          </a:prstGeom>
          <a:noFill/>
          <a:ln>
            <a:noFill/>
          </a:ln>
        </p:spPr>
        <p:txBody>
          <a:bodyPr wrap="square" rtlCol="0">
            <a:spAutoFit/>
          </a:bodyPr>
          <a:lstStyle/>
          <a:p>
            <a:r>
              <a:rPr lang="en-IN" sz="3200" b="1" dirty="0" smtClean="0"/>
              <a:t>The seeds develop within the green and are gradually covered with white fibrous material called cotton</a:t>
            </a:r>
            <a:endParaRPr lang="en-IN" sz="3200" b="1" dirty="0"/>
          </a:p>
        </p:txBody>
      </p:sp>
    </p:spTree>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8715436" cy="584775"/>
          </a:xfrm>
          <a:prstGeom prst="rect">
            <a:avLst/>
          </a:prstGeom>
          <a:noFill/>
          <a:ln>
            <a:noFill/>
          </a:ln>
        </p:spPr>
        <p:txBody>
          <a:bodyPr wrap="square" rtlCol="0">
            <a:spAutoFit/>
          </a:bodyPr>
          <a:lstStyle/>
          <a:p>
            <a:pPr algn="ctr"/>
            <a:r>
              <a:rPr lang="en-IN" sz="3200" b="1" dirty="0" smtClean="0"/>
              <a:t>What are called cotton bolls?</a:t>
            </a:r>
            <a:endParaRPr lang="en-IN" sz="3200" b="1" dirty="0"/>
          </a:p>
        </p:txBody>
      </p:sp>
    </p:spTree>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8715436" cy="1569660"/>
          </a:xfrm>
          <a:prstGeom prst="rect">
            <a:avLst/>
          </a:prstGeom>
          <a:noFill/>
          <a:ln>
            <a:noFill/>
          </a:ln>
        </p:spPr>
        <p:txBody>
          <a:bodyPr wrap="square" rtlCol="0">
            <a:spAutoFit/>
          </a:bodyPr>
          <a:lstStyle/>
          <a:p>
            <a:r>
              <a:rPr lang="en-IN" sz="3200" b="1" dirty="0" smtClean="0"/>
              <a:t>The green pods which grow into a spherical structure of the size of </a:t>
            </a:r>
            <a:r>
              <a:rPr lang="en-IN" sz="3200" b="1" dirty="0" err="1" smtClean="0"/>
              <a:t>walnut,are</a:t>
            </a:r>
            <a:r>
              <a:rPr lang="en-IN" sz="3200" b="1" dirty="0" smtClean="0"/>
              <a:t> called cotton bolls.</a:t>
            </a:r>
            <a:endParaRPr lang="en-IN" sz="3200" b="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571744"/>
            <a:ext cx="7643866" cy="584775"/>
          </a:xfrm>
          <a:prstGeom prst="rect">
            <a:avLst/>
          </a:prstGeom>
          <a:noFill/>
          <a:ln>
            <a:noFill/>
          </a:ln>
        </p:spPr>
        <p:txBody>
          <a:bodyPr wrap="square" rtlCol="0">
            <a:spAutoFit/>
          </a:bodyPr>
          <a:lstStyle/>
          <a:p>
            <a:r>
              <a:rPr lang="en-IN" sz="3200" b="1" dirty="0" smtClean="0"/>
              <a:t>What does cooking improve?</a:t>
            </a:r>
            <a:endParaRPr lang="en-IN" sz="3200" b="1" dirty="0"/>
          </a:p>
        </p:txBody>
      </p:sp>
    </p:spTree>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8715436" cy="584775"/>
          </a:xfrm>
          <a:prstGeom prst="rect">
            <a:avLst/>
          </a:prstGeom>
          <a:noFill/>
          <a:ln>
            <a:noFill/>
          </a:ln>
        </p:spPr>
        <p:txBody>
          <a:bodyPr wrap="square" rtlCol="0">
            <a:spAutoFit/>
          </a:bodyPr>
          <a:lstStyle/>
          <a:p>
            <a:pPr algn="ctr"/>
            <a:r>
              <a:rPr lang="en-IN" sz="3200" b="1" dirty="0" smtClean="0"/>
              <a:t>When does cotton get ready for handpicked?</a:t>
            </a:r>
            <a:endParaRPr lang="en-IN" sz="3200" b="1" dirty="0"/>
          </a:p>
        </p:txBody>
      </p:sp>
    </p:spTree>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8715436" cy="1569660"/>
          </a:xfrm>
          <a:prstGeom prst="rect">
            <a:avLst/>
          </a:prstGeom>
          <a:noFill/>
          <a:ln>
            <a:noFill/>
          </a:ln>
        </p:spPr>
        <p:txBody>
          <a:bodyPr wrap="square" rtlCol="0">
            <a:spAutoFit/>
          </a:bodyPr>
          <a:lstStyle/>
          <a:p>
            <a:r>
              <a:rPr lang="en-IN" sz="3200" b="1" dirty="0" smtClean="0"/>
              <a:t>When the white fibres of the cotton plant get dry in the sun and become fluffy its become ready for handpicked.</a:t>
            </a:r>
            <a:endParaRPr lang="en-IN" sz="3200" b="1" dirty="0"/>
          </a:p>
        </p:txBody>
      </p:sp>
    </p:spTree>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8715436" cy="584775"/>
          </a:xfrm>
          <a:prstGeom prst="rect">
            <a:avLst/>
          </a:prstGeom>
          <a:noFill/>
          <a:ln>
            <a:noFill/>
          </a:ln>
        </p:spPr>
        <p:txBody>
          <a:bodyPr wrap="square" rtlCol="0">
            <a:spAutoFit/>
          </a:bodyPr>
          <a:lstStyle/>
          <a:p>
            <a:pPr algn="ctr"/>
            <a:r>
              <a:rPr lang="en-IN" sz="3200" b="1" dirty="0" smtClean="0"/>
              <a:t>What is </a:t>
            </a:r>
            <a:r>
              <a:rPr lang="en-IN" sz="3200" b="1" dirty="0" smtClean="0"/>
              <a:t>ginning?</a:t>
            </a:r>
            <a:endParaRPr lang="en-IN" sz="3200" b="1" dirty="0"/>
          </a:p>
        </p:txBody>
      </p:sp>
    </p:spTree>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8715436" cy="1077218"/>
          </a:xfrm>
          <a:prstGeom prst="rect">
            <a:avLst/>
          </a:prstGeom>
          <a:noFill/>
          <a:ln>
            <a:noFill/>
          </a:ln>
        </p:spPr>
        <p:txBody>
          <a:bodyPr wrap="square" rtlCol="0">
            <a:spAutoFit/>
          </a:bodyPr>
          <a:lstStyle/>
          <a:p>
            <a:r>
              <a:rPr lang="en-IN" sz="3200" b="1" dirty="0" smtClean="0"/>
              <a:t>The process of removing cotton seeds from the cotton fibre is called ginning.</a:t>
            </a:r>
            <a:endParaRPr lang="en-IN" sz="3200" b="1" dirty="0"/>
          </a:p>
        </p:txBody>
      </p:sp>
    </p:spTree>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8715436" cy="1077218"/>
          </a:xfrm>
          <a:prstGeom prst="rect">
            <a:avLst/>
          </a:prstGeom>
          <a:noFill/>
          <a:ln>
            <a:noFill/>
          </a:ln>
        </p:spPr>
        <p:txBody>
          <a:bodyPr wrap="square" rtlCol="0">
            <a:spAutoFit/>
          </a:bodyPr>
          <a:lstStyle/>
          <a:p>
            <a:r>
              <a:rPr lang="en-IN" sz="3200" b="1" dirty="0" smtClean="0"/>
              <a:t>The ginning is done by passing the harvested cotton through_____.</a:t>
            </a:r>
            <a:endParaRPr lang="en-IN" sz="3200" b="1" dirty="0"/>
          </a:p>
        </p:txBody>
      </p:sp>
    </p:spTree>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8715436" cy="1077218"/>
          </a:xfrm>
          <a:prstGeom prst="rect">
            <a:avLst/>
          </a:prstGeom>
          <a:noFill/>
          <a:ln>
            <a:noFill/>
          </a:ln>
        </p:spPr>
        <p:txBody>
          <a:bodyPr wrap="square" rtlCol="0">
            <a:spAutoFit/>
          </a:bodyPr>
          <a:lstStyle/>
          <a:p>
            <a:r>
              <a:rPr lang="en-IN" sz="3200" b="1" dirty="0" smtClean="0"/>
              <a:t>The ginning is done by passing the harvested cotton </a:t>
            </a:r>
            <a:r>
              <a:rPr lang="en-IN" sz="3200" b="1" dirty="0" smtClean="0"/>
              <a:t>through </a:t>
            </a:r>
            <a:r>
              <a:rPr lang="en-IN" sz="3200" b="1" dirty="0" smtClean="0">
                <a:solidFill>
                  <a:srgbClr val="C00000"/>
                </a:solidFill>
              </a:rPr>
              <a:t>roller gins</a:t>
            </a:r>
            <a:r>
              <a:rPr lang="en-IN" sz="3200" b="1" dirty="0" smtClean="0"/>
              <a:t>.</a:t>
            </a:r>
            <a:endParaRPr lang="en-IN" sz="3200" b="1" dirty="0"/>
          </a:p>
        </p:txBody>
      </p:sp>
    </p:spTree>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8715436" cy="584775"/>
          </a:xfrm>
          <a:prstGeom prst="rect">
            <a:avLst/>
          </a:prstGeom>
          <a:noFill/>
          <a:ln>
            <a:noFill/>
          </a:ln>
        </p:spPr>
        <p:txBody>
          <a:bodyPr wrap="square" rtlCol="0">
            <a:spAutoFit/>
          </a:bodyPr>
          <a:lstStyle/>
          <a:p>
            <a:r>
              <a:rPr lang="en-IN" sz="3200" b="1" dirty="0" smtClean="0"/>
              <a:t>The fibrous materials of cotton seeds is called___.</a:t>
            </a:r>
            <a:endParaRPr lang="en-IN" sz="3200" b="1" dirty="0"/>
          </a:p>
        </p:txBody>
      </p:sp>
    </p:spTree>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8715436" cy="584775"/>
          </a:xfrm>
          <a:prstGeom prst="rect">
            <a:avLst/>
          </a:prstGeom>
          <a:noFill/>
          <a:ln>
            <a:noFill/>
          </a:ln>
        </p:spPr>
        <p:txBody>
          <a:bodyPr wrap="square" rtlCol="0">
            <a:spAutoFit/>
          </a:bodyPr>
          <a:lstStyle/>
          <a:p>
            <a:r>
              <a:rPr lang="en-IN" sz="3200" b="1" dirty="0" smtClean="0"/>
              <a:t>The fibrous materials of cotton seeds is </a:t>
            </a:r>
            <a:r>
              <a:rPr lang="en-IN" sz="3200" b="1" dirty="0" smtClean="0"/>
              <a:t>called </a:t>
            </a:r>
            <a:r>
              <a:rPr lang="en-IN" sz="3200" b="1" dirty="0" smtClean="0">
                <a:solidFill>
                  <a:srgbClr val="C00000"/>
                </a:solidFill>
              </a:rPr>
              <a:t>lint</a:t>
            </a:r>
            <a:r>
              <a:rPr lang="en-IN" sz="3200" b="1" dirty="0" smtClean="0"/>
              <a:t>.</a:t>
            </a:r>
            <a:endParaRPr lang="en-IN" sz="3200" b="1" dirty="0"/>
          </a:p>
        </p:txBody>
      </p:sp>
    </p:spTree>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8715436" cy="584775"/>
          </a:xfrm>
          <a:prstGeom prst="rect">
            <a:avLst/>
          </a:prstGeom>
          <a:noFill/>
          <a:ln>
            <a:noFill/>
          </a:ln>
        </p:spPr>
        <p:txBody>
          <a:bodyPr wrap="square" rtlCol="0">
            <a:spAutoFit/>
          </a:bodyPr>
          <a:lstStyle/>
          <a:p>
            <a:pPr algn="ctr"/>
            <a:r>
              <a:rPr lang="en-IN" sz="3200" b="1" dirty="0" smtClean="0"/>
              <a:t>What are the three </a:t>
            </a:r>
            <a:r>
              <a:rPr lang="en-IN" sz="3200" b="1" dirty="0" smtClean="0"/>
              <a:t>varieties of </a:t>
            </a:r>
            <a:r>
              <a:rPr lang="en-IN" sz="3200" b="1" dirty="0" smtClean="0"/>
              <a:t>cotton?</a:t>
            </a:r>
            <a:endParaRPr lang="en-IN" sz="3200" b="1" dirty="0"/>
          </a:p>
        </p:txBody>
      </p:sp>
    </p:spTree>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8715436" cy="1077218"/>
          </a:xfrm>
          <a:prstGeom prst="rect">
            <a:avLst/>
          </a:prstGeom>
          <a:noFill/>
          <a:ln>
            <a:noFill/>
          </a:ln>
        </p:spPr>
        <p:txBody>
          <a:bodyPr wrap="square" rtlCol="0">
            <a:spAutoFit/>
          </a:bodyPr>
          <a:lstStyle/>
          <a:p>
            <a:r>
              <a:rPr lang="en-IN" sz="3200" b="1" dirty="0" smtClean="0"/>
              <a:t>Long staple </a:t>
            </a:r>
            <a:r>
              <a:rPr lang="en-IN" sz="3200" b="1" dirty="0" err="1" smtClean="0"/>
              <a:t>cotton,Medium</a:t>
            </a:r>
            <a:r>
              <a:rPr lang="en-IN" sz="3200" b="1" dirty="0" smtClean="0"/>
              <a:t> staple </a:t>
            </a:r>
            <a:r>
              <a:rPr lang="en-IN" sz="3200" b="1" dirty="0" err="1" smtClean="0"/>
              <a:t>cotton,Short</a:t>
            </a:r>
            <a:r>
              <a:rPr lang="en-IN" sz="3200" b="1" dirty="0" smtClean="0"/>
              <a:t> staple cotton</a:t>
            </a:r>
            <a:endParaRPr lang="en-IN" sz="3200" b="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584775"/>
          </a:xfrm>
          <a:prstGeom prst="rect">
            <a:avLst/>
          </a:prstGeom>
          <a:noFill/>
          <a:ln>
            <a:solidFill>
              <a:schemeClr val="tx1"/>
            </a:solidFill>
          </a:ln>
        </p:spPr>
        <p:txBody>
          <a:bodyPr wrap="square" rtlCol="0">
            <a:spAutoFit/>
          </a:bodyPr>
          <a:lstStyle/>
          <a:p>
            <a:r>
              <a:rPr lang="en-IN" sz="3200" b="1" dirty="0" smtClean="0">
                <a:solidFill>
                  <a:srgbClr val="B2B2B2"/>
                </a:solidFill>
              </a:rPr>
              <a:t>What does cooking improve?</a:t>
            </a:r>
            <a:endParaRPr lang="en-IN" sz="3200" b="1" dirty="0">
              <a:solidFill>
                <a:srgbClr val="B2B2B2"/>
              </a:solidFill>
            </a:endParaRPr>
          </a:p>
        </p:txBody>
      </p:sp>
      <p:sp>
        <p:nvSpPr>
          <p:cNvPr id="4" name="TextBox 3"/>
          <p:cNvSpPr txBox="1"/>
          <p:nvPr/>
        </p:nvSpPr>
        <p:spPr>
          <a:xfrm>
            <a:off x="357158" y="2857496"/>
            <a:ext cx="8143932" cy="1077218"/>
          </a:xfrm>
          <a:prstGeom prst="rect">
            <a:avLst/>
          </a:prstGeom>
          <a:noFill/>
          <a:ln>
            <a:noFill/>
          </a:ln>
        </p:spPr>
        <p:txBody>
          <a:bodyPr wrap="square" rtlCol="0">
            <a:spAutoFit/>
          </a:bodyPr>
          <a:lstStyle/>
          <a:p>
            <a:r>
              <a:rPr lang="en-IN" sz="3200" b="1" dirty="0" smtClean="0"/>
              <a:t>Cooking improves flavour and the taste of food by killing the harmful germs present in it.</a:t>
            </a:r>
            <a:endParaRPr lang="en-IN" sz="3200" b="1" dirty="0"/>
          </a:p>
        </p:txBody>
      </p:sp>
    </p:spTree>
  </p:cSld>
  <p:clrMapOvr>
    <a:masterClrMapping/>
  </p:clrMapOvr>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9072626" cy="584775"/>
          </a:xfrm>
          <a:prstGeom prst="rect">
            <a:avLst/>
          </a:prstGeom>
          <a:noFill/>
          <a:ln>
            <a:noFill/>
          </a:ln>
        </p:spPr>
        <p:txBody>
          <a:bodyPr wrap="square" rtlCol="0">
            <a:spAutoFit/>
          </a:bodyPr>
          <a:lstStyle/>
          <a:p>
            <a:r>
              <a:rPr lang="en-IN" sz="3200" b="1" dirty="0" smtClean="0"/>
              <a:t>Long staple cotton is commonly </a:t>
            </a:r>
            <a:r>
              <a:rPr lang="en-IN" sz="3200" b="1" dirty="0" smtClean="0"/>
              <a:t>called ___ cotton</a:t>
            </a:r>
            <a:r>
              <a:rPr lang="en-IN" sz="3200" b="1" dirty="0" smtClean="0"/>
              <a:t>.</a:t>
            </a:r>
            <a:endParaRPr lang="en-IN" sz="3200" b="1" dirty="0"/>
          </a:p>
        </p:txBody>
      </p:sp>
    </p:spTree>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9072626" cy="1077218"/>
          </a:xfrm>
          <a:prstGeom prst="rect">
            <a:avLst/>
          </a:prstGeom>
          <a:noFill/>
          <a:ln>
            <a:noFill/>
          </a:ln>
        </p:spPr>
        <p:txBody>
          <a:bodyPr wrap="square" rtlCol="0">
            <a:spAutoFit/>
          </a:bodyPr>
          <a:lstStyle/>
          <a:p>
            <a:r>
              <a:rPr lang="en-IN" sz="3200" b="1" dirty="0" smtClean="0"/>
              <a:t>Long staple cotton is commonly </a:t>
            </a:r>
            <a:r>
              <a:rPr lang="en-IN" sz="3200" b="1" dirty="0" smtClean="0"/>
              <a:t>called </a:t>
            </a:r>
            <a:r>
              <a:rPr lang="en-IN" sz="3200" b="1" dirty="0" smtClean="0">
                <a:solidFill>
                  <a:srgbClr val="C00000"/>
                </a:solidFill>
              </a:rPr>
              <a:t>Egyptian</a:t>
            </a:r>
            <a:r>
              <a:rPr lang="en-IN" sz="3200" b="1" dirty="0" smtClean="0"/>
              <a:t> cotton</a:t>
            </a:r>
            <a:r>
              <a:rPr lang="en-IN" sz="3200" b="1" dirty="0" smtClean="0"/>
              <a:t>.</a:t>
            </a:r>
            <a:endParaRPr lang="en-IN" sz="3200" b="1" dirty="0"/>
          </a:p>
        </p:txBody>
      </p:sp>
    </p:spTree>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9072626" cy="584775"/>
          </a:xfrm>
          <a:prstGeom prst="rect">
            <a:avLst/>
          </a:prstGeom>
          <a:noFill/>
          <a:ln>
            <a:noFill/>
          </a:ln>
        </p:spPr>
        <p:txBody>
          <a:bodyPr wrap="square" rtlCol="0">
            <a:spAutoFit/>
          </a:bodyPr>
          <a:lstStyle/>
          <a:p>
            <a:pPr algn="ctr"/>
            <a:r>
              <a:rPr lang="en-IN" sz="3200" b="1" dirty="0" smtClean="0"/>
              <a:t>What is the </a:t>
            </a:r>
            <a:r>
              <a:rPr lang="en-IN" sz="3200" b="1" dirty="0" smtClean="0"/>
              <a:t>fibre </a:t>
            </a:r>
            <a:r>
              <a:rPr lang="en-IN" sz="3200" b="1" dirty="0" smtClean="0"/>
              <a:t>length of </a:t>
            </a:r>
            <a:r>
              <a:rPr lang="en-IN" sz="3200" b="1" dirty="0" smtClean="0"/>
              <a:t>long </a:t>
            </a:r>
            <a:r>
              <a:rPr lang="en-IN" sz="3200" b="1" dirty="0" smtClean="0"/>
              <a:t>staple cotton?</a:t>
            </a:r>
            <a:endParaRPr lang="en-IN" sz="3200" b="1" dirty="0"/>
          </a:p>
        </p:txBody>
      </p:sp>
    </p:spTree>
  </p:cSld>
  <p:clrMapOvr>
    <a:masterClrMapping/>
  </p:clrMapOvr>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9072626" cy="1077218"/>
          </a:xfrm>
          <a:prstGeom prst="rect">
            <a:avLst/>
          </a:prstGeom>
          <a:noFill/>
          <a:ln>
            <a:noFill/>
          </a:ln>
        </p:spPr>
        <p:txBody>
          <a:bodyPr wrap="square" rtlCol="0">
            <a:spAutoFit/>
          </a:bodyPr>
          <a:lstStyle/>
          <a:p>
            <a:r>
              <a:rPr lang="en-IN" sz="3200" b="1" dirty="0" smtClean="0"/>
              <a:t>The </a:t>
            </a:r>
            <a:r>
              <a:rPr lang="en-IN" sz="3200" b="1" dirty="0" smtClean="0"/>
              <a:t>fibre </a:t>
            </a:r>
            <a:r>
              <a:rPr lang="en-IN" sz="3200" b="1" dirty="0" smtClean="0"/>
              <a:t>length of </a:t>
            </a:r>
            <a:r>
              <a:rPr lang="en-IN" sz="3200" b="1" dirty="0" smtClean="0"/>
              <a:t>long </a:t>
            </a:r>
            <a:r>
              <a:rPr lang="en-IN" sz="3200" b="1" dirty="0" smtClean="0"/>
              <a:t>staple cotton is between </a:t>
            </a:r>
            <a:r>
              <a:rPr lang="en-IN" sz="3200" b="1" dirty="0" smtClean="0">
                <a:solidFill>
                  <a:srgbClr val="C00000"/>
                </a:solidFill>
              </a:rPr>
              <a:t>24mm to 27mm.</a:t>
            </a:r>
            <a:endParaRPr lang="en-IN" sz="3200" b="1" dirty="0">
              <a:solidFill>
                <a:srgbClr val="C00000"/>
              </a:solidFill>
            </a:endParaRPr>
          </a:p>
        </p:txBody>
      </p:sp>
    </p:spTree>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9072626" cy="584775"/>
          </a:xfrm>
          <a:prstGeom prst="rect">
            <a:avLst/>
          </a:prstGeom>
          <a:noFill/>
          <a:ln>
            <a:noFill/>
          </a:ln>
        </p:spPr>
        <p:txBody>
          <a:bodyPr wrap="square" rtlCol="0">
            <a:spAutoFit/>
          </a:bodyPr>
          <a:lstStyle/>
          <a:p>
            <a:r>
              <a:rPr lang="en-US" sz="3200" b="1" dirty="0" smtClean="0"/>
              <a:t>Where does long staple cotton grow in India?</a:t>
            </a:r>
            <a:endParaRPr lang="en-IN" sz="3200" b="1" dirty="0"/>
          </a:p>
        </p:txBody>
      </p:sp>
    </p:spTree>
  </p:cSld>
  <p:clrMapOvr>
    <a:masterClrMapping/>
  </p:clrMapOvr>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9072626" cy="1077218"/>
          </a:xfrm>
          <a:prstGeom prst="rect">
            <a:avLst/>
          </a:prstGeom>
          <a:noFill/>
          <a:ln>
            <a:noFill/>
          </a:ln>
        </p:spPr>
        <p:txBody>
          <a:bodyPr wrap="square" rtlCol="0">
            <a:spAutoFit/>
          </a:bodyPr>
          <a:lstStyle/>
          <a:p>
            <a:r>
              <a:rPr lang="en-IN" sz="3200" b="1" dirty="0" smtClean="0"/>
              <a:t>Punjab , Haryana , Maharashtra , Tamil </a:t>
            </a:r>
            <a:r>
              <a:rPr lang="en-IN" sz="3200" b="1" dirty="0" smtClean="0"/>
              <a:t>Nadu and Andhra </a:t>
            </a:r>
            <a:r>
              <a:rPr lang="en-IN" sz="3200" b="1" dirty="0" smtClean="0"/>
              <a:t>Pradesh</a:t>
            </a:r>
            <a:endParaRPr lang="en-IN" sz="3200" b="1" dirty="0"/>
          </a:p>
        </p:txBody>
      </p:sp>
    </p:spTree>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9072626" cy="584775"/>
          </a:xfrm>
          <a:prstGeom prst="rect">
            <a:avLst/>
          </a:prstGeom>
          <a:noFill/>
          <a:ln>
            <a:noFill/>
          </a:ln>
        </p:spPr>
        <p:txBody>
          <a:bodyPr wrap="square" rtlCol="0">
            <a:spAutoFit/>
          </a:bodyPr>
          <a:lstStyle/>
          <a:p>
            <a:r>
              <a:rPr lang="en-IN" sz="3200" b="1" dirty="0" smtClean="0"/>
              <a:t>What is the </a:t>
            </a:r>
            <a:r>
              <a:rPr lang="en-IN" sz="3200" b="1" dirty="0" smtClean="0"/>
              <a:t>fibre </a:t>
            </a:r>
            <a:r>
              <a:rPr lang="en-IN" sz="3200" b="1" dirty="0" smtClean="0"/>
              <a:t>length of </a:t>
            </a:r>
            <a:r>
              <a:rPr lang="en-IN" sz="3200" b="1" dirty="0" smtClean="0"/>
              <a:t>medium </a:t>
            </a:r>
            <a:r>
              <a:rPr lang="en-IN" sz="3200" b="1" dirty="0" smtClean="0"/>
              <a:t>staple cotton?</a:t>
            </a:r>
            <a:endParaRPr lang="en-IN" sz="3200" b="1" dirty="0"/>
          </a:p>
        </p:txBody>
      </p:sp>
    </p:spTree>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9072626" cy="1077218"/>
          </a:xfrm>
          <a:prstGeom prst="rect">
            <a:avLst/>
          </a:prstGeom>
          <a:noFill/>
          <a:ln>
            <a:noFill/>
          </a:ln>
        </p:spPr>
        <p:txBody>
          <a:bodyPr wrap="square" rtlCol="0">
            <a:spAutoFit/>
          </a:bodyPr>
          <a:lstStyle/>
          <a:p>
            <a:r>
              <a:rPr lang="en-IN" sz="3200" b="1" dirty="0" smtClean="0"/>
              <a:t>The </a:t>
            </a:r>
            <a:r>
              <a:rPr lang="en-IN" sz="3200" b="1" dirty="0" smtClean="0"/>
              <a:t>fibre </a:t>
            </a:r>
            <a:r>
              <a:rPr lang="en-IN" sz="3200" b="1" dirty="0" smtClean="0"/>
              <a:t>length of </a:t>
            </a:r>
            <a:r>
              <a:rPr lang="en-IN" sz="3200" b="1" dirty="0" smtClean="0"/>
              <a:t>medium </a:t>
            </a:r>
            <a:r>
              <a:rPr lang="en-IN" sz="3200" b="1" dirty="0" smtClean="0"/>
              <a:t>staple cotton is between </a:t>
            </a:r>
            <a:r>
              <a:rPr lang="en-IN" sz="3200" b="1" dirty="0" smtClean="0">
                <a:solidFill>
                  <a:srgbClr val="C00000"/>
                </a:solidFill>
              </a:rPr>
              <a:t>20mm to 24mm.</a:t>
            </a:r>
            <a:endParaRPr lang="en-IN" sz="3200" b="1" dirty="0">
              <a:solidFill>
                <a:srgbClr val="C00000"/>
              </a:solidFill>
            </a:endParaRPr>
          </a:p>
        </p:txBody>
      </p:sp>
    </p:spTree>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9072626" cy="584775"/>
          </a:xfrm>
          <a:prstGeom prst="rect">
            <a:avLst/>
          </a:prstGeom>
          <a:noFill/>
          <a:ln>
            <a:noFill/>
          </a:ln>
        </p:spPr>
        <p:txBody>
          <a:bodyPr wrap="square" rtlCol="0">
            <a:spAutoFit/>
          </a:bodyPr>
          <a:lstStyle/>
          <a:p>
            <a:r>
              <a:rPr lang="en-IN" sz="3200" b="1" dirty="0" smtClean="0"/>
              <a:t>What is the </a:t>
            </a:r>
            <a:r>
              <a:rPr lang="en-IN" sz="3200" b="1" dirty="0" smtClean="0"/>
              <a:t>fibre </a:t>
            </a:r>
            <a:r>
              <a:rPr lang="en-IN" sz="3200" b="1" dirty="0" smtClean="0"/>
              <a:t>length of </a:t>
            </a:r>
            <a:r>
              <a:rPr lang="en-IN" sz="3200" b="1" dirty="0" smtClean="0"/>
              <a:t>short staple </a:t>
            </a:r>
            <a:r>
              <a:rPr lang="en-IN" sz="3200" b="1" dirty="0" smtClean="0"/>
              <a:t>cotton?</a:t>
            </a:r>
            <a:endParaRPr lang="en-IN" sz="3200" b="1" dirty="0"/>
          </a:p>
        </p:txBody>
      </p:sp>
    </p:spTree>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9072626" cy="1077218"/>
          </a:xfrm>
          <a:prstGeom prst="rect">
            <a:avLst/>
          </a:prstGeom>
          <a:noFill/>
          <a:ln>
            <a:noFill/>
          </a:ln>
        </p:spPr>
        <p:txBody>
          <a:bodyPr wrap="square" rtlCol="0">
            <a:spAutoFit/>
          </a:bodyPr>
          <a:lstStyle/>
          <a:p>
            <a:r>
              <a:rPr lang="en-IN" sz="3200" b="1" dirty="0" smtClean="0"/>
              <a:t>The fibre </a:t>
            </a:r>
            <a:r>
              <a:rPr lang="en-IN" sz="3200" b="1" dirty="0" smtClean="0"/>
              <a:t>length of </a:t>
            </a:r>
            <a:r>
              <a:rPr lang="en-IN" sz="3200" b="1" dirty="0" smtClean="0"/>
              <a:t>short staple cotton is less than</a:t>
            </a:r>
          </a:p>
          <a:p>
            <a:r>
              <a:rPr lang="en-IN" sz="3200" b="1" dirty="0" smtClean="0"/>
              <a:t> </a:t>
            </a:r>
            <a:r>
              <a:rPr lang="en-IN" sz="3200" b="1" dirty="0" smtClean="0">
                <a:solidFill>
                  <a:srgbClr val="C00000"/>
                </a:solidFill>
              </a:rPr>
              <a:t>19 mm</a:t>
            </a:r>
            <a:r>
              <a:rPr lang="en-IN" sz="3200" b="1" dirty="0" smtClean="0"/>
              <a:t>.</a:t>
            </a:r>
            <a:endParaRPr lang="en-IN" sz="3200"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571744"/>
            <a:ext cx="7643866" cy="1077218"/>
          </a:xfrm>
          <a:prstGeom prst="rect">
            <a:avLst/>
          </a:prstGeom>
          <a:noFill/>
          <a:ln>
            <a:noFill/>
          </a:ln>
        </p:spPr>
        <p:txBody>
          <a:bodyPr wrap="square" rtlCol="0">
            <a:spAutoFit/>
          </a:bodyPr>
          <a:lstStyle/>
          <a:p>
            <a:r>
              <a:rPr lang="en-IN" sz="3200" b="1" dirty="0" smtClean="0"/>
              <a:t>___are the most important sources of food for man and animals.</a:t>
            </a:r>
            <a:endParaRPr lang="en-IN" sz="3200" b="1" dirty="0"/>
          </a:p>
        </p:txBody>
      </p:sp>
    </p:spTree>
  </p:cSld>
  <p:clrMapOvr>
    <a:masterClrMapping/>
  </p:clrMapOvr>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9072626" cy="1077218"/>
          </a:xfrm>
          <a:prstGeom prst="rect">
            <a:avLst/>
          </a:prstGeom>
          <a:noFill/>
          <a:ln>
            <a:noFill/>
          </a:ln>
        </p:spPr>
        <p:txBody>
          <a:bodyPr wrap="square" rtlCol="0">
            <a:spAutoFit/>
          </a:bodyPr>
          <a:lstStyle/>
          <a:p>
            <a:pPr algn="ctr"/>
            <a:r>
              <a:rPr lang="en-IN" sz="3200" b="1" dirty="0" smtClean="0"/>
              <a:t>The cotton seed oil is used in the manufacture of_____.</a:t>
            </a:r>
            <a:endParaRPr lang="en-IN" sz="3200" b="1" dirty="0"/>
          </a:p>
        </p:txBody>
      </p:sp>
    </p:spTree>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9072626" cy="1077218"/>
          </a:xfrm>
          <a:prstGeom prst="rect">
            <a:avLst/>
          </a:prstGeom>
          <a:noFill/>
          <a:ln>
            <a:noFill/>
          </a:ln>
        </p:spPr>
        <p:txBody>
          <a:bodyPr wrap="square" rtlCol="0">
            <a:spAutoFit/>
          </a:bodyPr>
          <a:lstStyle/>
          <a:p>
            <a:pPr algn="ctr"/>
            <a:r>
              <a:rPr lang="en-IN" sz="3200" b="1" dirty="0" smtClean="0"/>
              <a:t>The cotton seed oil is used in the manufacture </a:t>
            </a:r>
            <a:r>
              <a:rPr lang="en-IN" sz="3200" b="1" dirty="0" smtClean="0"/>
              <a:t>of </a:t>
            </a:r>
            <a:r>
              <a:rPr lang="en-IN" sz="3200" b="1" dirty="0" smtClean="0">
                <a:solidFill>
                  <a:srgbClr val="C00000"/>
                </a:solidFill>
              </a:rPr>
              <a:t>vanaspati ghee</a:t>
            </a:r>
            <a:r>
              <a:rPr lang="en-IN" sz="3200" b="1" dirty="0" smtClean="0"/>
              <a:t>.</a:t>
            </a:r>
            <a:endParaRPr lang="en-IN" sz="3200" b="1" dirty="0"/>
          </a:p>
        </p:txBody>
      </p:sp>
    </p:spTree>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9072626" cy="584775"/>
          </a:xfrm>
          <a:prstGeom prst="rect">
            <a:avLst/>
          </a:prstGeom>
          <a:noFill/>
          <a:ln>
            <a:noFill/>
          </a:ln>
        </p:spPr>
        <p:txBody>
          <a:bodyPr wrap="square" rtlCol="0">
            <a:spAutoFit/>
          </a:bodyPr>
          <a:lstStyle/>
          <a:p>
            <a:pPr algn="ctr"/>
            <a:r>
              <a:rPr lang="en-IN" sz="3200" b="1" dirty="0" smtClean="0"/>
              <a:t>What is </a:t>
            </a:r>
            <a:r>
              <a:rPr lang="en-IN" sz="3200" b="1" dirty="0" smtClean="0"/>
              <a:t>cotton </a:t>
            </a:r>
            <a:r>
              <a:rPr lang="en-IN" sz="3200" b="1" dirty="0" smtClean="0"/>
              <a:t>seed cake?</a:t>
            </a:r>
            <a:endParaRPr lang="en-IN" sz="3200" b="1" dirty="0"/>
          </a:p>
        </p:txBody>
      </p:sp>
    </p:spTree>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9072626" cy="1077218"/>
          </a:xfrm>
          <a:prstGeom prst="rect">
            <a:avLst/>
          </a:prstGeom>
          <a:noFill/>
          <a:ln>
            <a:noFill/>
          </a:ln>
        </p:spPr>
        <p:txBody>
          <a:bodyPr wrap="square" rtlCol="0">
            <a:spAutoFit/>
          </a:bodyPr>
          <a:lstStyle/>
          <a:p>
            <a:r>
              <a:rPr lang="en-IN" sz="3200" b="1" dirty="0" smtClean="0"/>
              <a:t>The residue left after the extraction of cotton seed oil is called cotton seed cake.</a:t>
            </a:r>
            <a:endParaRPr lang="en-IN" sz="3200" b="1" dirty="0"/>
          </a:p>
        </p:txBody>
      </p:sp>
    </p:spTree>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9072626" cy="584775"/>
          </a:xfrm>
          <a:prstGeom prst="rect">
            <a:avLst/>
          </a:prstGeom>
          <a:noFill/>
          <a:ln>
            <a:noFill/>
          </a:ln>
        </p:spPr>
        <p:txBody>
          <a:bodyPr wrap="square" rtlCol="0">
            <a:spAutoFit/>
          </a:bodyPr>
          <a:lstStyle/>
          <a:p>
            <a:pPr algn="ctr"/>
            <a:r>
              <a:rPr lang="en-IN" sz="3200" b="1" dirty="0" smtClean="0"/>
              <a:t>Cotton seed cake is used as_____.</a:t>
            </a:r>
            <a:endParaRPr lang="en-IN" sz="3200" b="1" dirty="0"/>
          </a:p>
        </p:txBody>
      </p:sp>
    </p:spTree>
  </p:cSld>
  <p:clrMapOvr>
    <a:masterClrMapping/>
  </p:clrMapOvr>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9072626" cy="584775"/>
          </a:xfrm>
          <a:prstGeom prst="rect">
            <a:avLst/>
          </a:prstGeom>
          <a:noFill/>
          <a:ln>
            <a:noFill/>
          </a:ln>
        </p:spPr>
        <p:txBody>
          <a:bodyPr wrap="square" rtlCol="0">
            <a:spAutoFit/>
          </a:bodyPr>
          <a:lstStyle/>
          <a:p>
            <a:pPr algn="ctr"/>
            <a:r>
              <a:rPr lang="en-IN" sz="3200" b="1" dirty="0" smtClean="0"/>
              <a:t>Cotton seed cake is used </a:t>
            </a:r>
            <a:r>
              <a:rPr lang="en-IN" sz="3200" b="1" dirty="0" smtClean="0"/>
              <a:t>as </a:t>
            </a:r>
            <a:r>
              <a:rPr lang="en-IN" sz="3200" b="1" dirty="0" smtClean="0">
                <a:solidFill>
                  <a:srgbClr val="C00000"/>
                </a:solidFill>
              </a:rPr>
              <a:t>animal feed</a:t>
            </a:r>
            <a:r>
              <a:rPr lang="en-IN" sz="3200" b="1" dirty="0" smtClean="0"/>
              <a:t>.</a:t>
            </a:r>
            <a:endParaRPr lang="en-IN" sz="3200" b="1" dirty="0"/>
          </a:p>
        </p:txBody>
      </p:sp>
    </p:spTree>
  </p:cSld>
  <p:clrMapOvr>
    <a:masterClrMapping/>
  </p:clrMapOvr>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9072626" cy="584775"/>
          </a:xfrm>
          <a:prstGeom prst="rect">
            <a:avLst/>
          </a:prstGeom>
          <a:noFill/>
          <a:ln>
            <a:noFill/>
          </a:ln>
        </p:spPr>
        <p:txBody>
          <a:bodyPr wrap="square" rtlCol="0">
            <a:spAutoFit/>
          </a:bodyPr>
          <a:lstStyle/>
          <a:p>
            <a:pPr algn="ctr"/>
            <a:r>
              <a:rPr lang="en-IN" sz="3200" b="1" dirty="0" smtClean="0"/>
              <a:t>What is </a:t>
            </a:r>
            <a:r>
              <a:rPr lang="en-IN" sz="3200" b="1" dirty="0" err="1" smtClean="0"/>
              <a:t>patsun</a:t>
            </a:r>
            <a:r>
              <a:rPr lang="en-IN" sz="3200" b="1" dirty="0" smtClean="0"/>
              <a:t>?</a:t>
            </a:r>
            <a:endParaRPr lang="en-IN" sz="3200" b="1" dirty="0"/>
          </a:p>
        </p:txBody>
      </p:sp>
    </p:spTree>
  </p:cSld>
  <p:clrMapOvr>
    <a:masterClrMapping/>
  </p:clrMapOvr>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9072626" cy="1077218"/>
          </a:xfrm>
          <a:prstGeom prst="rect">
            <a:avLst/>
          </a:prstGeom>
          <a:noFill/>
          <a:ln>
            <a:noFill/>
          </a:ln>
        </p:spPr>
        <p:txBody>
          <a:bodyPr wrap="square" rtlCol="0">
            <a:spAutoFit/>
          </a:bodyPr>
          <a:lstStyle/>
          <a:p>
            <a:pPr algn="ctr"/>
            <a:r>
              <a:rPr lang="en-IN" sz="3200" b="1" dirty="0" smtClean="0"/>
              <a:t>Jute plant fibre obtained from the stem of a plant called </a:t>
            </a:r>
            <a:r>
              <a:rPr lang="en-IN" sz="3200" b="1" i="1" dirty="0" err="1" smtClean="0"/>
              <a:t>patsun</a:t>
            </a:r>
            <a:r>
              <a:rPr lang="en-IN" sz="3200" b="1" dirty="0" smtClean="0"/>
              <a:t>.</a:t>
            </a:r>
            <a:endParaRPr lang="en-IN" sz="3200" b="1" dirty="0"/>
          </a:p>
        </p:txBody>
      </p:sp>
    </p:spTree>
  </p:cSld>
  <p:clrMapOvr>
    <a:masterClrMapping/>
  </p:clrMapOvr>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9072626" cy="584775"/>
          </a:xfrm>
          <a:prstGeom prst="rect">
            <a:avLst/>
          </a:prstGeom>
          <a:noFill/>
          <a:ln>
            <a:noFill/>
          </a:ln>
        </p:spPr>
        <p:txBody>
          <a:bodyPr wrap="square" rtlCol="0">
            <a:spAutoFit/>
          </a:bodyPr>
          <a:lstStyle/>
          <a:p>
            <a:pPr algn="ctr"/>
            <a:r>
              <a:rPr lang="en-IN" sz="3200" b="1" dirty="0" smtClean="0"/>
              <a:t>Where does jute plant grow?</a:t>
            </a:r>
            <a:endParaRPr lang="en-IN" sz="3200" b="1" dirty="0"/>
          </a:p>
        </p:txBody>
      </p:sp>
    </p:spTree>
  </p:cSld>
  <p:clrMapOvr>
    <a:masterClrMapping/>
  </p:clrMapOvr>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9072626" cy="584775"/>
          </a:xfrm>
          <a:prstGeom prst="rect">
            <a:avLst/>
          </a:prstGeom>
          <a:noFill/>
          <a:ln>
            <a:noFill/>
          </a:ln>
        </p:spPr>
        <p:txBody>
          <a:bodyPr wrap="square" rtlCol="0">
            <a:spAutoFit/>
          </a:bodyPr>
          <a:lstStyle/>
          <a:p>
            <a:pPr algn="ctr"/>
            <a:r>
              <a:rPr lang="en-IN" sz="3200" b="1" dirty="0" smtClean="0"/>
              <a:t>West </a:t>
            </a:r>
            <a:r>
              <a:rPr lang="en-IN" sz="3200" b="1" dirty="0" smtClean="0"/>
              <a:t>Bengal , Assam, Bihar</a:t>
            </a:r>
            <a:endParaRPr lang="en-IN" sz="3200" b="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1077218"/>
          </a:xfrm>
          <a:prstGeom prst="rect">
            <a:avLst/>
          </a:prstGeom>
          <a:noFill/>
          <a:ln>
            <a:solidFill>
              <a:schemeClr val="tx1"/>
            </a:solidFill>
          </a:ln>
        </p:spPr>
        <p:txBody>
          <a:bodyPr wrap="square" rtlCol="0">
            <a:spAutoFit/>
          </a:bodyPr>
          <a:lstStyle/>
          <a:p>
            <a:r>
              <a:rPr lang="en-IN" sz="3200" b="1" dirty="0" smtClean="0">
                <a:solidFill>
                  <a:srgbClr val="B2B2B2"/>
                </a:solidFill>
              </a:rPr>
              <a:t>___are the most important sources of food for man and animals.</a:t>
            </a:r>
            <a:endParaRPr lang="en-IN" sz="3200" b="1" dirty="0">
              <a:solidFill>
                <a:srgbClr val="B2B2B2"/>
              </a:solidFill>
            </a:endParaRPr>
          </a:p>
        </p:txBody>
      </p:sp>
      <p:sp>
        <p:nvSpPr>
          <p:cNvPr id="4" name="TextBox 3"/>
          <p:cNvSpPr txBox="1"/>
          <p:nvPr/>
        </p:nvSpPr>
        <p:spPr>
          <a:xfrm>
            <a:off x="357158" y="2857496"/>
            <a:ext cx="8143932" cy="1077218"/>
          </a:xfrm>
          <a:prstGeom prst="rect">
            <a:avLst/>
          </a:prstGeom>
          <a:noFill/>
          <a:ln>
            <a:noFill/>
          </a:ln>
        </p:spPr>
        <p:txBody>
          <a:bodyPr wrap="square" rtlCol="0">
            <a:spAutoFit/>
          </a:bodyPr>
          <a:lstStyle/>
          <a:p>
            <a:r>
              <a:rPr lang="en-IN" sz="3200" b="1" i="1" dirty="0" smtClean="0">
                <a:solidFill>
                  <a:srgbClr val="FF0000"/>
                </a:solidFill>
              </a:rPr>
              <a:t>Cereals</a:t>
            </a:r>
            <a:r>
              <a:rPr lang="en-IN" sz="3200" b="1" dirty="0" smtClean="0"/>
              <a:t> are </a:t>
            </a:r>
            <a:r>
              <a:rPr lang="en-IN" sz="3200" b="1" dirty="0" smtClean="0"/>
              <a:t>the most important sources of food for man and animals.</a:t>
            </a:r>
            <a:endParaRPr lang="en-IN" sz="3200" b="1" dirty="0"/>
          </a:p>
        </p:txBody>
      </p:sp>
    </p:spTree>
  </p:cSld>
  <p:clrMapOvr>
    <a:masterClrMapping/>
  </p:clrMapOvr>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9072626" cy="584775"/>
          </a:xfrm>
          <a:prstGeom prst="rect">
            <a:avLst/>
          </a:prstGeom>
          <a:noFill/>
          <a:ln>
            <a:noFill/>
          </a:ln>
        </p:spPr>
        <p:txBody>
          <a:bodyPr wrap="square" rtlCol="0">
            <a:spAutoFit/>
          </a:bodyPr>
          <a:lstStyle/>
          <a:p>
            <a:pPr algn="ctr"/>
            <a:r>
              <a:rPr lang="en-IN" sz="3200" b="1" dirty="0" smtClean="0"/>
              <a:t>Jute is sown during the ____season.</a:t>
            </a:r>
            <a:endParaRPr lang="en-IN" sz="3200" b="1" dirty="0"/>
          </a:p>
        </p:txBody>
      </p:sp>
    </p:spTree>
  </p:cSld>
  <p:clrMapOvr>
    <a:masterClrMapping/>
  </p:clrMapOvr>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9072626" cy="584775"/>
          </a:xfrm>
          <a:prstGeom prst="rect">
            <a:avLst/>
          </a:prstGeom>
          <a:noFill/>
          <a:ln>
            <a:noFill/>
          </a:ln>
        </p:spPr>
        <p:txBody>
          <a:bodyPr wrap="square" rtlCol="0">
            <a:spAutoFit/>
          </a:bodyPr>
          <a:lstStyle/>
          <a:p>
            <a:pPr algn="ctr"/>
            <a:r>
              <a:rPr lang="en-IN" sz="3200" b="1" dirty="0" smtClean="0"/>
              <a:t>Jute is sown during the </a:t>
            </a:r>
            <a:r>
              <a:rPr lang="en-IN" sz="3200" b="1" dirty="0" smtClean="0">
                <a:solidFill>
                  <a:srgbClr val="C00000"/>
                </a:solidFill>
              </a:rPr>
              <a:t>rainy</a:t>
            </a:r>
            <a:r>
              <a:rPr lang="en-IN" sz="3200" b="1" dirty="0" smtClean="0"/>
              <a:t> season</a:t>
            </a:r>
            <a:r>
              <a:rPr lang="en-IN" sz="3200" b="1" dirty="0" smtClean="0"/>
              <a:t>.</a:t>
            </a:r>
            <a:endParaRPr lang="en-IN" sz="3200" b="1" dirty="0"/>
          </a:p>
        </p:txBody>
      </p:sp>
    </p:spTree>
  </p:cSld>
  <p:clrMapOvr>
    <a:masterClrMapping/>
  </p:clrMapOvr>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9072626" cy="584775"/>
          </a:xfrm>
          <a:prstGeom prst="rect">
            <a:avLst/>
          </a:prstGeom>
          <a:noFill/>
          <a:ln>
            <a:noFill/>
          </a:ln>
        </p:spPr>
        <p:txBody>
          <a:bodyPr wrap="square" rtlCol="0">
            <a:spAutoFit/>
          </a:bodyPr>
          <a:lstStyle/>
          <a:p>
            <a:pPr algn="ctr"/>
            <a:r>
              <a:rPr lang="en-IN" sz="3200" b="1" dirty="0" smtClean="0"/>
              <a:t>Why </a:t>
            </a:r>
            <a:r>
              <a:rPr lang="en-IN" sz="3200" b="1" dirty="0" smtClean="0"/>
              <a:t>is jute </a:t>
            </a:r>
            <a:r>
              <a:rPr lang="en-IN" sz="3200" b="1" dirty="0" smtClean="0"/>
              <a:t>plant </a:t>
            </a:r>
            <a:r>
              <a:rPr lang="en-IN" sz="3200" b="1" dirty="0" smtClean="0"/>
              <a:t>cut </a:t>
            </a:r>
            <a:r>
              <a:rPr lang="en-IN" sz="3200" b="1" dirty="0" smtClean="0"/>
              <a:t>after flowering takes place?</a:t>
            </a:r>
            <a:endParaRPr lang="en-IN" sz="3200" b="1" dirty="0"/>
          </a:p>
        </p:txBody>
      </p:sp>
    </p:spTree>
  </p:cSld>
  <p:clrMapOvr>
    <a:masterClrMapping/>
  </p:clrMapOvr>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9072626" cy="1569660"/>
          </a:xfrm>
          <a:prstGeom prst="rect">
            <a:avLst/>
          </a:prstGeom>
          <a:noFill/>
          <a:ln>
            <a:noFill/>
          </a:ln>
        </p:spPr>
        <p:txBody>
          <a:bodyPr wrap="square" rtlCol="0">
            <a:spAutoFit/>
          </a:bodyPr>
          <a:lstStyle/>
          <a:p>
            <a:r>
              <a:rPr lang="en-IN" sz="3200" b="1" dirty="0" smtClean="0"/>
              <a:t>When the flowering takes place the jute plant is cut because good quality jute is obtained from its stem only at this stage</a:t>
            </a:r>
            <a:endParaRPr lang="en-IN" sz="3200" b="1" dirty="0"/>
          </a:p>
        </p:txBody>
      </p:sp>
    </p:spTree>
  </p:cSld>
  <p:clrMapOvr>
    <a:masterClrMapping/>
  </p:clrMapOvr>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9072626" cy="584775"/>
          </a:xfrm>
          <a:prstGeom prst="rect">
            <a:avLst/>
          </a:prstGeom>
          <a:noFill/>
          <a:ln>
            <a:noFill/>
          </a:ln>
        </p:spPr>
        <p:txBody>
          <a:bodyPr wrap="square" rtlCol="0">
            <a:spAutoFit/>
          </a:bodyPr>
          <a:lstStyle/>
          <a:p>
            <a:pPr algn="ctr"/>
            <a:r>
              <a:rPr lang="en-IN" sz="3200" b="1" dirty="0" smtClean="0"/>
              <a:t>What is called retting?</a:t>
            </a:r>
            <a:endParaRPr lang="en-IN" sz="3200" b="1" dirty="0"/>
          </a:p>
        </p:txBody>
      </p:sp>
    </p:spTree>
  </p:cSld>
  <p:clrMapOvr>
    <a:masterClrMapping/>
  </p:clrMapOvr>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71744"/>
            <a:ext cx="9286908" cy="1569660"/>
          </a:xfrm>
          <a:prstGeom prst="rect">
            <a:avLst/>
          </a:prstGeom>
          <a:noFill/>
          <a:ln>
            <a:noFill/>
          </a:ln>
        </p:spPr>
        <p:txBody>
          <a:bodyPr wrap="square" rtlCol="0">
            <a:spAutoFit/>
          </a:bodyPr>
          <a:lstStyle/>
          <a:p>
            <a:r>
              <a:rPr lang="en-IN" sz="3200" b="1" dirty="0" smtClean="0"/>
              <a:t>The process of loosening the jute fibre from its </a:t>
            </a:r>
            <a:r>
              <a:rPr lang="en-IN" sz="3200" b="1" dirty="0" smtClean="0"/>
              <a:t>stalk , by </a:t>
            </a:r>
            <a:r>
              <a:rPr lang="en-IN" sz="3200" b="1" dirty="0" smtClean="0"/>
              <a:t>immersing </a:t>
            </a:r>
            <a:r>
              <a:rPr lang="en-IN" sz="3200" b="1" dirty="0" smtClean="0"/>
              <a:t>it in </a:t>
            </a:r>
            <a:r>
              <a:rPr lang="en-IN" sz="3200" b="1" dirty="0" smtClean="0"/>
              <a:t>stagnant water for few days is called retting.</a:t>
            </a:r>
            <a:endParaRPr lang="en-IN" sz="3200" b="1" dirty="0"/>
          </a:p>
        </p:txBody>
      </p:sp>
    </p:spTree>
  </p:cSld>
  <p:clrMapOvr>
    <a:masterClrMapping/>
  </p:clrMapOvr>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71744"/>
            <a:ext cx="9286908" cy="584775"/>
          </a:xfrm>
          <a:prstGeom prst="rect">
            <a:avLst/>
          </a:prstGeom>
          <a:noFill/>
          <a:ln>
            <a:noFill/>
          </a:ln>
        </p:spPr>
        <p:txBody>
          <a:bodyPr wrap="square" rtlCol="0">
            <a:spAutoFit/>
          </a:bodyPr>
          <a:lstStyle/>
          <a:p>
            <a:pPr algn="ctr"/>
            <a:r>
              <a:rPr lang="en-IN" sz="3200" b="1" dirty="0" smtClean="0"/>
              <a:t>What is the size of raw jute fibres?</a:t>
            </a:r>
            <a:endParaRPr lang="en-IN" sz="3200" b="1" dirty="0"/>
          </a:p>
        </p:txBody>
      </p:sp>
    </p:spTree>
  </p:cSld>
  <p:clrMapOvr>
    <a:masterClrMapping/>
  </p:clrMapOvr>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71744"/>
            <a:ext cx="9286908" cy="584775"/>
          </a:xfrm>
          <a:prstGeom prst="rect">
            <a:avLst/>
          </a:prstGeom>
          <a:noFill/>
          <a:ln>
            <a:noFill/>
          </a:ln>
        </p:spPr>
        <p:txBody>
          <a:bodyPr wrap="square" rtlCol="0">
            <a:spAutoFit/>
          </a:bodyPr>
          <a:lstStyle/>
          <a:p>
            <a:pPr algn="ctr"/>
            <a:r>
              <a:rPr lang="en-IN" sz="3200" b="1" dirty="0" smtClean="0"/>
              <a:t>The raw jute fibres are </a:t>
            </a:r>
            <a:r>
              <a:rPr lang="en-IN" sz="3200" b="1" dirty="0" smtClean="0">
                <a:solidFill>
                  <a:srgbClr val="C00000"/>
                </a:solidFill>
              </a:rPr>
              <a:t>6-8 ft. </a:t>
            </a:r>
            <a:r>
              <a:rPr lang="en-IN" sz="3200" b="1" dirty="0" smtClean="0"/>
              <a:t>long.</a:t>
            </a:r>
            <a:endParaRPr lang="en-IN" sz="3200" b="1" dirty="0"/>
          </a:p>
        </p:txBody>
      </p:sp>
    </p:spTree>
  </p:cSld>
  <p:clrMapOvr>
    <a:masterClrMapping/>
  </p:clrMapOvr>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71744"/>
            <a:ext cx="9286908" cy="584775"/>
          </a:xfrm>
          <a:prstGeom prst="rect">
            <a:avLst/>
          </a:prstGeom>
          <a:noFill/>
          <a:ln>
            <a:noFill/>
          </a:ln>
        </p:spPr>
        <p:txBody>
          <a:bodyPr wrap="square" rtlCol="0">
            <a:spAutoFit/>
          </a:bodyPr>
          <a:lstStyle/>
          <a:p>
            <a:pPr algn="ctr"/>
            <a:r>
              <a:rPr lang="en-IN" sz="3200" b="1" dirty="0" smtClean="0"/>
              <a:t>Spinning of cotton yarn</a:t>
            </a:r>
            <a:endParaRPr lang="en-IN" sz="3200" b="1" dirty="0"/>
          </a:p>
        </p:txBody>
      </p:sp>
    </p:spTree>
  </p:cSld>
  <p:clrMapOvr>
    <a:masterClrMapping/>
  </p:clrMapOvr>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71744"/>
            <a:ext cx="9286908" cy="584775"/>
          </a:xfrm>
          <a:prstGeom prst="rect">
            <a:avLst/>
          </a:prstGeom>
          <a:noFill/>
          <a:ln>
            <a:noFill/>
          </a:ln>
        </p:spPr>
        <p:txBody>
          <a:bodyPr wrap="square" rtlCol="0">
            <a:spAutoFit/>
          </a:bodyPr>
          <a:lstStyle/>
          <a:p>
            <a:pPr algn="ctr"/>
            <a:r>
              <a:rPr lang="en-IN" sz="3200" b="1" dirty="0" smtClean="0"/>
              <a:t>What is spinning?</a:t>
            </a:r>
            <a:endParaRPr lang="en-IN" sz="3200" b="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571744"/>
            <a:ext cx="7643866" cy="584775"/>
          </a:xfrm>
          <a:prstGeom prst="rect">
            <a:avLst/>
          </a:prstGeom>
          <a:noFill/>
          <a:ln>
            <a:noFill/>
          </a:ln>
        </p:spPr>
        <p:txBody>
          <a:bodyPr wrap="square" rtlCol="0">
            <a:spAutoFit/>
          </a:bodyPr>
          <a:lstStyle/>
          <a:p>
            <a:r>
              <a:rPr lang="en-IN" sz="3200" b="1" dirty="0" smtClean="0"/>
              <a:t>Cereals are rich sources of____. </a:t>
            </a:r>
            <a:endParaRPr lang="en-IN" sz="3200" b="1" dirty="0"/>
          </a:p>
        </p:txBody>
      </p:sp>
    </p:spTree>
  </p:cSld>
  <p:clrMapOvr>
    <a:masterClrMapping/>
  </p:clrMapOvr>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2571744"/>
            <a:ext cx="9286908" cy="1077218"/>
          </a:xfrm>
          <a:prstGeom prst="rect">
            <a:avLst/>
          </a:prstGeom>
          <a:noFill/>
          <a:ln>
            <a:noFill/>
          </a:ln>
        </p:spPr>
        <p:txBody>
          <a:bodyPr wrap="square" rtlCol="0">
            <a:spAutoFit/>
          </a:bodyPr>
          <a:lstStyle/>
          <a:p>
            <a:r>
              <a:rPr lang="en-IN" sz="3200" b="1" dirty="0" smtClean="0"/>
              <a:t>The process of twisting the fibres so as to make a stronger thread is called spinning</a:t>
            </a:r>
            <a:endParaRPr lang="en-IN" sz="3200" b="1" dirty="0"/>
          </a:p>
        </p:txBody>
      </p:sp>
    </p:spTree>
  </p:cSld>
  <p:clrMapOvr>
    <a:masterClrMapping/>
  </p:clrMapOvr>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71744"/>
            <a:ext cx="9286908" cy="584775"/>
          </a:xfrm>
          <a:prstGeom prst="rect">
            <a:avLst/>
          </a:prstGeom>
          <a:noFill/>
          <a:ln>
            <a:noFill/>
          </a:ln>
        </p:spPr>
        <p:txBody>
          <a:bodyPr wrap="square" rtlCol="0">
            <a:spAutoFit/>
          </a:bodyPr>
          <a:lstStyle/>
          <a:p>
            <a:pPr algn="ctr"/>
            <a:r>
              <a:rPr lang="en-IN" sz="3200" b="1" dirty="0" smtClean="0"/>
              <a:t>What are the different common spinning devices?</a:t>
            </a:r>
            <a:endParaRPr lang="en-IN" sz="3200" b="1" dirty="0"/>
          </a:p>
        </p:txBody>
      </p:sp>
    </p:spTree>
  </p:cSld>
  <p:clrMapOvr>
    <a:masterClrMapping/>
  </p:clrMapOvr>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2500306"/>
            <a:ext cx="9286908" cy="1077218"/>
          </a:xfrm>
          <a:prstGeom prst="rect">
            <a:avLst/>
          </a:prstGeom>
          <a:noFill/>
          <a:ln>
            <a:noFill/>
          </a:ln>
        </p:spPr>
        <p:txBody>
          <a:bodyPr wrap="square" rtlCol="0">
            <a:spAutoFit/>
          </a:bodyPr>
          <a:lstStyle/>
          <a:p>
            <a:r>
              <a:rPr lang="en-IN" sz="3200" b="1" dirty="0" smtClean="0"/>
              <a:t>A </a:t>
            </a:r>
            <a:r>
              <a:rPr lang="en-IN" sz="3200" b="1" dirty="0" err="1" smtClean="0"/>
              <a:t>takali</a:t>
            </a:r>
            <a:r>
              <a:rPr lang="en-IN" sz="3200" b="1" dirty="0" smtClean="0"/>
              <a:t> or a hand spindle, A charkha or a spinning wheel</a:t>
            </a:r>
            <a:endParaRPr lang="en-IN" sz="3200" b="1" dirty="0"/>
          </a:p>
        </p:txBody>
      </p:sp>
    </p:spTree>
  </p:cSld>
  <p:clrMapOvr>
    <a:masterClrMapping/>
  </p:clrMapOvr>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71744"/>
            <a:ext cx="9286908" cy="584775"/>
          </a:xfrm>
          <a:prstGeom prst="rect">
            <a:avLst/>
          </a:prstGeom>
          <a:noFill/>
          <a:ln>
            <a:noFill/>
          </a:ln>
        </p:spPr>
        <p:txBody>
          <a:bodyPr wrap="square" rtlCol="0">
            <a:spAutoFit/>
          </a:bodyPr>
          <a:lstStyle/>
          <a:p>
            <a:pPr algn="ctr"/>
            <a:r>
              <a:rPr lang="en-IN" sz="3200" b="1" dirty="0" smtClean="0"/>
              <a:t>Use of charkha was popularised by __________.</a:t>
            </a:r>
            <a:endParaRPr lang="en-IN" sz="3200" b="1" dirty="0"/>
          </a:p>
        </p:txBody>
      </p:sp>
    </p:spTree>
  </p:cSld>
  <p:clrMapOvr>
    <a:masterClrMapping/>
  </p:clrMapOvr>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71744"/>
            <a:ext cx="9286908" cy="584775"/>
          </a:xfrm>
          <a:prstGeom prst="rect">
            <a:avLst/>
          </a:prstGeom>
          <a:noFill/>
          <a:ln>
            <a:noFill/>
          </a:ln>
        </p:spPr>
        <p:txBody>
          <a:bodyPr wrap="square" rtlCol="0">
            <a:spAutoFit/>
          </a:bodyPr>
          <a:lstStyle/>
          <a:p>
            <a:pPr algn="ctr"/>
            <a:r>
              <a:rPr lang="en-IN" sz="3200" b="1" dirty="0" smtClean="0"/>
              <a:t>Use of charkha was popularised by </a:t>
            </a:r>
            <a:r>
              <a:rPr lang="en-IN" sz="3200" b="1" dirty="0" smtClean="0">
                <a:solidFill>
                  <a:srgbClr val="C00000"/>
                </a:solidFill>
              </a:rPr>
              <a:t>Mahatma Gandhi</a:t>
            </a:r>
            <a:r>
              <a:rPr lang="en-IN" sz="3200" b="1" dirty="0" smtClean="0"/>
              <a:t>.</a:t>
            </a:r>
            <a:endParaRPr lang="en-IN" sz="3200" b="1" dirty="0"/>
          </a:p>
        </p:txBody>
      </p:sp>
    </p:spTree>
  </p:cSld>
  <p:clrMapOvr>
    <a:masterClrMapping/>
  </p:clrMapOvr>
</p:sld>
</file>

<file path=ppt/slides/slide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571744"/>
            <a:ext cx="9286908" cy="1077218"/>
          </a:xfrm>
          <a:prstGeom prst="rect">
            <a:avLst/>
          </a:prstGeom>
          <a:noFill/>
          <a:ln>
            <a:noFill/>
          </a:ln>
        </p:spPr>
        <p:txBody>
          <a:bodyPr wrap="square" rtlCol="0">
            <a:spAutoFit/>
          </a:bodyPr>
          <a:lstStyle/>
          <a:p>
            <a:r>
              <a:rPr lang="en-IN" sz="3200" b="1" dirty="0" smtClean="0"/>
              <a:t>Gandhi advised people to wear clothes made from home spun cotton called____</a:t>
            </a:r>
            <a:endParaRPr lang="en-IN" sz="3200" b="1" dirty="0"/>
          </a:p>
        </p:txBody>
      </p:sp>
    </p:spTree>
  </p:cSld>
  <p:clrMapOvr>
    <a:masterClrMapping/>
  </p:clrMapOvr>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571744"/>
            <a:ext cx="9286908" cy="1077218"/>
          </a:xfrm>
          <a:prstGeom prst="rect">
            <a:avLst/>
          </a:prstGeom>
          <a:noFill/>
          <a:ln>
            <a:noFill/>
          </a:ln>
        </p:spPr>
        <p:txBody>
          <a:bodyPr wrap="square" rtlCol="0">
            <a:spAutoFit/>
          </a:bodyPr>
          <a:lstStyle/>
          <a:p>
            <a:r>
              <a:rPr lang="en-IN" sz="3200" b="1" dirty="0" smtClean="0"/>
              <a:t>Gandhi advised people to wear clothes made from home spun cotton </a:t>
            </a:r>
            <a:r>
              <a:rPr lang="en-IN" sz="3200" b="1" dirty="0" smtClean="0"/>
              <a:t>called </a:t>
            </a:r>
            <a:r>
              <a:rPr lang="en-IN" sz="3200" b="1" dirty="0" err="1" smtClean="0">
                <a:solidFill>
                  <a:srgbClr val="C00000"/>
                </a:solidFill>
              </a:rPr>
              <a:t>Khadi</a:t>
            </a:r>
            <a:r>
              <a:rPr lang="en-IN" sz="3200" b="1" dirty="0" smtClean="0"/>
              <a:t>.</a:t>
            </a:r>
            <a:endParaRPr lang="en-IN" sz="3200" b="1" dirty="0"/>
          </a:p>
        </p:txBody>
      </p:sp>
    </p:spTree>
  </p:cSld>
  <p:clrMapOvr>
    <a:masterClrMapping/>
  </p:clrMapOvr>
</p:sld>
</file>

<file path=ppt/slides/slide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571744"/>
            <a:ext cx="9286908" cy="584775"/>
          </a:xfrm>
          <a:prstGeom prst="rect">
            <a:avLst/>
          </a:prstGeom>
          <a:noFill/>
          <a:ln>
            <a:noFill/>
          </a:ln>
        </p:spPr>
        <p:txBody>
          <a:bodyPr wrap="square" rtlCol="0">
            <a:spAutoFit/>
          </a:bodyPr>
          <a:lstStyle/>
          <a:p>
            <a:r>
              <a:rPr lang="en-IN" sz="3200" b="1" dirty="0" smtClean="0"/>
              <a:t>The rope like strand of cotton fibres is called____</a:t>
            </a:r>
            <a:endParaRPr lang="en-IN" sz="3200" b="1" dirty="0"/>
          </a:p>
        </p:txBody>
      </p:sp>
    </p:spTree>
  </p:cSld>
  <p:clrMapOvr>
    <a:masterClrMapping/>
  </p:clrMapOvr>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2571744"/>
            <a:ext cx="9286908" cy="584775"/>
          </a:xfrm>
          <a:prstGeom prst="rect">
            <a:avLst/>
          </a:prstGeom>
          <a:noFill/>
          <a:ln>
            <a:noFill/>
          </a:ln>
        </p:spPr>
        <p:txBody>
          <a:bodyPr wrap="square" rtlCol="0">
            <a:spAutoFit/>
          </a:bodyPr>
          <a:lstStyle/>
          <a:p>
            <a:r>
              <a:rPr lang="en-IN" sz="3200" b="1" dirty="0" smtClean="0"/>
              <a:t>The rope like strand of cotton fibres is </a:t>
            </a:r>
            <a:r>
              <a:rPr lang="en-IN" sz="3200" b="1" dirty="0" smtClean="0"/>
              <a:t>called </a:t>
            </a:r>
            <a:r>
              <a:rPr lang="en-IN" sz="3200" b="1" dirty="0" smtClean="0">
                <a:solidFill>
                  <a:srgbClr val="C00000"/>
                </a:solidFill>
              </a:rPr>
              <a:t>sliver</a:t>
            </a:r>
            <a:r>
              <a:rPr lang="en-IN" sz="3200" b="1" dirty="0" smtClean="0"/>
              <a:t>.</a:t>
            </a:r>
            <a:endParaRPr lang="en-IN" sz="3200" b="1" dirty="0"/>
          </a:p>
        </p:txBody>
      </p:sp>
    </p:spTree>
  </p:cSld>
  <p:clrMapOvr>
    <a:masterClrMapping/>
  </p:clrMapOvr>
</p:sld>
</file>

<file path=ppt/slides/slide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571744"/>
            <a:ext cx="9286908" cy="1077218"/>
          </a:xfrm>
          <a:prstGeom prst="rect">
            <a:avLst/>
          </a:prstGeom>
          <a:noFill/>
          <a:ln>
            <a:noFill/>
          </a:ln>
        </p:spPr>
        <p:txBody>
          <a:bodyPr wrap="square" rtlCol="0">
            <a:spAutoFit/>
          </a:bodyPr>
          <a:lstStyle/>
          <a:p>
            <a:r>
              <a:rPr lang="en-IN" sz="3200" b="1" dirty="0" smtClean="0"/>
              <a:t>The cotton yarn is wound on big wooden or plastic reels called_____.</a:t>
            </a:r>
            <a:endParaRPr lang="en-IN" sz="3200"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2857496"/>
            <a:ext cx="8143932" cy="584775"/>
          </a:xfrm>
          <a:prstGeom prst="rect">
            <a:avLst/>
          </a:prstGeom>
          <a:noFill/>
          <a:ln>
            <a:noFill/>
          </a:ln>
        </p:spPr>
        <p:txBody>
          <a:bodyPr wrap="square" rtlCol="0">
            <a:spAutoFit/>
          </a:bodyPr>
          <a:lstStyle/>
          <a:p>
            <a:r>
              <a:rPr lang="en-IN" sz="3200" b="1" dirty="0" smtClean="0"/>
              <a:t>Cereals are rich sources </a:t>
            </a:r>
            <a:r>
              <a:rPr lang="en-IN" sz="3200" b="1" dirty="0" smtClean="0"/>
              <a:t>of </a:t>
            </a:r>
            <a:r>
              <a:rPr lang="en-IN" sz="3200" b="1" i="1" dirty="0" smtClean="0">
                <a:solidFill>
                  <a:srgbClr val="FF0000"/>
                </a:solidFill>
              </a:rPr>
              <a:t>carbohydrates</a:t>
            </a:r>
            <a:r>
              <a:rPr lang="en-IN" sz="3200" b="1" dirty="0" smtClean="0"/>
              <a:t>.</a:t>
            </a:r>
            <a:endParaRPr lang="en-IN" sz="3200" b="1" dirty="0"/>
          </a:p>
        </p:txBody>
      </p:sp>
    </p:spTree>
  </p:cSld>
  <p:clrMapOvr>
    <a:masterClrMapping/>
  </p:clrMapOvr>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571744"/>
            <a:ext cx="9286908" cy="1077218"/>
          </a:xfrm>
          <a:prstGeom prst="rect">
            <a:avLst/>
          </a:prstGeom>
          <a:noFill/>
          <a:ln>
            <a:noFill/>
          </a:ln>
        </p:spPr>
        <p:txBody>
          <a:bodyPr wrap="square" rtlCol="0">
            <a:spAutoFit/>
          </a:bodyPr>
          <a:lstStyle/>
          <a:p>
            <a:r>
              <a:rPr lang="en-IN" sz="3200" b="1" dirty="0" smtClean="0"/>
              <a:t>The cotton yarn is wound on big wooden or plastic reels </a:t>
            </a:r>
            <a:r>
              <a:rPr lang="en-IN" sz="3200" b="1" dirty="0" smtClean="0"/>
              <a:t>called </a:t>
            </a:r>
            <a:r>
              <a:rPr lang="en-IN" sz="3200" b="1" dirty="0" smtClean="0">
                <a:solidFill>
                  <a:srgbClr val="C00000"/>
                </a:solidFill>
              </a:rPr>
              <a:t>bobbin</a:t>
            </a:r>
            <a:r>
              <a:rPr lang="en-IN" sz="3200" b="1" dirty="0" smtClean="0"/>
              <a:t>.</a:t>
            </a:r>
            <a:endParaRPr lang="en-IN" sz="3200" b="1" dirty="0"/>
          </a:p>
        </p:txBody>
      </p:sp>
    </p:spTree>
  </p:cSld>
  <p:clrMapOvr>
    <a:masterClrMapping/>
  </p:clrMapOvr>
</p:sld>
</file>

<file path=ppt/slides/slide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571744"/>
            <a:ext cx="9286908" cy="584775"/>
          </a:xfrm>
          <a:prstGeom prst="rect">
            <a:avLst/>
          </a:prstGeom>
          <a:noFill/>
          <a:ln>
            <a:noFill/>
          </a:ln>
        </p:spPr>
        <p:txBody>
          <a:bodyPr wrap="square" rtlCol="0">
            <a:spAutoFit/>
          </a:bodyPr>
          <a:lstStyle/>
          <a:p>
            <a:pPr algn="ctr"/>
            <a:r>
              <a:rPr lang="en-IN" sz="3200" b="1" dirty="0" smtClean="0"/>
              <a:t>Yarn to Fabric</a:t>
            </a:r>
            <a:endParaRPr lang="en-IN" sz="3200" b="1" dirty="0"/>
          </a:p>
        </p:txBody>
      </p:sp>
    </p:spTree>
  </p:cSld>
  <p:clrMapOvr>
    <a:masterClrMapping/>
  </p:clrMapOvr>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9286908" cy="1077218"/>
          </a:xfrm>
          <a:prstGeom prst="rect">
            <a:avLst/>
          </a:prstGeom>
          <a:noFill/>
          <a:ln>
            <a:noFill/>
          </a:ln>
        </p:spPr>
        <p:txBody>
          <a:bodyPr wrap="square" rtlCol="0">
            <a:spAutoFit/>
          </a:bodyPr>
          <a:lstStyle/>
          <a:p>
            <a:r>
              <a:rPr lang="en-IN" sz="3200" b="1" dirty="0" smtClean="0"/>
              <a:t>Two main processes in which fibres are made from the yarn </a:t>
            </a:r>
            <a:r>
              <a:rPr lang="en-IN" sz="3200" b="1" dirty="0" smtClean="0"/>
              <a:t>are ___ and ___.</a:t>
            </a:r>
            <a:endParaRPr lang="en-IN" sz="3200" b="1" dirty="0"/>
          </a:p>
        </p:txBody>
      </p:sp>
    </p:spTree>
  </p:cSld>
  <p:clrMapOvr>
    <a:masterClrMapping/>
  </p:clrMapOvr>
</p:sld>
</file>

<file path=ppt/slides/slide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9286908" cy="1077218"/>
          </a:xfrm>
          <a:prstGeom prst="rect">
            <a:avLst/>
          </a:prstGeom>
          <a:noFill/>
          <a:ln>
            <a:noFill/>
          </a:ln>
        </p:spPr>
        <p:txBody>
          <a:bodyPr wrap="square" rtlCol="0">
            <a:spAutoFit/>
          </a:bodyPr>
          <a:lstStyle/>
          <a:p>
            <a:r>
              <a:rPr lang="en-IN" sz="3200" b="1" dirty="0" smtClean="0"/>
              <a:t>Two main processes in which fibres are made from the yarn </a:t>
            </a:r>
            <a:r>
              <a:rPr lang="en-IN" sz="3200" b="1" dirty="0" smtClean="0"/>
              <a:t>are </a:t>
            </a:r>
            <a:r>
              <a:rPr lang="en-IN" sz="3200" b="1" dirty="0" smtClean="0">
                <a:solidFill>
                  <a:srgbClr val="C00000"/>
                </a:solidFill>
              </a:rPr>
              <a:t>knitting</a:t>
            </a:r>
            <a:r>
              <a:rPr lang="en-IN" sz="3200" b="1" dirty="0" smtClean="0"/>
              <a:t> and </a:t>
            </a:r>
            <a:r>
              <a:rPr lang="en-IN" sz="3200" b="1" dirty="0" smtClean="0">
                <a:solidFill>
                  <a:srgbClr val="C00000"/>
                </a:solidFill>
              </a:rPr>
              <a:t>weaving</a:t>
            </a:r>
            <a:r>
              <a:rPr lang="en-IN" sz="3200" b="1" dirty="0" smtClean="0"/>
              <a:t>.</a:t>
            </a:r>
            <a:endParaRPr lang="en-IN" sz="3200" b="1" dirty="0"/>
          </a:p>
        </p:txBody>
      </p:sp>
    </p:spTree>
  </p:cSld>
  <p:clrMapOvr>
    <a:masterClrMapping/>
  </p:clrMapOvr>
</p:sld>
</file>

<file path=ppt/slides/slide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9286908" cy="584775"/>
          </a:xfrm>
          <a:prstGeom prst="rect">
            <a:avLst/>
          </a:prstGeom>
          <a:noFill/>
          <a:ln>
            <a:noFill/>
          </a:ln>
        </p:spPr>
        <p:txBody>
          <a:bodyPr wrap="square" rtlCol="0">
            <a:spAutoFit/>
          </a:bodyPr>
          <a:lstStyle/>
          <a:p>
            <a:pPr algn="ctr"/>
            <a:r>
              <a:rPr lang="en-IN" sz="3200" b="1" dirty="0" smtClean="0"/>
              <a:t>What is Knitting?</a:t>
            </a:r>
            <a:endParaRPr lang="en-IN" sz="3200" b="1" dirty="0"/>
          </a:p>
        </p:txBody>
      </p:sp>
    </p:spTree>
  </p:cSld>
  <p:clrMapOvr>
    <a:masterClrMapping/>
  </p:clrMapOvr>
</p:sld>
</file>

<file path=ppt/slides/slide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428868"/>
            <a:ext cx="9286908" cy="1569660"/>
          </a:xfrm>
          <a:prstGeom prst="rect">
            <a:avLst/>
          </a:prstGeom>
          <a:noFill/>
          <a:ln>
            <a:noFill/>
          </a:ln>
        </p:spPr>
        <p:txBody>
          <a:bodyPr wrap="square" rtlCol="0">
            <a:spAutoFit/>
          </a:bodyPr>
          <a:lstStyle/>
          <a:p>
            <a:r>
              <a:rPr lang="en-IN" sz="3200" b="1" dirty="0" smtClean="0"/>
              <a:t>Method by which a single thread or yarn may be turned into cloth with the help of hands and machine is called </a:t>
            </a:r>
            <a:r>
              <a:rPr lang="en-IN" sz="3200" b="1" dirty="0" smtClean="0"/>
              <a:t>knitting.</a:t>
            </a:r>
            <a:endParaRPr lang="en-IN" sz="3200" b="1" dirty="0"/>
          </a:p>
        </p:txBody>
      </p:sp>
    </p:spTree>
  </p:cSld>
  <p:clrMapOvr>
    <a:masterClrMapping/>
  </p:clrMapOvr>
</p:sld>
</file>

<file path=ppt/slides/slide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9286908" cy="584775"/>
          </a:xfrm>
          <a:prstGeom prst="rect">
            <a:avLst/>
          </a:prstGeom>
          <a:noFill/>
          <a:ln>
            <a:noFill/>
          </a:ln>
        </p:spPr>
        <p:txBody>
          <a:bodyPr wrap="square" rtlCol="0">
            <a:spAutoFit/>
          </a:bodyPr>
          <a:lstStyle/>
          <a:p>
            <a:pPr algn="ctr"/>
            <a:r>
              <a:rPr lang="en-IN" sz="3200" b="1" dirty="0" smtClean="0"/>
              <a:t>What is </a:t>
            </a:r>
            <a:r>
              <a:rPr lang="en-IN" sz="3200" b="1" dirty="0" smtClean="0"/>
              <a:t>Weaving?</a:t>
            </a:r>
            <a:endParaRPr lang="en-IN" sz="3200" b="1" dirty="0"/>
          </a:p>
        </p:txBody>
      </p:sp>
    </p:spTree>
  </p:cSld>
  <p:clrMapOvr>
    <a:masterClrMapping/>
  </p:clrMapOvr>
</p:sld>
</file>

<file path=ppt/slides/slide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71744"/>
            <a:ext cx="9286908" cy="1569660"/>
          </a:xfrm>
          <a:prstGeom prst="rect">
            <a:avLst/>
          </a:prstGeom>
          <a:noFill/>
          <a:ln>
            <a:noFill/>
          </a:ln>
        </p:spPr>
        <p:txBody>
          <a:bodyPr wrap="square" rtlCol="0">
            <a:spAutoFit/>
          </a:bodyPr>
          <a:lstStyle/>
          <a:p>
            <a:r>
              <a:rPr lang="en-IN" sz="3200" b="1" dirty="0" smtClean="0"/>
              <a:t>The process arranging two sets of yarns together to make a fabric with the help of a handloom or </a:t>
            </a:r>
            <a:r>
              <a:rPr lang="en-IN" sz="3200" b="1" dirty="0" smtClean="0"/>
              <a:t>power loom </a:t>
            </a:r>
            <a:r>
              <a:rPr lang="en-IN" sz="3200" b="1" dirty="0" smtClean="0"/>
              <a:t>is called Weaving.</a:t>
            </a:r>
            <a:endParaRPr lang="en-IN" sz="3200" b="1" dirty="0"/>
          </a:p>
        </p:txBody>
      </p:sp>
    </p:spTree>
  </p:cSld>
  <p:clrMapOvr>
    <a:masterClrMapping/>
  </p:clrMapOvr>
</p:sld>
</file>

<file path=ppt/slides/slide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9286908" cy="584775"/>
          </a:xfrm>
          <a:prstGeom prst="rect">
            <a:avLst/>
          </a:prstGeom>
          <a:noFill/>
          <a:ln>
            <a:noFill/>
          </a:ln>
        </p:spPr>
        <p:txBody>
          <a:bodyPr wrap="square" rtlCol="0">
            <a:spAutoFit/>
          </a:bodyPr>
          <a:lstStyle/>
          <a:p>
            <a:pPr algn="ctr"/>
            <a:r>
              <a:rPr lang="en-IN" sz="3200" b="1" dirty="0" smtClean="0"/>
              <a:t>What is </a:t>
            </a:r>
            <a:r>
              <a:rPr lang="en-IN" sz="3200" b="1" dirty="0" err="1" smtClean="0"/>
              <a:t>powerloom</a:t>
            </a:r>
            <a:r>
              <a:rPr lang="en-IN" sz="3200" b="1" dirty="0" smtClean="0"/>
              <a:t>?</a:t>
            </a:r>
            <a:endParaRPr lang="en-IN" sz="3200" b="1" dirty="0"/>
          </a:p>
        </p:txBody>
      </p:sp>
    </p:spTree>
  </p:cSld>
  <p:clrMapOvr>
    <a:masterClrMapping/>
  </p:clrMapOvr>
</p:sld>
</file>

<file path=ppt/slides/slide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9286908" cy="1077218"/>
          </a:xfrm>
          <a:prstGeom prst="rect">
            <a:avLst/>
          </a:prstGeom>
          <a:noFill/>
          <a:ln>
            <a:noFill/>
          </a:ln>
        </p:spPr>
        <p:txBody>
          <a:bodyPr wrap="square" rtlCol="0">
            <a:spAutoFit/>
          </a:bodyPr>
          <a:lstStyle/>
          <a:p>
            <a:r>
              <a:rPr lang="en-IN" sz="3200" b="1" dirty="0" smtClean="0"/>
              <a:t>Machines through which large scale of cotton and </a:t>
            </a:r>
            <a:r>
              <a:rPr lang="en-IN" sz="3200" b="1" dirty="0" smtClean="0"/>
              <a:t>woollen </a:t>
            </a:r>
            <a:r>
              <a:rPr lang="en-IN" sz="3200" b="1" dirty="0" smtClean="0"/>
              <a:t>fabrics are made is called </a:t>
            </a:r>
            <a:r>
              <a:rPr lang="en-IN" sz="3200" b="1" dirty="0" err="1" smtClean="0"/>
              <a:t>powerloom</a:t>
            </a:r>
            <a:r>
              <a:rPr lang="en-IN" sz="3200" b="1" dirty="0" smtClean="0"/>
              <a:t>. </a:t>
            </a:r>
            <a:endParaRPr lang="en-IN" sz="32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1077218"/>
          </a:xfrm>
          <a:prstGeom prst="rect">
            <a:avLst/>
          </a:prstGeom>
          <a:noFill/>
          <a:ln>
            <a:noFill/>
          </a:ln>
        </p:spPr>
        <p:txBody>
          <a:bodyPr wrap="square" rtlCol="0">
            <a:spAutoFit/>
          </a:bodyPr>
          <a:lstStyle/>
          <a:p>
            <a:r>
              <a:rPr lang="en-IN" sz="3200" b="1" dirty="0"/>
              <a:t>The foods consumed at a particular time of the day constitute a ____.</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571744"/>
            <a:ext cx="7643866" cy="584775"/>
          </a:xfrm>
          <a:prstGeom prst="rect">
            <a:avLst/>
          </a:prstGeom>
          <a:noFill/>
          <a:ln>
            <a:noFill/>
          </a:ln>
        </p:spPr>
        <p:txBody>
          <a:bodyPr wrap="square" rtlCol="0">
            <a:spAutoFit/>
          </a:bodyPr>
          <a:lstStyle/>
          <a:p>
            <a:pPr algn="ctr"/>
            <a:r>
              <a:rPr lang="en-IN" sz="3200" b="1" dirty="0" smtClean="0"/>
              <a:t>Give examples of cereals.</a:t>
            </a:r>
            <a:endParaRPr lang="en-IN" sz="3200" b="1" dirty="0"/>
          </a:p>
        </p:txBody>
      </p:sp>
    </p:spTree>
  </p:cSld>
  <p:clrMapOvr>
    <a:masterClrMapping/>
  </p:clrMapOvr>
</p:sld>
</file>

<file path=ppt/slides/slide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1928802"/>
            <a:ext cx="9286908" cy="2554545"/>
          </a:xfrm>
          <a:prstGeom prst="rect">
            <a:avLst/>
          </a:prstGeom>
          <a:noFill/>
          <a:ln>
            <a:noFill/>
          </a:ln>
        </p:spPr>
        <p:txBody>
          <a:bodyPr wrap="square" rtlCol="0">
            <a:spAutoFit/>
          </a:bodyPr>
          <a:lstStyle/>
          <a:p>
            <a:r>
              <a:rPr lang="en-IN" sz="3200" b="1" dirty="0" smtClean="0"/>
              <a:t>The yarn placed </a:t>
            </a:r>
            <a:r>
              <a:rPr lang="en-IN" sz="3200" b="1" dirty="0" err="1" smtClean="0"/>
              <a:t>lenghtwise</a:t>
            </a:r>
            <a:r>
              <a:rPr lang="en-IN" sz="3200" b="1" dirty="0" smtClean="0"/>
              <a:t> on the frames is called</a:t>
            </a:r>
            <a:r>
              <a:rPr lang="en-IN" sz="3200" b="1" dirty="0" smtClean="0"/>
              <a:t>___.</a:t>
            </a:r>
          </a:p>
          <a:p>
            <a:endParaRPr lang="en-US" sz="3200" b="1" dirty="0" smtClean="0"/>
          </a:p>
          <a:p>
            <a:r>
              <a:rPr lang="en-IN" sz="3200" b="1" dirty="0" smtClean="0"/>
              <a:t>The yarn which the shuttle spread across the </a:t>
            </a:r>
            <a:r>
              <a:rPr lang="en-IN" sz="3200" b="1" dirty="0" smtClean="0"/>
              <a:t>warp    </a:t>
            </a:r>
            <a:r>
              <a:rPr lang="en-IN" sz="3200" b="1" dirty="0" smtClean="0"/>
              <a:t>is called___.</a:t>
            </a:r>
            <a:endParaRPr lang="en-IN" sz="3200" b="1" dirty="0"/>
          </a:p>
        </p:txBody>
      </p:sp>
    </p:spTree>
  </p:cSld>
  <p:clrMapOvr>
    <a:masterClrMapping/>
  </p:clrMapOvr>
</p:sld>
</file>

<file path=ppt/slides/slide5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44" y="2000240"/>
            <a:ext cx="9286908" cy="2554545"/>
          </a:xfrm>
          <a:prstGeom prst="rect">
            <a:avLst/>
          </a:prstGeom>
          <a:noFill/>
          <a:ln>
            <a:noFill/>
          </a:ln>
        </p:spPr>
        <p:txBody>
          <a:bodyPr wrap="square" rtlCol="0">
            <a:spAutoFit/>
          </a:bodyPr>
          <a:lstStyle/>
          <a:p>
            <a:r>
              <a:rPr lang="en-IN" sz="3200" b="1" dirty="0" smtClean="0"/>
              <a:t>The yarn placed </a:t>
            </a:r>
            <a:r>
              <a:rPr lang="en-IN" sz="3200" b="1" i="1" dirty="0" err="1" smtClean="0">
                <a:solidFill>
                  <a:srgbClr val="FF0000"/>
                </a:solidFill>
              </a:rPr>
              <a:t>lenghtwise</a:t>
            </a:r>
            <a:r>
              <a:rPr lang="en-IN" sz="3200" b="1" dirty="0" smtClean="0"/>
              <a:t> on the frames is </a:t>
            </a:r>
            <a:r>
              <a:rPr lang="en-IN" sz="3200" b="1" dirty="0" smtClean="0"/>
              <a:t>called </a:t>
            </a:r>
            <a:r>
              <a:rPr lang="en-IN" sz="3200" b="1" dirty="0" smtClean="0">
                <a:solidFill>
                  <a:srgbClr val="C00000"/>
                </a:solidFill>
              </a:rPr>
              <a:t>warp</a:t>
            </a:r>
            <a:r>
              <a:rPr lang="en-IN" sz="3200" b="1" dirty="0" smtClean="0"/>
              <a:t>.</a:t>
            </a:r>
          </a:p>
          <a:p>
            <a:endParaRPr lang="en-US" sz="3200" b="1" dirty="0" smtClean="0"/>
          </a:p>
          <a:p>
            <a:r>
              <a:rPr lang="en-IN" sz="3200" b="1" dirty="0" smtClean="0"/>
              <a:t>The yarn which the shuttle spread across the </a:t>
            </a:r>
            <a:r>
              <a:rPr lang="en-IN" sz="3200" b="1" i="1" dirty="0" smtClean="0">
                <a:solidFill>
                  <a:srgbClr val="FF0000"/>
                </a:solidFill>
              </a:rPr>
              <a:t>width</a:t>
            </a:r>
            <a:r>
              <a:rPr lang="en-IN" sz="3200" b="1" dirty="0" smtClean="0"/>
              <a:t>    is called </a:t>
            </a:r>
            <a:r>
              <a:rPr lang="en-IN" sz="3200" b="1" dirty="0" smtClean="0">
                <a:solidFill>
                  <a:srgbClr val="C00000"/>
                </a:solidFill>
              </a:rPr>
              <a:t>weft</a:t>
            </a:r>
            <a:r>
              <a:rPr lang="en-IN" sz="3200" b="1" dirty="0" smtClean="0"/>
              <a:t>.</a:t>
            </a:r>
            <a:endParaRPr lang="en-IN" sz="3200" b="1" dirty="0"/>
          </a:p>
        </p:txBody>
      </p:sp>
    </p:spTree>
  </p:cSld>
  <p:clrMapOvr>
    <a:masterClrMapping/>
  </p:clrMapOvr>
</p:sld>
</file>

<file path=ppt/slides/slide5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9286908" cy="584775"/>
          </a:xfrm>
          <a:prstGeom prst="rect">
            <a:avLst/>
          </a:prstGeom>
          <a:noFill/>
          <a:ln>
            <a:noFill/>
          </a:ln>
        </p:spPr>
        <p:txBody>
          <a:bodyPr wrap="square" rtlCol="0">
            <a:spAutoFit/>
          </a:bodyPr>
          <a:lstStyle/>
          <a:p>
            <a:pPr algn="ctr"/>
            <a:r>
              <a:rPr lang="en-IN" sz="3200" b="1" dirty="0" smtClean="0"/>
              <a:t>Uses of Cotton, Jute, Coconut Fibre</a:t>
            </a:r>
            <a:endParaRPr lang="en-IN" sz="3200" b="1" dirty="0"/>
          </a:p>
        </p:txBody>
      </p:sp>
    </p:spTree>
  </p:cSld>
  <p:clrMapOvr>
    <a:masterClrMapping/>
  </p:clrMapOvr>
</p:sld>
</file>

<file path=ppt/slides/slide5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9286908" cy="1077218"/>
          </a:xfrm>
          <a:prstGeom prst="rect">
            <a:avLst/>
          </a:prstGeom>
          <a:noFill/>
          <a:ln>
            <a:noFill/>
          </a:ln>
        </p:spPr>
        <p:txBody>
          <a:bodyPr wrap="square" rtlCol="0">
            <a:spAutoFit/>
          </a:bodyPr>
          <a:lstStyle/>
          <a:p>
            <a:r>
              <a:rPr lang="en-IN" sz="3200" b="1" dirty="0" smtClean="0"/>
              <a:t>Most of the cotton is used in the manufacture of </a:t>
            </a:r>
            <a:r>
              <a:rPr lang="en-IN" sz="3200" b="1" dirty="0" smtClean="0"/>
              <a:t>cotton ____ and ____.</a:t>
            </a:r>
            <a:endParaRPr lang="en-IN" sz="3200" b="1" dirty="0"/>
          </a:p>
        </p:txBody>
      </p:sp>
    </p:spTree>
  </p:cSld>
  <p:clrMapOvr>
    <a:masterClrMapping/>
  </p:clrMapOvr>
</p:sld>
</file>

<file path=ppt/slides/slide5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9286908" cy="1077218"/>
          </a:xfrm>
          <a:prstGeom prst="rect">
            <a:avLst/>
          </a:prstGeom>
          <a:noFill/>
          <a:ln>
            <a:noFill/>
          </a:ln>
        </p:spPr>
        <p:txBody>
          <a:bodyPr wrap="square" rtlCol="0">
            <a:spAutoFit/>
          </a:bodyPr>
          <a:lstStyle/>
          <a:p>
            <a:r>
              <a:rPr lang="en-IN" sz="3200" b="1" dirty="0" smtClean="0"/>
              <a:t>Most of the cotton is used in the manufacture of </a:t>
            </a:r>
            <a:r>
              <a:rPr lang="en-IN" sz="3200" b="1" dirty="0" smtClean="0"/>
              <a:t>cotton </a:t>
            </a:r>
            <a:r>
              <a:rPr lang="en-IN" sz="3200" b="1" dirty="0" smtClean="0">
                <a:solidFill>
                  <a:srgbClr val="C00000"/>
                </a:solidFill>
              </a:rPr>
              <a:t>textiles</a:t>
            </a:r>
            <a:r>
              <a:rPr lang="en-IN" sz="3200" b="1" dirty="0" smtClean="0"/>
              <a:t> and </a:t>
            </a:r>
            <a:r>
              <a:rPr lang="en-IN" sz="3200" b="1" dirty="0" smtClean="0">
                <a:solidFill>
                  <a:srgbClr val="C00000"/>
                </a:solidFill>
              </a:rPr>
              <a:t>undergarments</a:t>
            </a:r>
            <a:r>
              <a:rPr lang="en-IN" sz="3200" b="1" dirty="0" smtClean="0"/>
              <a:t>.</a:t>
            </a:r>
            <a:endParaRPr lang="en-IN" sz="3200" b="1" dirty="0"/>
          </a:p>
        </p:txBody>
      </p:sp>
    </p:spTree>
  </p:cSld>
  <p:clrMapOvr>
    <a:masterClrMapping/>
  </p:clrMapOvr>
</p:sld>
</file>

<file path=ppt/slides/slide5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9286908" cy="584775"/>
          </a:xfrm>
          <a:prstGeom prst="rect">
            <a:avLst/>
          </a:prstGeom>
          <a:noFill/>
          <a:ln>
            <a:noFill/>
          </a:ln>
        </p:spPr>
        <p:txBody>
          <a:bodyPr wrap="square" rtlCol="0">
            <a:spAutoFit/>
          </a:bodyPr>
          <a:lstStyle/>
          <a:p>
            <a:pPr algn="ctr"/>
            <a:r>
              <a:rPr lang="en-IN" sz="3200" b="1" dirty="0" smtClean="0"/>
              <a:t>What are the uses of superior grade cotton?</a:t>
            </a:r>
            <a:endParaRPr lang="en-IN" sz="3200" b="1" dirty="0"/>
          </a:p>
        </p:txBody>
      </p:sp>
    </p:spTree>
  </p:cSld>
  <p:clrMapOvr>
    <a:masterClrMapping/>
  </p:clrMapOvr>
</p:sld>
</file>

<file path=ppt/slides/slide5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9286908" cy="1077218"/>
          </a:xfrm>
          <a:prstGeom prst="rect">
            <a:avLst/>
          </a:prstGeom>
          <a:noFill/>
          <a:ln>
            <a:noFill/>
          </a:ln>
        </p:spPr>
        <p:txBody>
          <a:bodyPr wrap="square" rtlCol="0">
            <a:spAutoFit/>
          </a:bodyPr>
          <a:lstStyle/>
          <a:p>
            <a:r>
              <a:rPr lang="en-IN" sz="3200" b="1" dirty="0" smtClean="0"/>
              <a:t>Manufacturing of rayon and superior paper for printing notes and </a:t>
            </a:r>
            <a:r>
              <a:rPr lang="en-IN" sz="3200" b="1" dirty="0" smtClean="0"/>
              <a:t>Government </a:t>
            </a:r>
            <a:r>
              <a:rPr lang="en-IN" sz="3200" b="1" dirty="0" smtClean="0"/>
              <a:t>stamp papers.</a:t>
            </a:r>
            <a:endParaRPr lang="en-IN" sz="3200" b="1" dirty="0"/>
          </a:p>
        </p:txBody>
      </p:sp>
    </p:spTree>
  </p:cSld>
  <p:clrMapOvr>
    <a:masterClrMapping/>
  </p:clrMapOvr>
</p:sld>
</file>

<file path=ppt/slides/slide5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9286908" cy="584775"/>
          </a:xfrm>
          <a:prstGeom prst="rect">
            <a:avLst/>
          </a:prstGeom>
          <a:noFill/>
          <a:ln>
            <a:noFill/>
          </a:ln>
        </p:spPr>
        <p:txBody>
          <a:bodyPr wrap="square" rtlCol="0">
            <a:spAutoFit/>
          </a:bodyPr>
          <a:lstStyle/>
          <a:p>
            <a:pPr algn="ctr"/>
            <a:r>
              <a:rPr lang="en-IN" sz="3200" b="1" dirty="0" smtClean="0"/>
              <a:t>Cotton can absorb a large amount of____.</a:t>
            </a:r>
            <a:endParaRPr lang="en-IN" sz="3200" b="1" dirty="0"/>
          </a:p>
        </p:txBody>
      </p:sp>
    </p:spTree>
  </p:cSld>
  <p:clrMapOvr>
    <a:masterClrMapping/>
  </p:clrMapOvr>
</p:sld>
</file>

<file path=ppt/slides/slide5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9286908" cy="584775"/>
          </a:xfrm>
          <a:prstGeom prst="rect">
            <a:avLst/>
          </a:prstGeom>
          <a:noFill/>
          <a:ln>
            <a:noFill/>
          </a:ln>
        </p:spPr>
        <p:txBody>
          <a:bodyPr wrap="square" rtlCol="0">
            <a:spAutoFit/>
          </a:bodyPr>
          <a:lstStyle/>
          <a:p>
            <a:pPr algn="ctr"/>
            <a:r>
              <a:rPr lang="en-IN" sz="3200" b="1" dirty="0" smtClean="0"/>
              <a:t>Cotton can absorb a large amount </a:t>
            </a:r>
            <a:r>
              <a:rPr lang="en-IN" sz="3200" b="1" dirty="0" smtClean="0"/>
              <a:t>of </a:t>
            </a:r>
            <a:r>
              <a:rPr lang="en-IN" sz="3200" b="1" dirty="0" smtClean="0">
                <a:solidFill>
                  <a:srgbClr val="C00000"/>
                </a:solidFill>
              </a:rPr>
              <a:t>water</a:t>
            </a:r>
            <a:r>
              <a:rPr lang="en-IN" sz="3200" b="1" dirty="0" smtClean="0"/>
              <a:t>.</a:t>
            </a:r>
            <a:endParaRPr lang="en-IN" sz="3200" b="1" dirty="0"/>
          </a:p>
        </p:txBody>
      </p:sp>
    </p:spTree>
  </p:cSld>
  <p:clrMapOvr>
    <a:masterClrMapping/>
  </p:clrMapOvr>
</p:sld>
</file>

<file path=ppt/slides/slide5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9286908" cy="584775"/>
          </a:xfrm>
          <a:prstGeom prst="rect">
            <a:avLst/>
          </a:prstGeom>
          <a:noFill/>
          <a:ln>
            <a:noFill/>
          </a:ln>
        </p:spPr>
        <p:txBody>
          <a:bodyPr wrap="square" rtlCol="0">
            <a:spAutoFit/>
          </a:bodyPr>
          <a:lstStyle/>
          <a:p>
            <a:pPr algn="ctr"/>
            <a:r>
              <a:rPr lang="en-IN" sz="3200" b="1" dirty="0" smtClean="0"/>
              <a:t>What are the </a:t>
            </a:r>
            <a:r>
              <a:rPr lang="en-IN" sz="3200" b="1" dirty="0" smtClean="0"/>
              <a:t>uses </a:t>
            </a:r>
            <a:r>
              <a:rPr lang="en-IN" sz="3200" b="1" dirty="0" smtClean="0"/>
              <a:t>of Jute yarn?</a:t>
            </a:r>
            <a:endParaRPr lang="en-IN" sz="3200" b="1"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2857496"/>
            <a:ext cx="8143932" cy="584775"/>
          </a:xfrm>
          <a:prstGeom prst="rect">
            <a:avLst/>
          </a:prstGeom>
          <a:noFill/>
          <a:ln>
            <a:noFill/>
          </a:ln>
        </p:spPr>
        <p:txBody>
          <a:bodyPr wrap="square" rtlCol="0">
            <a:spAutoFit/>
          </a:bodyPr>
          <a:lstStyle/>
          <a:p>
            <a:pPr algn="ctr"/>
            <a:r>
              <a:rPr lang="en-IN" sz="3200" b="1" dirty="0" smtClean="0"/>
              <a:t>Rice, wheat maize.</a:t>
            </a:r>
            <a:endParaRPr lang="en-IN" sz="3200" b="1" dirty="0"/>
          </a:p>
        </p:txBody>
      </p:sp>
    </p:spTree>
  </p:cSld>
  <p:clrMapOvr>
    <a:masterClrMapping/>
  </p:clrMapOvr>
</p:sld>
</file>

<file path=ppt/slides/slide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9286908" cy="584775"/>
          </a:xfrm>
          <a:prstGeom prst="rect">
            <a:avLst/>
          </a:prstGeom>
          <a:noFill/>
          <a:ln>
            <a:noFill/>
          </a:ln>
        </p:spPr>
        <p:txBody>
          <a:bodyPr wrap="square" rtlCol="0">
            <a:spAutoFit/>
          </a:bodyPr>
          <a:lstStyle/>
          <a:p>
            <a:pPr algn="ctr"/>
            <a:r>
              <a:rPr lang="en-IN" sz="3200" b="1" dirty="0" smtClean="0"/>
              <a:t>Packing </a:t>
            </a:r>
            <a:r>
              <a:rPr lang="en-IN" sz="3200" b="1" dirty="0" smtClean="0"/>
              <a:t>cloth , jute sacks , cheap </a:t>
            </a:r>
            <a:r>
              <a:rPr lang="en-IN" sz="3200" b="1" dirty="0" smtClean="0"/>
              <a:t>ornaments</a:t>
            </a:r>
            <a:endParaRPr lang="en-IN" sz="3200" b="1" dirty="0"/>
          </a:p>
        </p:txBody>
      </p:sp>
    </p:spTree>
  </p:cSld>
  <p:clrMapOvr>
    <a:masterClrMapping/>
  </p:clrMapOvr>
</p:sld>
</file>

<file path=ppt/slides/slide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9286908" cy="584775"/>
          </a:xfrm>
          <a:prstGeom prst="rect">
            <a:avLst/>
          </a:prstGeom>
          <a:noFill/>
          <a:ln>
            <a:noFill/>
          </a:ln>
        </p:spPr>
        <p:txBody>
          <a:bodyPr wrap="square" rtlCol="0">
            <a:spAutoFit/>
          </a:bodyPr>
          <a:lstStyle/>
          <a:p>
            <a:pPr algn="ctr"/>
            <a:r>
              <a:rPr lang="en-IN" sz="3200" b="1" dirty="0" smtClean="0"/>
              <a:t>What are the use of Jute fibres?</a:t>
            </a:r>
            <a:endParaRPr lang="en-IN" sz="3200" b="1" dirty="0"/>
          </a:p>
        </p:txBody>
      </p:sp>
    </p:spTree>
  </p:cSld>
  <p:clrMapOvr>
    <a:masterClrMapping/>
  </p:clrMapOvr>
</p:sld>
</file>

<file path=ppt/slides/slide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71744"/>
            <a:ext cx="9286908" cy="1077218"/>
          </a:xfrm>
          <a:prstGeom prst="rect">
            <a:avLst/>
          </a:prstGeom>
          <a:noFill/>
          <a:ln>
            <a:noFill/>
          </a:ln>
        </p:spPr>
        <p:txBody>
          <a:bodyPr wrap="square" rtlCol="0">
            <a:spAutoFit/>
          </a:bodyPr>
          <a:lstStyle/>
          <a:p>
            <a:pPr algn="ctr"/>
            <a:r>
              <a:rPr lang="en-IN" sz="3200" b="1" dirty="0" smtClean="0"/>
              <a:t>Making </a:t>
            </a:r>
            <a:r>
              <a:rPr lang="en-IN" sz="3200" b="1" dirty="0" smtClean="0"/>
              <a:t>ropes , carpets , curtains ,fancy </a:t>
            </a:r>
            <a:r>
              <a:rPr lang="en-IN" sz="3200" b="1" dirty="0" smtClean="0"/>
              <a:t>dress materials.</a:t>
            </a:r>
            <a:endParaRPr lang="en-IN" sz="3200" b="1" dirty="0"/>
          </a:p>
        </p:txBody>
      </p:sp>
    </p:spTree>
  </p:cSld>
  <p:clrMapOvr>
    <a:masterClrMapping/>
  </p:clrMapOvr>
</p:sld>
</file>

<file path=ppt/slides/slide5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9286908" cy="584775"/>
          </a:xfrm>
          <a:prstGeom prst="rect">
            <a:avLst/>
          </a:prstGeom>
          <a:noFill/>
          <a:ln>
            <a:noFill/>
          </a:ln>
        </p:spPr>
        <p:txBody>
          <a:bodyPr wrap="square" rtlCol="0">
            <a:spAutoFit/>
          </a:bodyPr>
          <a:lstStyle/>
          <a:p>
            <a:pPr algn="ctr"/>
            <a:r>
              <a:rPr lang="en-IN" sz="3200" b="1" dirty="0" smtClean="0"/>
              <a:t>What </a:t>
            </a:r>
            <a:r>
              <a:rPr lang="en-IN" sz="3200" b="1" dirty="0" smtClean="0"/>
              <a:t>is coir?</a:t>
            </a:r>
            <a:endParaRPr lang="en-IN" sz="3200" b="1" dirty="0"/>
          </a:p>
        </p:txBody>
      </p:sp>
    </p:spTree>
  </p:cSld>
  <p:clrMapOvr>
    <a:masterClrMapping/>
  </p:clrMapOvr>
</p:sld>
</file>

<file path=ppt/slides/slide5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9286908" cy="1077218"/>
          </a:xfrm>
          <a:prstGeom prst="rect">
            <a:avLst/>
          </a:prstGeom>
          <a:noFill/>
          <a:ln>
            <a:noFill/>
          </a:ln>
        </p:spPr>
        <p:txBody>
          <a:bodyPr wrap="square" rtlCol="0">
            <a:spAutoFit/>
          </a:bodyPr>
          <a:lstStyle/>
          <a:p>
            <a:r>
              <a:rPr lang="en-IN" sz="3200" b="1" dirty="0" smtClean="0"/>
              <a:t>The fibre obtained from the outer covering of the coconut is called coir</a:t>
            </a:r>
            <a:endParaRPr lang="en-IN" sz="3200" b="1" dirty="0"/>
          </a:p>
        </p:txBody>
      </p:sp>
    </p:spTree>
  </p:cSld>
  <p:clrMapOvr>
    <a:masterClrMapping/>
  </p:clrMapOvr>
</p:sld>
</file>

<file path=ppt/slides/slide5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9286908" cy="584775"/>
          </a:xfrm>
          <a:prstGeom prst="rect">
            <a:avLst/>
          </a:prstGeom>
          <a:noFill/>
          <a:ln>
            <a:noFill/>
          </a:ln>
        </p:spPr>
        <p:txBody>
          <a:bodyPr wrap="square" rtlCol="0">
            <a:spAutoFit/>
          </a:bodyPr>
          <a:lstStyle/>
          <a:p>
            <a:pPr algn="ctr"/>
            <a:r>
              <a:rPr lang="en-IN" sz="3200" b="1" dirty="0" smtClean="0"/>
              <a:t>What are the </a:t>
            </a:r>
            <a:r>
              <a:rPr lang="en-IN" sz="3200" b="1" dirty="0" smtClean="0"/>
              <a:t>uses </a:t>
            </a:r>
            <a:r>
              <a:rPr lang="en-IN" sz="3200" b="1" dirty="0" smtClean="0"/>
              <a:t>of coir?</a:t>
            </a:r>
            <a:endParaRPr lang="en-IN" sz="3200" b="1" dirty="0"/>
          </a:p>
        </p:txBody>
      </p:sp>
    </p:spTree>
  </p:cSld>
  <p:clrMapOvr>
    <a:masterClrMapping/>
  </p:clrMapOvr>
</p:sld>
</file>

<file path=ppt/slides/slide5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71744"/>
            <a:ext cx="9286908" cy="1077218"/>
          </a:xfrm>
          <a:prstGeom prst="rect">
            <a:avLst/>
          </a:prstGeom>
          <a:noFill/>
          <a:ln>
            <a:noFill/>
          </a:ln>
        </p:spPr>
        <p:txBody>
          <a:bodyPr wrap="square" rtlCol="0">
            <a:spAutoFit/>
          </a:bodyPr>
          <a:lstStyle/>
          <a:p>
            <a:pPr algn="ctr"/>
            <a:r>
              <a:rPr lang="en-IN" sz="3200" b="1" dirty="0" smtClean="0"/>
              <a:t>Foot </a:t>
            </a:r>
            <a:r>
              <a:rPr lang="en-IN" sz="3200" b="1" dirty="0" err="1" smtClean="0"/>
              <a:t>mats,floor</a:t>
            </a:r>
            <a:r>
              <a:rPr lang="en-IN" sz="3200" b="1" dirty="0" smtClean="0"/>
              <a:t> </a:t>
            </a:r>
            <a:r>
              <a:rPr lang="en-IN" sz="3200" b="1" dirty="0" err="1" smtClean="0"/>
              <a:t>carpets,ropes,filling</a:t>
            </a:r>
            <a:r>
              <a:rPr lang="en-IN" sz="3200" b="1" dirty="0" smtClean="0"/>
              <a:t> </a:t>
            </a:r>
            <a:r>
              <a:rPr lang="en-IN" sz="3200" b="1" dirty="0" err="1" smtClean="0"/>
              <a:t>matresses</a:t>
            </a:r>
            <a:r>
              <a:rPr lang="en-IN" sz="3200" b="1" dirty="0" smtClean="0"/>
              <a:t> and pillows</a:t>
            </a:r>
            <a:endParaRPr lang="en-IN" sz="3200" b="1" dirty="0"/>
          </a:p>
        </p:txBody>
      </p:sp>
    </p:spTree>
  </p:cSld>
  <p:clrMapOvr>
    <a:masterClrMapping/>
  </p:clrMapOvr>
</p:sld>
</file>

<file path=ppt/slides/slide5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71744"/>
            <a:ext cx="9144000" cy="1077218"/>
          </a:xfrm>
          <a:prstGeom prst="rect">
            <a:avLst/>
          </a:prstGeom>
          <a:noFill/>
          <a:ln>
            <a:solidFill>
              <a:schemeClr val="tx1"/>
            </a:solidFill>
          </a:ln>
        </p:spPr>
        <p:txBody>
          <a:bodyPr wrap="square" rtlCol="0">
            <a:spAutoFit/>
          </a:bodyPr>
          <a:lstStyle/>
          <a:p>
            <a:pPr algn="ctr"/>
            <a:r>
              <a:rPr lang="en-IN" sz="3200" b="1" dirty="0" smtClean="0"/>
              <a:t>Why cotton clothes are rough as compared</a:t>
            </a:r>
          </a:p>
          <a:p>
            <a:pPr algn="ctr"/>
            <a:r>
              <a:rPr lang="en-IN" sz="3200" b="1" dirty="0" smtClean="0"/>
              <a:t>to silk, rayon or polyester. </a:t>
            </a:r>
            <a:endParaRPr lang="en-IN" sz="3200" b="1" dirty="0"/>
          </a:p>
        </p:txBody>
      </p:sp>
    </p:spTree>
  </p:cSld>
  <p:clrMapOvr>
    <a:masterClrMapping/>
  </p:clrMapOvr>
</p:sld>
</file>

<file path=ppt/slides/slide5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10001320" cy="1077218"/>
          </a:xfrm>
          <a:prstGeom prst="rect">
            <a:avLst/>
          </a:prstGeom>
          <a:noFill/>
          <a:ln>
            <a:noFill/>
          </a:ln>
        </p:spPr>
        <p:txBody>
          <a:bodyPr wrap="square" rtlCol="0">
            <a:spAutoFit/>
          </a:bodyPr>
          <a:lstStyle/>
          <a:p>
            <a:r>
              <a:rPr lang="en-IN" sz="3200" b="1" dirty="0" smtClean="0"/>
              <a:t>The fibres of cotton and wool </a:t>
            </a:r>
            <a:r>
              <a:rPr lang="en-IN" sz="3200" b="1" dirty="0" smtClean="0"/>
              <a:t>have many  ___ and</a:t>
            </a:r>
          </a:p>
          <a:p>
            <a:r>
              <a:rPr lang="en-IN" sz="3200" b="1" dirty="0" smtClean="0"/>
              <a:t> ___ surface</a:t>
            </a:r>
            <a:r>
              <a:rPr lang="en-IN" sz="3200" b="1" dirty="0" smtClean="0"/>
              <a:t>.</a:t>
            </a:r>
            <a:endParaRPr lang="en-IN" sz="3200" b="1" dirty="0"/>
          </a:p>
        </p:txBody>
      </p:sp>
    </p:spTree>
  </p:cSld>
  <p:clrMapOvr>
    <a:masterClrMapping/>
  </p:clrMapOvr>
</p:sld>
</file>

<file path=ppt/slides/slide5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571744"/>
            <a:ext cx="10001320" cy="1077218"/>
          </a:xfrm>
          <a:prstGeom prst="rect">
            <a:avLst/>
          </a:prstGeom>
          <a:noFill/>
          <a:ln>
            <a:noFill/>
          </a:ln>
        </p:spPr>
        <p:txBody>
          <a:bodyPr wrap="square" rtlCol="0">
            <a:spAutoFit/>
          </a:bodyPr>
          <a:lstStyle/>
          <a:p>
            <a:r>
              <a:rPr lang="en-IN" sz="3200" b="1" dirty="0" smtClean="0"/>
              <a:t>The fibres of cotton and wool </a:t>
            </a:r>
            <a:r>
              <a:rPr lang="en-IN" sz="3200" b="1" dirty="0" smtClean="0"/>
              <a:t>have many </a:t>
            </a:r>
            <a:r>
              <a:rPr lang="en-IN" sz="3200" b="1" dirty="0" smtClean="0">
                <a:solidFill>
                  <a:srgbClr val="C00000"/>
                </a:solidFill>
              </a:rPr>
              <a:t>folds</a:t>
            </a:r>
            <a:r>
              <a:rPr lang="en-IN" sz="3200" b="1" dirty="0" smtClean="0"/>
              <a:t> and</a:t>
            </a:r>
          </a:p>
          <a:p>
            <a:r>
              <a:rPr lang="en-IN" sz="3200" b="1" dirty="0" smtClean="0"/>
              <a:t> </a:t>
            </a:r>
            <a:r>
              <a:rPr lang="en-IN" sz="3200" b="1" dirty="0" smtClean="0">
                <a:solidFill>
                  <a:srgbClr val="C00000"/>
                </a:solidFill>
              </a:rPr>
              <a:t>uneven</a:t>
            </a:r>
            <a:r>
              <a:rPr lang="en-IN" sz="3200" b="1" dirty="0" smtClean="0"/>
              <a:t> surface</a:t>
            </a:r>
            <a:r>
              <a:rPr lang="en-IN" sz="3200" b="1" dirty="0" smtClean="0"/>
              <a:t>.</a:t>
            </a:r>
            <a:endParaRPr lang="en-IN" sz="3200" b="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571744"/>
            <a:ext cx="7643866" cy="1077218"/>
          </a:xfrm>
          <a:prstGeom prst="rect">
            <a:avLst/>
          </a:prstGeom>
          <a:noFill/>
          <a:ln>
            <a:noFill/>
          </a:ln>
        </p:spPr>
        <p:txBody>
          <a:bodyPr wrap="square" rtlCol="0">
            <a:spAutoFit/>
          </a:bodyPr>
          <a:lstStyle/>
          <a:p>
            <a:r>
              <a:rPr lang="en-IN" sz="3200" b="1" dirty="0" smtClean="0"/>
              <a:t>Pulses are obtained from seeds of ___plants.</a:t>
            </a:r>
            <a:endParaRPr lang="en-IN" sz="3200" b="1" dirty="0"/>
          </a:p>
        </p:txBody>
      </p:sp>
    </p:spTree>
  </p:cSld>
  <p:clrMapOvr>
    <a:masterClrMapping/>
  </p:clrMapOvr>
</p:sld>
</file>

<file path=ppt/slides/slide5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346" y="2571744"/>
            <a:ext cx="10001320" cy="584775"/>
          </a:xfrm>
          <a:prstGeom prst="rect">
            <a:avLst/>
          </a:prstGeom>
          <a:noFill/>
          <a:ln>
            <a:noFill/>
          </a:ln>
        </p:spPr>
        <p:txBody>
          <a:bodyPr wrap="square" rtlCol="0">
            <a:spAutoFit/>
          </a:bodyPr>
          <a:lstStyle/>
          <a:p>
            <a:pPr algn="ctr"/>
            <a:r>
              <a:rPr lang="en-IN" sz="3200" b="1" dirty="0" smtClean="0"/>
              <a:t>Why </a:t>
            </a:r>
            <a:r>
              <a:rPr lang="en-IN" sz="3200" b="1" dirty="0" smtClean="0"/>
              <a:t>are </a:t>
            </a:r>
            <a:r>
              <a:rPr lang="en-IN" sz="3200" b="1" dirty="0" err="1" smtClean="0"/>
              <a:t>silk,rayon</a:t>
            </a:r>
            <a:r>
              <a:rPr lang="en-IN" sz="3200" b="1" dirty="0" smtClean="0"/>
              <a:t> </a:t>
            </a:r>
            <a:r>
              <a:rPr lang="en-IN" sz="3200" b="1" dirty="0" smtClean="0"/>
              <a:t>or </a:t>
            </a:r>
            <a:r>
              <a:rPr lang="en-IN" sz="3200" b="1" dirty="0" err="1" smtClean="0"/>
              <a:t>polyster</a:t>
            </a:r>
            <a:r>
              <a:rPr lang="en-IN" sz="3200" b="1" dirty="0" smtClean="0"/>
              <a:t> </a:t>
            </a:r>
            <a:r>
              <a:rPr lang="en-IN" sz="3200" b="1" dirty="0" smtClean="0"/>
              <a:t>soft </a:t>
            </a:r>
            <a:r>
              <a:rPr lang="en-IN" sz="3200" b="1" dirty="0" smtClean="0"/>
              <a:t>to touch?</a:t>
            </a:r>
            <a:endParaRPr lang="en-IN" sz="3200" b="1" dirty="0"/>
          </a:p>
        </p:txBody>
      </p:sp>
    </p:spTree>
  </p:cSld>
  <p:clrMapOvr>
    <a:masterClrMapping/>
  </p:clrMapOvr>
</p:sld>
</file>

<file path=ppt/slides/slide5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2571744"/>
            <a:ext cx="8429684" cy="1569660"/>
          </a:xfrm>
          <a:prstGeom prst="rect">
            <a:avLst/>
          </a:prstGeom>
          <a:noFill/>
          <a:ln>
            <a:noFill/>
          </a:ln>
        </p:spPr>
        <p:txBody>
          <a:bodyPr wrap="square" rtlCol="0">
            <a:spAutoFit/>
          </a:bodyPr>
          <a:lstStyle/>
          <a:p>
            <a:r>
              <a:rPr lang="en-IN" sz="3200" b="1" dirty="0" err="1" smtClean="0"/>
              <a:t>Silk,rayon</a:t>
            </a:r>
            <a:r>
              <a:rPr lang="en-IN" sz="3200" b="1" dirty="0" smtClean="0"/>
              <a:t> or </a:t>
            </a:r>
            <a:r>
              <a:rPr lang="en-IN" sz="3200" b="1" dirty="0" err="1" smtClean="0"/>
              <a:t>polyster</a:t>
            </a:r>
            <a:r>
              <a:rPr lang="en-IN" sz="3200" b="1" dirty="0" smtClean="0"/>
              <a:t> are soft to touch because there are no folds and </a:t>
            </a:r>
            <a:r>
              <a:rPr lang="en-IN" sz="3200" b="1" dirty="0" smtClean="0"/>
              <a:t>the surface </a:t>
            </a:r>
            <a:r>
              <a:rPr lang="en-IN" sz="3200" b="1" dirty="0" smtClean="0"/>
              <a:t>of the fibre is </a:t>
            </a:r>
            <a:r>
              <a:rPr lang="en-IN" sz="3200" b="1" dirty="0" smtClean="0"/>
              <a:t>smooth.</a:t>
            </a:r>
            <a:endParaRPr lang="en-IN" sz="3200" b="1" dirty="0"/>
          </a:p>
        </p:txBody>
      </p:sp>
    </p:spTree>
  </p:cSld>
  <p:clrMapOvr>
    <a:masterClrMapping/>
  </p:clrMapOvr>
</p:sld>
</file>

<file path=ppt/slides/slide5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2571744"/>
            <a:ext cx="8286808" cy="1077218"/>
          </a:xfrm>
          <a:prstGeom prst="rect">
            <a:avLst/>
          </a:prstGeom>
          <a:noFill/>
          <a:ln>
            <a:noFill/>
          </a:ln>
        </p:spPr>
        <p:txBody>
          <a:bodyPr wrap="square" rtlCol="0">
            <a:spAutoFit/>
          </a:bodyPr>
          <a:lstStyle/>
          <a:p>
            <a:pPr algn="ctr"/>
            <a:r>
              <a:rPr lang="en-IN" sz="3200" b="1" dirty="0" smtClean="0"/>
              <a:t>__</a:t>
            </a:r>
            <a:r>
              <a:rPr lang="en-IN" sz="3200" b="1" dirty="0" err="1" smtClean="0"/>
              <a:t>and___fibres</a:t>
            </a:r>
            <a:r>
              <a:rPr lang="en-IN" sz="3200" b="1" dirty="0" smtClean="0"/>
              <a:t> are very rough, hard and highly uneven.</a:t>
            </a:r>
            <a:endParaRPr lang="en-IN" sz="3200" b="1" dirty="0"/>
          </a:p>
        </p:txBody>
      </p:sp>
    </p:spTree>
  </p:cSld>
  <p:clrMapOvr>
    <a:masterClrMapping/>
  </p:clrMapOvr>
</p:sld>
</file>

<file path=ppt/slides/slide5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2571744"/>
            <a:ext cx="8286808" cy="1077218"/>
          </a:xfrm>
          <a:prstGeom prst="rect">
            <a:avLst/>
          </a:prstGeom>
          <a:noFill/>
          <a:ln>
            <a:noFill/>
          </a:ln>
        </p:spPr>
        <p:txBody>
          <a:bodyPr wrap="square" rtlCol="0">
            <a:spAutoFit/>
          </a:bodyPr>
          <a:lstStyle/>
          <a:p>
            <a:pPr algn="ctr"/>
            <a:r>
              <a:rPr lang="en-IN" sz="3200" b="1" dirty="0" smtClean="0">
                <a:solidFill>
                  <a:srgbClr val="C00000"/>
                </a:solidFill>
              </a:rPr>
              <a:t>Jute</a:t>
            </a:r>
            <a:r>
              <a:rPr lang="en-IN" sz="3200" b="1" dirty="0" smtClean="0"/>
              <a:t> and </a:t>
            </a:r>
            <a:r>
              <a:rPr lang="en-IN" sz="3200" b="1" dirty="0" smtClean="0">
                <a:solidFill>
                  <a:srgbClr val="C00000"/>
                </a:solidFill>
              </a:rPr>
              <a:t>coconut</a:t>
            </a:r>
            <a:r>
              <a:rPr lang="en-IN" sz="3200" b="1" dirty="0" smtClean="0"/>
              <a:t> fibres </a:t>
            </a:r>
            <a:r>
              <a:rPr lang="en-IN" sz="3200" b="1" dirty="0" smtClean="0"/>
              <a:t>are very rough, hard and highly uneven.</a:t>
            </a:r>
            <a:endParaRPr lang="en-IN" sz="3200" b="1" dirty="0"/>
          </a:p>
        </p:txBody>
      </p:sp>
    </p:spTree>
  </p:cSld>
  <p:clrMapOvr>
    <a:masterClrMapping/>
  </p:clrMapOvr>
</p:sld>
</file>

<file path=ppt/slides/slide5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2571744"/>
            <a:ext cx="8286808" cy="584775"/>
          </a:xfrm>
          <a:prstGeom prst="rect">
            <a:avLst/>
          </a:prstGeom>
          <a:noFill/>
          <a:ln>
            <a:noFill/>
          </a:ln>
        </p:spPr>
        <p:txBody>
          <a:bodyPr wrap="square" rtlCol="0">
            <a:spAutoFit/>
          </a:bodyPr>
          <a:lstStyle/>
          <a:p>
            <a:pPr algn="ctr"/>
            <a:r>
              <a:rPr lang="en-IN" sz="3200" b="1" dirty="0" smtClean="0"/>
              <a:t>Beginning of Clothing</a:t>
            </a:r>
            <a:endParaRPr lang="en-IN" sz="3200" b="1" dirty="0"/>
          </a:p>
        </p:txBody>
      </p:sp>
    </p:spTree>
  </p:cSld>
  <p:clrMapOvr>
    <a:masterClrMapping/>
  </p:clrMapOvr>
</p:sld>
</file>

<file path=ppt/slides/slide5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2571744"/>
            <a:ext cx="8286808" cy="1077218"/>
          </a:xfrm>
          <a:prstGeom prst="rect">
            <a:avLst/>
          </a:prstGeom>
          <a:noFill/>
          <a:ln>
            <a:noFill/>
          </a:ln>
        </p:spPr>
        <p:txBody>
          <a:bodyPr wrap="square" rtlCol="0">
            <a:spAutoFit/>
          </a:bodyPr>
          <a:lstStyle/>
          <a:p>
            <a:pPr algn="ctr"/>
            <a:r>
              <a:rPr lang="en-IN" sz="3200" b="1" dirty="0" smtClean="0"/>
              <a:t>How did humans use to keep themselves warm during Stone Age?</a:t>
            </a:r>
            <a:endParaRPr lang="en-IN" sz="3200" b="1" dirty="0"/>
          </a:p>
        </p:txBody>
      </p:sp>
    </p:spTree>
  </p:cSld>
  <p:clrMapOvr>
    <a:masterClrMapping/>
  </p:clrMapOvr>
</p:sld>
</file>

<file path=ppt/slides/slide5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2571744"/>
            <a:ext cx="8286808" cy="1569660"/>
          </a:xfrm>
          <a:prstGeom prst="rect">
            <a:avLst/>
          </a:prstGeom>
          <a:noFill/>
          <a:ln>
            <a:noFill/>
          </a:ln>
        </p:spPr>
        <p:txBody>
          <a:bodyPr wrap="square" rtlCol="0">
            <a:spAutoFit/>
          </a:bodyPr>
          <a:lstStyle/>
          <a:p>
            <a:r>
              <a:rPr lang="en-IN" sz="3200" b="1" dirty="0" smtClean="0"/>
              <a:t>During Stone </a:t>
            </a:r>
            <a:r>
              <a:rPr lang="en-IN" sz="3200" b="1" dirty="0" smtClean="0"/>
              <a:t>Age , humans </a:t>
            </a:r>
            <a:r>
              <a:rPr lang="en-IN" sz="3200" b="1" dirty="0" smtClean="0"/>
              <a:t>covered their bodies with big leaves or bark of trees or animals skins to keep themselves warm.</a:t>
            </a:r>
            <a:endParaRPr lang="en-IN" sz="3200" b="1" dirty="0"/>
          </a:p>
        </p:txBody>
      </p:sp>
    </p:spTree>
  </p:cSld>
  <p:clrMapOvr>
    <a:masterClrMapping/>
  </p:clrMapOvr>
</p:sld>
</file>

<file path=ppt/slides/slide5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2571744"/>
            <a:ext cx="8286808" cy="584775"/>
          </a:xfrm>
          <a:prstGeom prst="rect">
            <a:avLst/>
          </a:prstGeom>
          <a:noFill/>
          <a:ln>
            <a:noFill/>
          </a:ln>
        </p:spPr>
        <p:txBody>
          <a:bodyPr wrap="square" rtlCol="0">
            <a:spAutoFit/>
          </a:bodyPr>
          <a:lstStyle/>
          <a:p>
            <a:pPr algn="ctr"/>
            <a:r>
              <a:rPr lang="en-IN" sz="3200" b="1" dirty="0" smtClean="0"/>
              <a:t>When did a sewing needle was invented?</a:t>
            </a:r>
            <a:endParaRPr lang="en-IN" sz="3200" b="1" dirty="0"/>
          </a:p>
        </p:txBody>
      </p:sp>
    </p:spTree>
  </p:cSld>
  <p:clrMapOvr>
    <a:masterClrMapping/>
  </p:clrMapOvr>
</p:sld>
</file>

<file path=ppt/slides/slide5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2571744"/>
            <a:ext cx="8286808" cy="1077218"/>
          </a:xfrm>
          <a:prstGeom prst="rect">
            <a:avLst/>
          </a:prstGeom>
          <a:noFill/>
          <a:ln>
            <a:noFill/>
          </a:ln>
        </p:spPr>
        <p:txBody>
          <a:bodyPr wrap="square" rtlCol="0">
            <a:spAutoFit/>
          </a:bodyPr>
          <a:lstStyle/>
          <a:p>
            <a:r>
              <a:rPr lang="en-IN" sz="3200" b="1" dirty="0" smtClean="0"/>
              <a:t>Sewing needle was invented in 40,000 B.C to 50,000 B.C</a:t>
            </a:r>
            <a:endParaRPr lang="en-IN" sz="3200" b="1" dirty="0"/>
          </a:p>
        </p:txBody>
      </p:sp>
    </p:spTree>
  </p:cSld>
  <p:clrMapOvr>
    <a:masterClrMapping/>
  </p:clrMapOvr>
</p:sld>
</file>

<file path=ppt/slides/slide5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2571744"/>
            <a:ext cx="8286808" cy="1077218"/>
          </a:xfrm>
          <a:prstGeom prst="rect">
            <a:avLst/>
          </a:prstGeom>
          <a:noFill/>
          <a:ln>
            <a:noFill/>
          </a:ln>
        </p:spPr>
        <p:txBody>
          <a:bodyPr wrap="square" rtlCol="0">
            <a:spAutoFit/>
          </a:bodyPr>
          <a:lstStyle/>
          <a:p>
            <a:r>
              <a:rPr lang="en-IN" sz="3200" b="1" dirty="0" smtClean="0"/>
              <a:t>Give example of some unstitched pieces of fabrics?</a:t>
            </a:r>
            <a:endParaRPr lang="en-IN" sz="3200" b="1"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2857496"/>
            <a:ext cx="8143932" cy="1077218"/>
          </a:xfrm>
          <a:prstGeom prst="rect">
            <a:avLst/>
          </a:prstGeom>
          <a:noFill/>
          <a:ln>
            <a:noFill/>
          </a:ln>
        </p:spPr>
        <p:txBody>
          <a:bodyPr wrap="square" rtlCol="0">
            <a:spAutoFit/>
          </a:bodyPr>
          <a:lstStyle/>
          <a:p>
            <a:r>
              <a:rPr lang="en-IN" sz="3200" b="1" dirty="0" smtClean="0"/>
              <a:t>Pulses are obtained from seeds of </a:t>
            </a:r>
            <a:r>
              <a:rPr lang="en-IN" sz="3200" b="1" i="1" dirty="0" smtClean="0">
                <a:solidFill>
                  <a:srgbClr val="FF0000"/>
                </a:solidFill>
              </a:rPr>
              <a:t>leguminous</a:t>
            </a:r>
            <a:r>
              <a:rPr lang="en-IN" sz="3200" b="1" dirty="0" smtClean="0"/>
              <a:t> plants</a:t>
            </a:r>
            <a:r>
              <a:rPr lang="en-IN" sz="3200" b="1" dirty="0" smtClean="0"/>
              <a:t>.</a:t>
            </a:r>
            <a:endParaRPr lang="en-IN" sz="3200" b="1" dirty="0"/>
          </a:p>
        </p:txBody>
      </p:sp>
    </p:spTree>
  </p:cSld>
  <p:clrMapOvr>
    <a:masterClrMapping/>
  </p:clrMapOvr>
</p:sld>
</file>

<file path=ppt/slides/slide5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2571744"/>
            <a:ext cx="8286808" cy="584775"/>
          </a:xfrm>
          <a:prstGeom prst="rect">
            <a:avLst/>
          </a:prstGeom>
          <a:noFill/>
          <a:ln>
            <a:noFill/>
          </a:ln>
        </p:spPr>
        <p:txBody>
          <a:bodyPr wrap="square" rtlCol="0">
            <a:spAutoFit/>
          </a:bodyPr>
          <a:lstStyle/>
          <a:p>
            <a:r>
              <a:rPr lang="en-IN" sz="3200" b="1" dirty="0" err="1" smtClean="0"/>
              <a:t>Saree,dhoti,lungi</a:t>
            </a:r>
            <a:r>
              <a:rPr lang="en-IN" sz="3200" b="1" dirty="0" smtClean="0"/>
              <a:t> and turban</a:t>
            </a:r>
            <a:endParaRPr lang="en-IN" sz="3200" b="1" dirty="0"/>
          </a:p>
        </p:txBody>
      </p:sp>
    </p:spTree>
  </p:cSld>
  <p:clrMapOvr>
    <a:masterClrMapping/>
  </p:clrMapOvr>
</p:sld>
</file>

<file path=ppt/slides/slide5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2571744"/>
            <a:ext cx="8286808" cy="584775"/>
          </a:xfrm>
          <a:prstGeom prst="rect">
            <a:avLst/>
          </a:prstGeom>
          <a:noFill/>
          <a:ln>
            <a:noFill/>
          </a:ln>
        </p:spPr>
        <p:txBody>
          <a:bodyPr wrap="square" rtlCol="0">
            <a:spAutoFit/>
          </a:bodyPr>
          <a:lstStyle/>
          <a:p>
            <a:pPr algn="ctr"/>
            <a:r>
              <a:rPr lang="en-IN" sz="3200" b="1" dirty="0" smtClean="0"/>
              <a:t>Development of Clothing Material</a:t>
            </a:r>
            <a:endParaRPr lang="en-IN" sz="3200" b="1" dirty="0"/>
          </a:p>
        </p:txBody>
      </p:sp>
    </p:spTree>
  </p:cSld>
  <p:clrMapOvr>
    <a:masterClrMapping/>
  </p:clrMapOvr>
</p:sld>
</file>

<file path=ppt/slides/slide5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2571744"/>
            <a:ext cx="8286808" cy="1077218"/>
          </a:xfrm>
          <a:prstGeom prst="rect">
            <a:avLst/>
          </a:prstGeom>
          <a:noFill/>
          <a:ln>
            <a:noFill/>
          </a:ln>
        </p:spPr>
        <p:txBody>
          <a:bodyPr wrap="square" rtlCol="0">
            <a:spAutoFit/>
          </a:bodyPr>
          <a:lstStyle/>
          <a:p>
            <a:r>
              <a:rPr lang="en-IN" sz="3200" b="1" dirty="0" smtClean="0"/>
              <a:t>What are the different </a:t>
            </a:r>
            <a:r>
              <a:rPr lang="en-IN" sz="3200" b="1" dirty="0" err="1" smtClean="0"/>
              <a:t>colthing</a:t>
            </a:r>
            <a:r>
              <a:rPr lang="en-IN" sz="3200" b="1" dirty="0" smtClean="0"/>
              <a:t> materials developed in First phase?</a:t>
            </a:r>
            <a:endParaRPr lang="en-IN" sz="3200" b="1" dirty="0"/>
          </a:p>
        </p:txBody>
      </p:sp>
    </p:spTree>
  </p:cSld>
  <p:clrMapOvr>
    <a:masterClrMapping/>
  </p:clrMapOvr>
</p:sld>
</file>

<file path=ppt/slides/slide5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2571744"/>
            <a:ext cx="8286808" cy="1077218"/>
          </a:xfrm>
          <a:prstGeom prst="rect">
            <a:avLst/>
          </a:prstGeom>
          <a:noFill/>
          <a:ln>
            <a:noFill/>
          </a:ln>
        </p:spPr>
        <p:txBody>
          <a:bodyPr wrap="square" rtlCol="0">
            <a:spAutoFit/>
          </a:bodyPr>
          <a:lstStyle/>
          <a:p>
            <a:r>
              <a:rPr lang="en-IN" sz="3200" b="1" dirty="0" err="1" smtClean="0"/>
              <a:t>Cotton,flax</a:t>
            </a:r>
            <a:r>
              <a:rPr lang="en-IN" sz="3200" b="1" dirty="0" smtClean="0"/>
              <a:t> and the inner fibres from the bark of trees.</a:t>
            </a:r>
            <a:endParaRPr lang="en-IN" sz="3200" b="1" dirty="0"/>
          </a:p>
        </p:txBody>
      </p:sp>
    </p:spTree>
  </p:cSld>
  <p:clrMapOvr>
    <a:masterClrMapping/>
  </p:clrMapOvr>
</p:sld>
</file>

<file path=ppt/slides/slide5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2571744"/>
            <a:ext cx="8286808" cy="1077218"/>
          </a:xfrm>
          <a:prstGeom prst="rect">
            <a:avLst/>
          </a:prstGeom>
          <a:noFill/>
          <a:ln>
            <a:noFill/>
          </a:ln>
        </p:spPr>
        <p:txBody>
          <a:bodyPr wrap="square" rtlCol="0">
            <a:spAutoFit/>
          </a:bodyPr>
          <a:lstStyle/>
          <a:p>
            <a:r>
              <a:rPr lang="en-IN" sz="3200" b="1" dirty="0" smtClean="0"/>
              <a:t>What are the different </a:t>
            </a:r>
            <a:r>
              <a:rPr lang="en-IN" sz="3200" b="1" dirty="0" err="1" smtClean="0"/>
              <a:t>colthing</a:t>
            </a:r>
            <a:r>
              <a:rPr lang="en-IN" sz="3200" b="1" dirty="0" smtClean="0"/>
              <a:t> materials developed in Second phase?</a:t>
            </a:r>
            <a:endParaRPr lang="en-IN" sz="3200" b="1" dirty="0"/>
          </a:p>
        </p:txBody>
      </p:sp>
    </p:spTree>
  </p:cSld>
  <p:clrMapOvr>
    <a:masterClrMapping/>
  </p:clrMapOvr>
</p:sld>
</file>

<file path=ppt/slides/slide5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2571744"/>
            <a:ext cx="8286808" cy="584775"/>
          </a:xfrm>
          <a:prstGeom prst="rect">
            <a:avLst/>
          </a:prstGeom>
          <a:noFill/>
          <a:ln>
            <a:noFill/>
          </a:ln>
        </p:spPr>
        <p:txBody>
          <a:bodyPr wrap="square" rtlCol="0">
            <a:spAutoFit/>
          </a:bodyPr>
          <a:lstStyle/>
          <a:p>
            <a:pPr algn="ctr"/>
            <a:r>
              <a:rPr lang="en-IN" sz="3200" b="1" dirty="0" smtClean="0"/>
              <a:t>Wool and Silk</a:t>
            </a:r>
            <a:endParaRPr lang="en-IN" sz="3200" b="1" dirty="0"/>
          </a:p>
        </p:txBody>
      </p:sp>
    </p:spTree>
  </p:cSld>
  <p:clrMapOvr>
    <a:masterClrMapping/>
  </p:clrMapOvr>
</p:sld>
</file>

<file path=ppt/slides/slide5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2571744"/>
            <a:ext cx="8286808" cy="584775"/>
          </a:xfrm>
          <a:prstGeom prst="rect">
            <a:avLst/>
          </a:prstGeom>
          <a:noFill/>
          <a:ln>
            <a:noFill/>
          </a:ln>
        </p:spPr>
        <p:txBody>
          <a:bodyPr wrap="square" rtlCol="0">
            <a:spAutoFit/>
          </a:bodyPr>
          <a:lstStyle/>
          <a:p>
            <a:pPr algn="ctr"/>
            <a:r>
              <a:rPr lang="en-IN" sz="3200" b="1" dirty="0" smtClean="0"/>
              <a:t>Silk was introduced by____.</a:t>
            </a:r>
            <a:endParaRPr lang="en-IN" sz="3200" b="1" dirty="0"/>
          </a:p>
        </p:txBody>
      </p:sp>
    </p:spTree>
  </p:cSld>
  <p:clrMapOvr>
    <a:masterClrMapping/>
  </p:clrMapOvr>
</p:sld>
</file>

<file path=ppt/slides/slide5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2571744"/>
            <a:ext cx="8286808" cy="584775"/>
          </a:xfrm>
          <a:prstGeom prst="rect">
            <a:avLst/>
          </a:prstGeom>
          <a:noFill/>
          <a:ln>
            <a:noFill/>
          </a:ln>
        </p:spPr>
        <p:txBody>
          <a:bodyPr wrap="square" rtlCol="0">
            <a:spAutoFit/>
          </a:bodyPr>
          <a:lstStyle/>
          <a:p>
            <a:pPr algn="ctr"/>
            <a:r>
              <a:rPr lang="en-IN" sz="3200" b="1" dirty="0" smtClean="0"/>
              <a:t>Silk was introduced </a:t>
            </a:r>
            <a:r>
              <a:rPr lang="en-IN" sz="3200" b="1" dirty="0" smtClean="0"/>
              <a:t>by </a:t>
            </a:r>
            <a:r>
              <a:rPr lang="en-IN" sz="3200" b="1" dirty="0" smtClean="0">
                <a:solidFill>
                  <a:srgbClr val="C00000"/>
                </a:solidFill>
              </a:rPr>
              <a:t>China</a:t>
            </a:r>
            <a:r>
              <a:rPr lang="en-IN" sz="3200" b="1" dirty="0" smtClean="0"/>
              <a:t>.</a:t>
            </a:r>
            <a:endParaRPr lang="en-IN" sz="3200" b="1" dirty="0"/>
          </a:p>
        </p:txBody>
      </p:sp>
    </p:spTree>
  </p:cSld>
  <p:clrMapOvr>
    <a:masterClrMapping/>
  </p:clrMapOvr>
</p:sld>
</file>

<file path=ppt/slides/slide5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2571744"/>
            <a:ext cx="8286808" cy="1077218"/>
          </a:xfrm>
          <a:prstGeom prst="rect">
            <a:avLst/>
          </a:prstGeom>
          <a:noFill/>
          <a:ln>
            <a:noFill/>
          </a:ln>
        </p:spPr>
        <p:txBody>
          <a:bodyPr wrap="square" rtlCol="0">
            <a:spAutoFit/>
          </a:bodyPr>
          <a:lstStyle/>
          <a:p>
            <a:r>
              <a:rPr lang="en-IN" sz="3200" b="1" dirty="0" smtClean="0"/>
              <a:t>What are the different </a:t>
            </a:r>
            <a:r>
              <a:rPr lang="en-IN" sz="3200" b="1" dirty="0" smtClean="0"/>
              <a:t>clothing </a:t>
            </a:r>
            <a:r>
              <a:rPr lang="en-IN" sz="3200" b="1" dirty="0" smtClean="0"/>
              <a:t>materials developed in Third phase?</a:t>
            </a:r>
            <a:endParaRPr lang="en-IN" sz="3200" b="1" dirty="0"/>
          </a:p>
        </p:txBody>
      </p:sp>
    </p:spTree>
  </p:cSld>
  <p:clrMapOvr>
    <a:masterClrMapping/>
  </p:clrMapOvr>
</p:sld>
</file>

<file path=ppt/slides/slide5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2571744"/>
            <a:ext cx="8286808" cy="1077218"/>
          </a:xfrm>
          <a:prstGeom prst="rect">
            <a:avLst/>
          </a:prstGeom>
          <a:noFill/>
          <a:ln>
            <a:noFill/>
          </a:ln>
        </p:spPr>
        <p:txBody>
          <a:bodyPr wrap="square" rtlCol="0">
            <a:spAutoFit/>
          </a:bodyPr>
          <a:lstStyle/>
          <a:p>
            <a:r>
              <a:rPr lang="en-IN" sz="3200" b="1" dirty="0" smtClean="0"/>
              <a:t>Synthetic fibres, such as </a:t>
            </a:r>
            <a:r>
              <a:rPr lang="en-IN" sz="3200" b="1" dirty="0" err="1" smtClean="0"/>
              <a:t>nylon,rayon</a:t>
            </a:r>
            <a:r>
              <a:rPr lang="en-IN" sz="3200" b="1" dirty="0" smtClean="0"/>
              <a:t> and </a:t>
            </a:r>
            <a:r>
              <a:rPr lang="en-IN" sz="3200" b="1" dirty="0" smtClean="0"/>
              <a:t>polyester</a:t>
            </a:r>
            <a:r>
              <a:rPr lang="en-IN" sz="3200" b="1" dirty="0" smtClean="0"/>
              <a:t>.</a:t>
            </a:r>
            <a:endParaRPr lang="en-IN" sz="3200"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571744"/>
            <a:ext cx="7643866" cy="584775"/>
          </a:xfrm>
          <a:prstGeom prst="rect">
            <a:avLst/>
          </a:prstGeom>
          <a:noFill/>
          <a:ln>
            <a:noFill/>
          </a:ln>
        </p:spPr>
        <p:txBody>
          <a:bodyPr wrap="square" rtlCol="0">
            <a:spAutoFit/>
          </a:bodyPr>
          <a:lstStyle/>
          <a:p>
            <a:pPr algn="ctr"/>
            <a:r>
              <a:rPr lang="en-IN" sz="3200" b="1" dirty="0" smtClean="0"/>
              <a:t>Give example of pulses?</a:t>
            </a:r>
            <a:endParaRPr lang="en-IN" sz="3200" b="1" dirty="0"/>
          </a:p>
        </p:txBody>
      </p:sp>
    </p:spTree>
  </p:cSld>
  <p:clrMapOvr>
    <a:masterClrMapping/>
  </p:clrMapOvr>
</p:sld>
</file>

<file path=ppt/slides/slide5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357166"/>
            <a:ext cx="7772400" cy="1470025"/>
          </a:xfrm>
        </p:spPr>
        <p:txBody>
          <a:bodyPr>
            <a:normAutofit/>
          </a:bodyPr>
          <a:lstStyle/>
          <a:p>
            <a:r>
              <a:rPr lang="en-US" sz="3200" b="1" dirty="0" smtClean="0"/>
              <a:t>Textual Questions</a:t>
            </a:r>
            <a:endParaRPr lang="en-IN" sz="3200" b="1" dirty="0"/>
          </a:p>
        </p:txBody>
      </p:sp>
      <p:sp>
        <p:nvSpPr>
          <p:cNvPr id="3" name="TextBox 2"/>
          <p:cNvSpPr txBox="1"/>
          <p:nvPr/>
        </p:nvSpPr>
        <p:spPr>
          <a:xfrm>
            <a:off x="785786" y="2571744"/>
            <a:ext cx="7643866" cy="461665"/>
          </a:xfrm>
          <a:prstGeom prst="rect">
            <a:avLst/>
          </a:prstGeom>
          <a:noFill/>
          <a:ln>
            <a:solidFill>
              <a:schemeClr val="tx1"/>
            </a:solidFill>
          </a:ln>
        </p:spPr>
        <p:txBody>
          <a:bodyPr wrap="square" rtlCol="0">
            <a:spAutoFit/>
          </a:bodyPr>
          <a:lstStyle/>
          <a:p>
            <a:pPr algn="ctr"/>
            <a:r>
              <a:rPr lang="en-US" sz="2400" b="1" dirty="0" smtClean="0"/>
              <a:t>MATCH THE FOLLOWING</a:t>
            </a:r>
            <a:endParaRPr lang="en-IN" sz="2400" b="1" dirty="0"/>
          </a:p>
        </p:txBody>
      </p:sp>
      <p:sp>
        <p:nvSpPr>
          <p:cNvPr id="49" name="TextBox 48"/>
          <p:cNvSpPr txBox="1"/>
          <p:nvPr/>
        </p:nvSpPr>
        <p:spPr>
          <a:xfrm>
            <a:off x="785786" y="1857364"/>
            <a:ext cx="7643866" cy="461665"/>
          </a:xfrm>
          <a:prstGeom prst="rect">
            <a:avLst/>
          </a:prstGeom>
          <a:noFill/>
          <a:ln>
            <a:solidFill>
              <a:schemeClr val="tx1"/>
            </a:solidFill>
          </a:ln>
        </p:spPr>
        <p:txBody>
          <a:bodyPr wrap="square" rtlCol="0">
            <a:spAutoFit/>
          </a:bodyPr>
          <a:lstStyle/>
          <a:p>
            <a:pPr algn="ctr"/>
            <a:r>
              <a:rPr lang="en-US" sz="2400" b="1" dirty="0" smtClean="0"/>
              <a:t>FILL IN THE BLANKS</a:t>
            </a:r>
            <a:endParaRPr lang="en-IN" sz="2400" b="1" dirty="0"/>
          </a:p>
        </p:txBody>
      </p:sp>
      <p:sp>
        <p:nvSpPr>
          <p:cNvPr id="6" name="TextBox 5"/>
          <p:cNvSpPr txBox="1"/>
          <p:nvPr/>
        </p:nvSpPr>
        <p:spPr>
          <a:xfrm>
            <a:off x="785786" y="3214686"/>
            <a:ext cx="7643866" cy="461665"/>
          </a:xfrm>
          <a:prstGeom prst="rect">
            <a:avLst/>
          </a:prstGeom>
          <a:noFill/>
          <a:ln>
            <a:solidFill>
              <a:schemeClr val="tx1"/>
            </a:solidFill>
          </a:ln>
        </p:spPr>
        <p:txBody>
          <a:bodyPr wrap="square" rtlCol="0">
            <a:spAutoFit/>
          </a:bodyPr>
          <a:lstStyle/>
          <a:p>
            <a:pPr algn="ctr"/>
            <a:r>
              <a:rPr lang="en-US" sz="2400" b="1" dirty="0" smtClean="0"/>
              <a:t>TRUE AND FALSE</a:t>
            </a:r>
            <a:endParaRPr lang="en-IN" sz="2400" b="1" dirty="0"/>
          </a:p>
        </p:txBody>
      </p:sp>
      <p:sp>
        <p:nvSpPr>
          <p:cNvPr id="9" name="TextBox 8"/>
          <p:cNvSpPr txBox="1"/>
          <p:nvPr/>
        </p:nvSpPr>
        <p:spPr>
          <a:xfrm>
            <a:off x="785786" y="3857628"/>
            <a:ext cx="7643866" cy="461665"/>
          </a:xfrm>
          <a:prstGeom prst="rect">
            <a:avLst/>
          </a:prstGeom>
          <a:noFill/>
          <a:ln>
            <a:solidFill>
              <a:schemeClr val="tx1"/>
            </a:solidFill>
          </a:ln>
        </p:spPr>
        <p:txBody>
          <a:bodyPr wrap="square" rtlCol="0">
            <a:spAutoFit/>
          </a:bodyPr>
          <a:lstStyle/>
          <a:p>
            <a:pPr algn="ctr"/>
            <a:r>
              <a:rPr lang="en-US" sz="2400" b="1" dirty="0" smtClean="0"/>
              <a:t>ANSWER THE FOLLOWING </a:t>
            </a:r>
            <a:endParaRPr lang="en-IN" sz="2400" b="1" dirty="0"/>
          </a:p>
        </p:txBody>
      </p:sp>
    </p:spTree>
  </p:cSld>
  <p:clrMapOvr>
    <a:masterClrMapping/>
  </p:clrMapOvr>
</p:sld>
</file>

<file path=ppt/slides/slide5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2928934"/>
            <a:ext cx="7643866" cy="584775"/>
          </a:xfrm>
          <a:prstGeom prst="rect">
            <a:avLst/>
          </a:prstGeom>
          <a:noFill/>
          <a:ln>
            <a:solidFill>
              <a:schemeClr val="tx1"/>
            </a:solidFill>
          </a:ln>
        </p:spPr>
        <p:txBody>
          <a:bodyPr wrap="square" rtlCol="0">
            <a:spAutoFit/>
          </a:bodyPr>
          <a:lstStyle/>
          <a:p>
            <a:pPr algn="ctr"/>
            <a:r>
              <a:rPr lang="en-US" sz="3200" b="1" dirty="0" smtClean="0"/>
              <a:t>FILL IN THE BLANKS</a:t>
            </a:r>
            <a:endParaRPr lang="en-IN" sz="3200" b="1" dirty="0"/>
          </a:p>
        </p:txBody>
      </p:sp>
    </p:spTree>
  </p:cSld>
  <p:clrMapOvr>
    <a:masterClrMapping/>
  </p:clrMapOvr>
</p:sld>
</file>

<file path=ppt/slides/slide5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85721" y="2080260"/>
          <a:ext cx="8715435" cy="3215640"/>
        </p:xfrm>
        <a:graphic>
          <a:graphicData uri="http://schemas.openxmlformats.org/drawingml/2006/table">
            <a:tbl>
              <a:tblPr/>
              <a:tblGrid>
                <a:gridCol w="8715435"/>
              </a:tblGrid>
              <a:tr h="200025">
                <a:tc>
                  <a:txBody>
                    <a:bodyPr/>
                    <a:lstStyle/>
                    <a:p>
                      <a:pPr rtl="0" fontAlgn="b"/>
                      <a:r>
                        <a:rPr lang="en-IN" sz="2800" dirty="0" smtClean="0"/>
                        <a:t>1. The </a:t>
                      </a:r>
                      <a:r>
                        <a:rPr lang="en-IN" sz="2800" dirty="0"/>
                        <a:t>process of </a:t>
                      </a:r>
                      <a:r>
                        <a:rPr lang="en-IN" sz="2800" dirty="0" smtClean="0"/>
                        <a:t>removing ____ from </a:t>
                      </a:r>
                      <a:r>
                        <a:rPr lang="en-IN" sz="2800" dirty="0"/>
                        <a:t>the cotton fibre is called ginning.</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dirty="0" smtClean="0"/>
                        <a:t>2. The </a:t>
                      </a:r>
                      <a:r>
                        <a:rPr lang="en-IN" sz="2800" dirty="0"/>
                        <a:t>cotton plant bear white or yellow___.</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dirty="0" smtClean="0"/>
                        <a:t>3. The </a:t>
                      </a:r>
                      <a:r>
                        <a:rPr lang="en-IN" sz="2800" dirty="0"/>
                        <a:t>jute fibre is obtained from </a:t>
                      </a:r>
                      <a:r>
                        <a:rPr lang="en-IN" sz="2800" dirty="0" smtClean="0"/>
                        <a:t>the ____ of </a:t>
                      </a:r>
                      <a:r>
                        <a:rPr lang="en-IN" sz="2800" dirty="0"/>
                        <a:t>the jute plant.</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dirty="0" smtClean="0"/>
                        <a:t>4. Silk </a:t>
                      </a:r>
                      <a:r>
                        <a:rPr lang="en-IN" sz="2800" dirty="0"/>
                        <a:t>clothes are </a:t>
                      </a:r>
                      <a:r>
                        <a:rPr lang="en-IN" sz="2800" dirty="0" smtClean="0"/>
                        <a:t>more ____ than </a:t>
                      </a:r>
                      <a:r>
                        <a:rPr lang="en-IN" sz="2800" dirty="0"/>
                        <a:t>the cotton clothes.</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dirty="0" smtClean="0"/>
                        <a:t>5. Plant </a:t>
                      </a:r>
                      <a:r>
                        <a:rPr lang="en-IN" sz="2800" dirty="0"/>
                        <a:t>fibres </a:t>
                      </a:r>
                      <a:r>
                        <a:rPr lang="en-IN" sz="2800" dirty="0" smtClean="0"/>
                        <a:t>are ____ and ____.</a:t>
                      </a:r>
                      <a:endParaRPr lang="en-IN" sz="2800" dirty="0"/>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dirty="0" smtClean="0"/>
                        <a:t>6. Animals </a:t>
                      </a:r>
                      <a:r>
                        <a:rPr lang="en-IN" sz="2800" dirty="0"/>
                        <a:t>fibres </a:t>
                      </a:r>
                      <a:r>
                        <a:rPr lang="en-IN" sz="2800" dirty="0" smtClean="0"/>
                        <a:t>are ____ and ____.</a:t>
                      </a:r>
                      <a:endParaRPr lang="en-IN" sz="2800" dirty="0"/>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5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85721" y="2080260"/>
          <a:ext cx="8715435" cy="3215640"/>
        </p:xfrm>
        <a:graphic>
          <a:graphicData uri="http://schemas.openxmlformats.org/drawingml/2006/table">
            <a:tbl>
              <a:tblPr/>
              <a:tblGrid>
                <a:gridCol w="8715435"/>
              </a:tblGrid>
              <a:tr h="200025">
                <a:tc>
                  <a:txBody>
                    <a:bodyPr/>
                    <a:lstStyle/>
                    <a:p>
                      <a:pPr rtl="0" fontAlgn="b"/>
                      <a:r>
                        <a:rPr lang="en-IN" sz="2800" dirty="0" smtClean="0"/>
                        <a:t>1. The </a:t>
                      </a:r>
                      <a:r>
                        <a:rPr lang="en-IN" sz="2800" dirty="0"/>
                        <a:t>process of </a:t>
                      </a:r>
                      <a:r>
                        <a:rPr lang="en-IN" sz="2800" dirty="0" smtClean="0"/>
                        <a:t>removing </a:t>
                      </a:r>
                      <a:r>
                        <a:rPr lang="en-IN" sz="2800" dirty="0" smtClean="0">
                          <a:solidFill>
                            <a:srgbClr val="C00000"/>
                          </a:solidFill>
                        </a:rPr>
                        <a:t>seeds</a:t>
                      </a:r>
                      <a:r>
                        <a:rPr lang="en-IN" sz="2800" dirty="0" smtClean="0"/>
                        <a:t> from </a:t>
                      </a:r>
                      <a:r>
                        <a:rPr lang="en-IN" sz="2800" dirty="0"/>
                        <a:t>the cotton fibre is called ginning.</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dirty="0" smtClean="0"/>
                        <a:t>2. The </a:t>
                      </a:r>
                      <a:r>
                        <a:rPr lang="en-IN" sz="2800" dirty="0"/>
                        <a:t>cotton plant bear white or </a:t>
                      </a:r>
                      <a:r>
                        <a:rPr lang="en-IN" sz="2800" dirty="0" smtClean="0"/>
                        <a:t>yellow </a:t>
                      </a:r>
                      <a:r>
                        <a:rPr lang="en-IN" sz="2800" dirty="0" smtClean="0">
                          <a:solidFill>
                            <a:srgbClr val="C00000"/>
                          </a:solidFill>
                        </a:rPr>
                        <a:t>flowers</a:t>
                      </a:r>
                      <a:r>
                        <a:rPr lang="en-IN" sz="2800" dirty="0" smtClean="0"/>
                        <a:t>. </a:t>
                      </a:r>
                      <a:endParaRPr lang="en-IN" sz="2800" dirty="0"/>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dirty="0" smtClean="0"/>
                        <a:t>3. The </a:t>
                      </a:r>
                      <a:r>
                        <a:rPr lang="en-IN" sz="2800" dirty="0"/>
                        <a:t>jute fibre is obtained from </a:t>
                      </a:r>
                      <a:r>
                        <a:rPr lang="en-IN" sz="2800" dirty="0" smtClean="0"/>
                        <a:t>the </a:t>
                      </a:r>
                      <a:r>
                        <a:rPr lang="en-IN" sz="2800" dirty="0" smtClean="0">
                          <a:solidFill>
                            <a:srgbClr val="C00000"/>
                          </a:solidFill>
                        </a:rPr>
                        <a:t>stem</a:t>
                      </a:r>
                      <a:r>
                        <a:rPr lang="en-IN" sz="2800" dirty="0" smtClean="0"/>
                        <a:t> of </a:t>
                      </a:r>
                      <a:r>
                        <a:rPr lang="en-IN" sz="2800" dirty="0"/>
                        <a:t>the jute plant.</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dirty="0" smtClean="0"/>
                        <a:t>4. Silk </a:t>
                      </a:r>
                      <a:r>
                        <a:rPr lang="en-IN" sz="2800" dirty="0"/>
                        <a:t>clothes are </a:t>
                      </a:r>
                      <a:r>
                        <a:rPr lang="en-IN" sz="2800" dirty="0" smtClean="0"/>
                        <a:t>more </a:t>
                      </a:r>
                      <a:r>
                        <a:rPr lang="en-IN" sz="2800" dirty="0" smtClean="0">
                          <a:solidFill>
                            <a:srgbClr val="C00000"/>
                          </a:solidFill>
                        </a:rPr>
                        <a:t>smooth</a:t>
                      </a:r>
                      <a:r>
                        <a:rPr lang="en-IN" sz="2800" dirty="0" smtClean="0"/>
                        <a:t> than </a:t>
                      </a:r>
                      <a:r>
                        <a:rPr lang="en-IN" sz="2800" dirty="0"/>
                        <a:t>the cotton clothes.</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dirty="0" smtClean="0"/>
                        <a:t>5. Plant </a:t>
                      </a:r>
                      <a:r>
                        <a:rPr lang="en-IN" sz="2800" dirty="0"/>
                        <a:t>fibres </a:t>
                      </a:r>
                      <a:r>
                        <a:rPr lang="en-IN" sz="2800" dirty="0" smtClean="0"/>
                        <a:t>are </a:t>
                      </a:r>
                      <a:r>
                        <a:rPr lang="en-IN" sz="2800" dirty="0" smtClean="0">
                          <a:solidFill>
                            <a:srgbClr val="C00000"/>
                          </a:solidFill>
                        </a:rPr>
                        <a:t>cotton</a:t>
                      </a:r>
                      <a:r>
                        <a:rPr lang="en-IN" sz="2800" dirty="0" smtClean="0"/>
                        <a:t> and </a:t>
                      </a:r>
                      <a:r>
                        <a:rPr lang="en-IN" sz="2800" dirty="0" smtClean="0">
                          <a:solidFill>
                            <a:srgbClr val="C00000"/>
                          </a:solidFill>
                        </a:rPr>
                        <a:t>jute</a:t>
                      </a:r>
                      <a:r>
                        <a:rPr lang="en-IN" sz="2800" dirty="0" smtClean="0"/>
                        <a:t>.</a:t>
                      </a:r>
                      <a:endParaRPr lang="en-IN" sz="2800" dirty="0"/>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dirty="0" smtClean="0"/>
                        <a:t>6. Animals </a:t>
                      </a:r>
                      <a:r>
                        <a:rPr lang="en-IN" sz="2800" dirty="0"/>
                        <a:t>fibres </a:t>
                      </a:r>
                      <a:r>
                        <a:rPr lang="en-IN" sz="2800" dirty="0" smtClean="0"/>
                        <a:t>are </a:t>
                      </a:r>
                      <a:r>
                        <a:rPr lang="en-IN" sz="2800" dirty="0" smtClean="0">
                          <a:solidFill>
                            <a:srgbClr val="C00000"/>
                          </a:solidFill>
                        </a:rPr>
                        <a:t>wool</a:t>
                      </a:r>
                      <a:r>
                        <a:rPr lang="en-IN" sz="2800" dirty="0" smtClean="0"/>
                        <a:t> and </a:t>
                      </a:r>
                      <a:r>
                        <a:rPr lang="en-IN" sz="2800" dirty="0" smtClean="0">
                          <a:solidFill>
                            <a:srgbClr val="C00000"/>
                          </a:solidFill>
                        </a:rPr>
                        <a:t>silk</a:t>
                      </a:r>
                      <a:r>
                        <a:rPr lang="en-IN" sz="2800" dirty="0" smtClean="0"/>
                        <a:t>.</a:t>
                      </a:r>
                      <a:endParaRPr lang="en-IN" sz="2800" dirty="0"/>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5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2928934"/>
            <a:ext cx="7643866" cy="584775"/>
          </a:xfrm>
          <a:prstGeom prst="rect">
            <a:avLst/>
          </a:prstGeom>
          <a:noFill/>
          <a:ln>
            <a:solidFill>
              <a:schemeClr val="tx1"/>
            </a:solidFill>
          </a:ln>
        </p:spPr>
        <p:txBody>
          <a:bodyPr wrap="square" rtlCol="0">
            <a:spAutoFit/>
          </a:bodyPr>
          <a:lstStyle/>
          <a:p>
            <a:pPr algn="ctr"/>
            <a:r>
              <a:rPr lang="en-US" sz="3200" b="1" dirty="0" smtClean="0"/>
              <a:t>TRUE OR FALSE</a:t>
            </a:r>
            <a:endParaRPr lang="en-IN" sz="3200" b="1" dirty="0"/>
          </a:p>
        </p:txBody>
      </p:sp>
    </p:spTree>
  </p:cSld>
  <p:clrMapOvr>
    <a:masterClrMapping/>
  </p:clrMapOvr>
</p:sld>
</file>

<file path=ppt/slides/slide5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14282" y="857232"/>
          <a:ext cx="8715435" cy="5074920"/>
        </p:xfrm>
        <a:graphic>
          <a:graphicData uri="http://schemas.openxmlformats.org/drawingml/2006/table">
            <a:tbl>
              <a:tblPr/>
              <a:tblGrid>
                <a:gridCol w="8715435"/>
              </a:tblGrid>
              <a:tr h="200025">
                <a:tc>
                  <a:txBody>
                    <a:bodyPr/>
                    <a:lstStyle/>
                    <a:p>
                      <a:pPr rtl="0" fontAlgn="b"/>
                      <a:r>
                        <a:rPr lang="en-IN" sz="2800" dirty="0"/>
                        <a:t>Jute fibre is used for making fine clothes.</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dirty="0"/>
                        <a:t>Nylon and </a:t>
                      </a:r>
                      <a:r>
                        <a:rPr lang="en-IN" sz="2800" dirty="0" err="1"/>
                        <a:t>ployester</a:t>
                      </a:r>
                      <a:r>
                        <a:rPr lang="en-IN" sz="2800" dirty="0"/>
                        <a:t> are synthetic fibres.</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dirty="0" err="1"/>
                        <a:t>Terylene</a:t>
                      </a:r>
                      <a:r>
                        <a:rPr lang="en-IN" sz="2800" dirty="0"/>
                        <a:t> is a natural fibre.</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dirty="0"/>
                        <a:t>Yarn is made from fibres.</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dirty="0"/>
                        <a:t>Silk fibre is obtained from the stem of a plant.</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dirty="0"/>
                        <a:t>Knitting of a yarn makes a piece of a fabric.</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a:t>Jute is the outer covering of a coconut.</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dirty="0" err="1"/>
                        <a:t>Spining</a:t>
                      </a:r>
                      <a:r>
                        <a:rPr lang="en-IN" sz="2800" dirty="0"/>
                        <a:t> is a process of making fibres. </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dirty="0"/>
                        <a:t>The process of removing seeds from the cotton is called ginning.</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dirty="0"/>
                        <a:t>Cotton seed cake is used as animal fodder.</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5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14282" y="857232"/>
          <a:ext cx="8715436" cy="4404360"/>
        </p:xfrm>
        <a:graphic>
          <a:graphicData uri="http://schemas.openxmlformats.org/drawingml/2006/table">
            <a:tbl>
              <a:tblPr/>
              <a:tblGrid>
                <a:gridCol w="7143800"/>
                <a:gridCol w="1571636"/>
              </a:tblGrid>
              <a:tr h="200025">
                <a:tc>
                  <a:txBody>
                    <a:bodyPr/>
                    <a:lstStyle/>
                    <a:p>
                      <a:pPr rtl="0" fontAlgn="b"/>
                      <a:r>
                        <a:rPr lang="en-IN" sz="2400" dirty="0"/>
                        <a:t>Jute fibre is used for making fine clothes.</a:t>
                      </a:r>
                    </a:p>
                  </a:txBody>
                  <a:tcPr marL="28575" marR="28575" marT="19050" marB="19050" anchor="b">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000" b="1" dirty="0">
                          <a:solidFill>
                            <a:srgbClr val="C00000"/>
                          </a:solidFill>
                        </a:rPr>
                        <a:t>FALSE</a:t>
                      </a:r>
                    </a:p>
                  </a:txBody>
                  <a:tcPr marL="28575" marR="28575" marT="19050" marB="19050"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400" dirty="0"/>
                        <a:t>Nylon and </a:t>
                      </a:r>
                      <a:r>
                        <a:rPr lang="en-IN" sz="2400" dirty="0" err="1"/>
                        <a:t>ployester</a:t>
                      </a:r>
                      <a:r>
                        <a:rPr lang="en-IN" sz="2400" dirty="0"/>
                        <a:t> are synthetic fibres.</a:t>
                      </a:r>
                    </a:p>
                  </a:txBody>
                  <a:tcPr marL="28575" marR="28575" marT="19050" marB="19050" anchor="b">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000" b="1" dirty="0">
                          <a:solidFill>
                            <a:srgbClr val="C00000"/>
                          </a:solidFill>
                        </a:rPr>
                        <a:t>TRUE</a:t>
                      </a:r>
                    </a:p>
                  </a:txBody>
                  <a:tcPr marL="28575" marR="28575" marT="19050" marB="19050"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400" dirty="0" err="1"/>
                        <a:t>Terylene</a:t>
                      </a:r>
                      <a:r>
                        <a:rPr lang="en-IN" sz="2400" dirty="0"/>
                        <a:t> is a natural fibre.</a:t>
                      </a:r>
                    </a:p>
                  </a:txBody>
                  <a:tcPr marL="28575" marR="28575" marT="19050" marB="19050" anchor="b">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000" b="1" dirty="0">
                          <a:solidFill>
                            <a:srgbClr val="C00000"/>
                          </a:solidFill>
                        </a:rPr>
                        <a:t>FALSE</a:t>
                      </a:r>
                    </a:p>
                  </a:txBody>
                  <a:tcPr marL="28575" marR="28575" marT="19050" marB="19050"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400" dirty="0"/>
                        <a:t>Yarn is made from fibres.</a:t>
                      </a:r>
                    </a:p>
                  </a:txBody>
                  <a:tcPr marL="28575" marR="28575" marT="19050" marB="19050" anchor="b">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000" b="1" dirty="0">
                          <a:solidFill>
                            <a:srgbClr val="C00000"/>
                          </a:solidFill>
                        </a:rPr>
                        <a:t>TRUE</a:t>
                      </a:r>
                    </a:p>
                  </a:txBody>
                  <a:tcPr marL="28575" marR="28575" marT="19050" marB="19050"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400" dirty="0"/>
                        <a:t>Silk fibre is obtained from the stem of a plant.</a:t>
                      </a:r>
                    </a:p>
                  </a:txBody>
                  <a:tcPr marL="28575" marR="28575" marT="19050" marB="19050" anchor="b">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000" b="1" dirty="0">
                          <a:solidFill>
                            <a:srgbClr val="C00000"/>
                          </a:solidFill>
                        </a:rPr>
                        <a:t>FALSE</a:t>
                      </a:r>
                    </a:p>
                  </a:txBody>
                  <a:tcPr marL="28575" marR="28575" marT="19050" marB="19050"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400" dirty="0"/>
                        <a:t>Knitting of a yarn makes a piece of a fabric.</a:t>
                      </a:r>
                    </a:p>
                  </a:txBody>
                  <a:tcPr marL="28575" marR="28575" marT="19050" marB="19050" anchor="b">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000" b="1" dirty="0">
                          <a:solidFill>
                            <a:srgbClr val="C00000"/>
                          </a:solidFill>
                        </a:rPr>
                        <a:t>TRUE</a:t>
                      </a:r>
                    </a:p>
                  </a:txBody>
                  <a:tcPr marL="28575" marR="28575" marT="19050" marB="19050"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400" dirty="0"/>
                        <a:t>Jute is the outer covering of a coconut.</a:t>
                      </a:r>
                    </a:p>
                  </a:txBody>
                  <a:tcPr marL="28575" marR="28575" marT="19050" marB="19050" anchor="b">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000" b="1" dirty="0">
                          <a:solidFill>
                            <a:srgbClr val="C00000"/>
                          </a:solidFill>
                        </a:rPr>
                        <a:t>FALSE</a:t>
                      </a:r>
                    </a:p>
                  </a:txBody>
                  <a:tcPr marL="28575" marR="28575" marT="19050" marB="19050"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400" dirty="0" err="1"/>
                        <a:t>Spining</a:t>
                      </a:r>
                      <a:r>
                        <a:rPr lang="en-IN" sz="2400" dirty="0"/>
                        <a:t> is a process of making fibres. </a:t>
                      </a:r>
                    </a:p>
                  </a:txBody>
                  <a:tcPr marL="28575" marR="28575" marT="19050" marB="19050" anchor="b">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000" b="1" dirty="0">
                          <a:solidFill>
                            <a:srgbClr val="C00000"/>
                          </a:solidFill>
                        </a:rPr>
                        <a:t>FALSE</a:t>
                      </a:r>
                    </a:p>
                  </a:txBody>
                  <a:tcPr marL="28575" marR="28575" marT="19050" marB="19050"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400" dirty="0"/>
                        <a:t>The process of removing seeds from the cotton is called ginning.</a:t>
                      </a:r>
                    </a:p>
                  </a:txBody>
                  <a:tcPr marL="28575" marR="28575" marT="19050" marB="19050" anchor="b">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000" b="1" dirty="0">
                          <a:solidFill>
                            <a:srgbClr val="C00000"/>
                          </a:solidFill>
                        </a:rPr>
                        <a:t>TRUE</a:t>
                      </a:r>
                    </a:p>
                  </a:txBody>
                  <a:tcPr marL="28575" marR="28575" marT="19050" marB="19050"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400" dirty="0"/>
                        <a:t>Cotton seed cake is used as animal fodder.</a:t>
                      </a:r>
                    </a:p>
                  </a:txBody>
                  <a:tcPr marL="28575" marR="28575" marT="19050" marB="19050" anchor="b">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000" b="1" dirty="0">
                          <a:solidFill>
                            <a:srgbClr val="C00000"/>
                          </a:solidFill>
                        </a:rPr>
                        <a:t>TRUE</a:t>
                      </a:r>
                    </a:p>
                  </a:txBody>
                  <a:tcPr marL="28575" marR="28575" marT="19050" marB="19050"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5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2928934"/>
            <a:ext cx="7643866" cy="584775"/>
          </a:xfrm>
          <a:prstGeom prst="rect">
            <a:avLst/>
          </a:prstGeom>
          <a:noFill/>
          <a:ln>
            <a:solidFill>
              <a:schemeClr val="tx1"/>
            </a:solidFill>
          </a:ln>
        </p:spPr>
        <p:txBody>
          <a:bodyPr wrap="square" rtlCol="0">
            <a:spAutoFit/>
          </a:bodyPr>
          <a:lstStyle/>
          <a:p>
            <a:pPr algn="ctr"/>
            <a:r>
              <a:rPr lang="en-US" sz="3200" b="1" dirty="0" smtClean="0"/>
              <a:t>MATCH THE FOLLOWING</a:t>
            </a:r>
            <a:endParaRPr lang="en-IN" sz="3200" b="1" dirty="0"/>
          </a:p>
        </p:txBody>
      </p:sp>
    </p:spTree>
  </p:cSld>
  <p:clrMapOvr>
    <a:masterClrMapping/>
  </p:clrMapOvr>
</p:sld>
</file>

<file path=ppt/slides/slide5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85720" y="2354580"/>
          <a:ext cx="8001056" cy="1874520"/>
        </p:xfrm>
        <a:graphic>
          <a:graphicData uri="http://schemas.openxmlformats.org/drawingml/2006/table">
            <a:tbl>
              <a:tblPr/>
              <a:tblGrid>
                <a:gridCol w="8001056"/>
              </a:tblGrid>
              <a:tr h="200025">
                <a:tc>
                  <a:txBody>
                    <a:bodyPr/>
                    <a:lstStyle/>
                    <a:p>
                      <a:pPr rtl="0" fontAlgn="b"/>
                      <a:r>
                        <a:rPr lang="en-IN" b="1" dirty="0">
                          <a:solidFill>
                            <a:srgbClr val="980000"/>
                          </a:solidFill>
                        </a:rPr>
                        <a:t>Column A </a:t>
                      </a:r>
                      <a:r>
                        <a:rPr lang="en-IN" b="1" dirty="0" smtClean="0">
                          <a:solidFill>
                            <a:srgbClr val="980000"/>
                          </a:solidFill>
                        </a:rPr>
                        <a:t>                                                                                                        Column </a:t>
                      </a:r>
                      <a:r>
                        <a:rPr lang="en-IN" b="1" dirty="0">
                          <a:solidFill>
                            <a:srgbClr val="980000"/>
                          </a:solidFill>
                        </a:rPr>
                        <a:t>B</a:t>
                      </a:r>
                    </a:p>
                  </a:txBody>
                  <a:tcPr marL="28575" marR="28575" marT="19050" marB="19050" anchor="b">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rtl="0" fontAlgn="b"/>
                      <a:r>
                        <a:rPr lang="en-IN" dirty="0"/>
                        <a:t>Compressing of raw cotton into bundles</a:t>
                      </a:r>
                      <a:r>
                        <a:rPr lang="en-IN" dirty="0" smtClean="0"/>
                        <a:t>.                                                 </a:t>
                      </a:r>
                      <a:r>
                        <a:rPr lang="en-IN" dirty="0"/>
                        <a:t>(</a:t>
                      </a:r>
                      <a:r>
                        <a:rPr lang="en-IN" dirty="0" err="1"/>
                        <a:t>i</a:t>
                      </a:r>
                      <a:r>
                        <a:rPr lang="en-IN" dirty="0"/>
                        <a:t>) Spinning </a:t>
                      </a:r>
                    </a:p>
                  </a:txBody>
                  <a:tcPr marL="28575" marR="28575" marT="19050" marB="19050" anchor="b">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rtl="0" fontAlgn="b"/>
                      <a:r>
                        <a:rPr lang="en-IN" dirty="0"/>
                        <a:t>Rotting of gummy skin of jute stalks in water</a:t>
                      </a:r>
                      <a:r>
                        <a:rPr lang="en-IN" dirty="0" smtClean="0"/>
                        <a:t>.                                        </a:t>
                      </a:r>
                      <a:r>
                        <a:rPr lang="en-IN" baseline="0" dirty="0" smtClean="0"/>
                        <a:t> </a:t>
                      </a:r>
                      <a:r>
                        <a:rPr lang="en-IN" dirty="0" smtClean="0"/>
                        <a:t> </a:t>
                      </a:r>
                      <a:r>
                        <a:rPr lang="en-IN" dirty="0"/>
                        <a:t>(ii) Weaving </a:t>
                      </a:r>
                    </a:p>
                  </a:txBody>
                  <a:tcPr marL="28575" marR="28575" marT="19050" marB="19050" anchor="b">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rtl="0" fontAlgn="b"/>
                      <a:r>
                        <a:rPr lang="en-IN" dirty="0"/>
                        <a:t>The process of removing cotton seeds from cotton</a:t>
                      </a:r>
                      <a:r>
                        <a:rPr lang="en-IN" dirty="0" smtClean="0"/>
                        <a:t>.                               </a:t>
                      </a:r>
                      <a:r>
                        <a:rPr lang="en-IN" dirty="0"/>
                        <a:t>(iii) Baling </a:t>
                      </a:r>
                    </a:p>
                  </a:txBody>
                  <a:tcPr marL="28575" marR="28575" marT="19050" marB="19050" anchor="b">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rtl="0" fontAlgn="b"/>
                      <a:r>
                        <a:rPr lang="en-IN" dirty="0"/>
                        <a:t>The process of making yarn from </a:t>
                      </a:r>
                      <a:r>
                        <a:rPr lang="en-IN" dirty="0" smtClean="0"/>
                        <a:t>fibres.                                                   (</a:t>
                      </a:r>
                      <a:r>
                        <a:rPr lang="en-IN" dirty="0"/>
                        <a:t>iv) Retting</a:t>
                      </a:r>
                    </a:p>
                  </a:txBody>
                  <a:tcPr marL="28575" marR="28575" marT="19050" marB="19050" anchor="b">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rtl="0" fontAlgn="b"/>
                      <a:r>
                        <a:rPr lang="en-IN" dirty="0"/>
                        <a:t>The process of making cloth from yarn. </a:t>
                      </a:r>
                      <a:r>
                        <a:rPr lang="en-IN" dirty="0" smtClean="0"/>
                        <a:t>                                                   (</a:t>
                      </a:r>
                      <a:r>
                        <a:rPr lang="en-IN" dirty="0"/>
                        <a:t>v) Ginning</a:t>
                      </a:r>
                    </a:p>
                  </a:txBody>
                  <a:tcPr marL="28575" marR="28575" marT="19050" marB="19050" anchor="b">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85720" y="2354580"/>
          <a:ext cx="8001056" cy="1874520"/>
        </p:xfrm>
        <a:graphic>
          <a:graphicData uri="http://schemas.openxmlformats.org/drawingml/2006/table">
            <a:tbl>
              <a:tblPr/>
              <a:tblGrid>
                <a:gridCol w="8001056"/>
              </a:tblGrid>
              <a:tr h="200025">
                <a:tc>
                  <a:txBody>
                    <a:bodyPr/>
                    <a:lstStyle/>
                    <a:p>
                      <a:pPr rtl="0" fontAlgn="b"/>
                      <a:r>
                        <a:rPr lang="en-IN" b="1" dirty="0">
                          <a:solidFill>
                            <a:srgbClr val="980000"/>
                          </a:solidFill>
                        </a:rPr>
                        <a:t>Column A </a:t>
                      </a:r>
                      <a:r>
                        <a:rPr lang="en-IN" b="1" dirty="0" smtClean="0">
                          <a:solidFill>
                            <a:srgbClr val="980000"/>
                          </a:solidFill>
                        </a:rPr>
                        <a:t>                                                                                                        Column </a:t>
                      </a:r>
                      <a:r>
                        <a:rPr lang="en-IN" b="1" dirty="0">
                          <a:solidFill>
                            <a:srgbClr val="980000"/>
                          </a:solidFill>
                        </a:rPr>
                        <a:t>B</a:t>
                      </a:r>
                    </a:p>
                  </a:txBody>
                  <a:tcPr marL="28575" marR="28575" marT="19050" marB="19050" anchor="b">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rtl="0" fontAlgn="b"/>
                      <a:r>
                        <a:rPr lang="en-IN" dirty="0"/>
                        <a:t>Compressing of raw cotton into bundles</a:t>
                      </a:r>
                      <a:r>
                        <a:rPr lang="en-IN" dirty="0" smtClean="0"/>
                        <a:t>.                                                 (iii</a:t>
                      </a:r>
                      <a:r>
                        <a:rPr lang="en-IN" dirty="0"/>
                        <a:t>) </a:t>
                      </a:r>
                      <a:r>
                        <a:rPr lang="en-IN" dirty="0" smtClean="0"/>
                        <a:t>Bailing </a:t>
                      </a:r>
                      <a:endParaRPr lang="en-IN" dirty="0"/>
                    </a:p>
                  </a:txBody>
                  <a:tcPr marL="28575" marR="28575" marT="19050" marB="19050" anchor="b">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rtl="0" fontAlgn="b"/>
                      <a:r>
                        <a:rPr lang="en-IN" dirty="0"/>
                        <a:t>Rotting of gummy skin of jute stalks in water</a:t>
                      </a:r>
                      <a:r>
                        <a:rPr lang="en-IN" dirty="0" smtClean="0"/>
                        <a:t>.                                        </a:t>
                      </a:r>
                      <a:r>
                        <a:rPr lang="en-IN" baseline="0" dirty="0" smtClean="0"/>
                        <a:t> </a:t>
                      </a:r>
                      <a:r>
                        <a:rPr lang="en-IN" dirty="0" smtClean="0"/>
                        <a:t> </a:t>
                      </a:r>
                      <a:r>
                        <a:rPr lang="en-IN" dirty="0"/>
                        <a:t>(</a:t>
                      </a:r>
                      <a:r>
                        <a:rPr lang="en-IN" dirty="0" smtClean="0"/>
                        <a:t>iv)</a:t>
                      </a:r>
                      <a:r>
                        <a:rPr lang="en-IN" baseline="0" dirty="0" smtClean="0"/>
                        <a:t> Retting</a:t>
                      </a:r>
                      <a:r>
                        <a:rPr lang="en-IN" dirty="0" smtClean="0"/>
                        <a:t> </a:t>
                      </a:r>
                      <a:endParaRPr lang="en-IN" dirty="0"/>
                    </a:p>
                  </a:txBody>
                  <a:tcPr marL="28575" marR="28575" marT="19050" marB="19050" anchor="b">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rtl="0" fontAlgn="b"/>
                      <a:r>
                        <a:rPr lang="en-IN" dirty="0"/>
                        <a:t>The process of removing cotton seeds from cotton</a:t>
                      </a:r>
                      <a:r>
                        <a:rPr lang="en-IN" dirty="0" smtClean="0"/>
                        <a:t>.                               (v)</a:t>
                      </a:r>
                      <a:r>
                        <a:rPr lang="en-IN" baseline="0" dirty="0" smtClean="0"/>
                        <a:t> Ginning</a:t>
                      </a:r>
                      <a:endParaRPr lang="en-IN" dirty="0"/>
                    </a:p>
                  </a:txBody>
                  <a:tcPr marL="28575" marR="28575" marT="19050" marB="19050" anchor="b">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rtl="0" fontAlgn="b"/>
                      <a:r>
                        <a:rPr lang="en-IN" dirty="0"/>
                        <a:t>The process of making yarn from </a:t>
                      </a:r>
                      <a:r>
                        <a:rPr lang="en-IN" dirty="0" smtClean="0"/>
                        <a:t>fibres.                                                   (</a:t>
                      </a:r>
                      <a:r>
                        <a:rPr lang="en-IN" dirty="0" err="1" smtClean="0"/>
                        <a:t>i</a:t>
                      </a:r>
                      <a:r>
                        <a:rPr lang="en-IN" dirty="0" smtClean="0"/>
                        <a:t>) Spinning</a:t>
                      </a:r>
                      <a:endParaRPr lang="en-IN" dirty="0"/>
                    </a:p>
                  </a:txBody>
                  <a:tcPr marL="28575" marR="28575" marT="19050" marB="19050" anchor="b">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rtl="0" fontAlgn="b"/>
                      <a:r>
                        <a:rPr lang="en-IN" dirty="0"/>
                        <a:t>The process of making cloth from yarn. </a:t>
                      </a:r>
                      <a:r>
                        <a:rPr lang="en-IN" dirty="0" smtClean="0"/>
                        <a:t>                                                   (ii) Weaving</a:t>
                      </a:r>
                      <a:endParaRPr lang="en-IN" dirty="0"/>
                    </a:p>
                  </a:txBody>
                  <a:tcPr marL="28575" marR="28575" marT="19050" marB="19050" anchor="b">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2857496"/>
            <a:ext cx="8143932" cy="584775"/>
          </a:xfrm>
          <a:prstGeom prst="rect">
            <a:avLst/>
          </a:prstGeom>
          <a:noFill/>
          <a:ln>
            <a:noFill/>
          </a:ln>
        </p:spPr>
        <p:txBody>
          <a:bodyPr wrap="square" rtlCol="0">
            <a:spAutoFit/>
          </a:bodyPr>
          <a:lstStyle/>
          <a:p>
            <a:r>
              <a:rPr lang="en-IN" sz="3200" b="1" dirty="0" smtClean="0"/>
              <a:t>Peas , beans , groundnut , </a:t>
            </a:r>
            <a:r>
              <a:rPr lang="en-IN" sz="3200" b="1" dirty="0" err="1" smtClean="0"/>
              <a:t>soyabean</a:t>
            </a:r>
            <a:r>
              <a:rPr lang="en-IN" sz="3200" b="1" dirty="0" smtClean="0"/>
              <a:t> </a:t>
            </a:r>
            <a:r>
              <a:rPr lang="en-IN" sz="3200" b="1" dirty="0" smtClean="0"/>
              <a:t>and gram.</a:t>
            </a:r>
            <a:endParaRPr lang="en-IN" sz="3200" b="1" dirty="0"/>
          </a:p>
        </p:txBody>
      </p:sp>
    </p:spTree>
  </p:cSld>
  <p:clrMapOvr>
    <a:masterClrMapping/>
  </p:clrMapOvr>
</p:sld>
</file>

<file path=ppt/slides/slide5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2786058"/>
            <a:ext cx="7643866" cy="584775"/>
          </a:xfrm>
          <a:prstGeom prst="rect">
            <a:avLst/>
          </a:prstGeom>
          <a:noFill/>
          <a:ln>
            <a:solidFill>
              <a:schemeClr val="tx1"/>
            </a:solidFill>
          </a:ln>
        </p:spPr>
        <p:txBody>
          <a:bodyPr wrap="square" rtlCol="0">
            <a:spAutoFit/>
          </a:bodyPr>
          <a:lstStyle/>
          <a:p>
            <a:pPr algn="ctr"/>
            <a:r>
              <a:rPr lang="en-US" sz="3200" b="1" dirty="0" smtClean="0"/>
              <a:t>ANSWER THE FOLLOWING</a:t>
            </a:r>
            <a:endParaRPr lang="en-IN" sz="3200" b="1" dirty="0"/>
          </a:p>
        </p:txBody>
      </p:sp>
    </p:spTree>
  </p:cSld>
  <p:clrMapOvr>
    <a:masterClrMapping/>
  </p:clrMapOvr>
</p:sld>
</file>

<file path=ppt/slides/slide5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584775"/>
          </a:xfrm>
          <a:prstGeom prst="rect">
            <a:avLst/>
          </a:prstGeom>
          <a:noFill/>
          <a:ln>
            <a:noFill/>
          </a:ln>
        </p:spPr>
        <p:txBody>
          <a:bodyPr wrap="square" rtlCol="0">
            <a:spAutoFit/>
          </a:bodyPr>
          <a:lstStyle/>
          <a:p>
            <a:pPr algn="ctr"/>
            <a:r>
              <a:rPr lang="en-IN" sz="3200" b="1" dirty="0" smtClean="0"/>
              <a:t>Why do we wear clothes?</a:t>
            </a:r>
            <a:endParaRPr lang="en-IN" sz="3200" b="1" dirty="0"/>
          </a:p>
        </p:txBody>
      </p:sp>
    </p:spTree>
  </p:cSld>
  <p:clrMapOvr>
    <a:masterClrMapping/>
  </p:clrMapOvr>
</p:sld>
</file>

<file path=ppt/slides/slide5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714349" y="2529840"/>
          <a:ext cx="7929618" cy="2346960"/>
        </p:xfrm>
        <a:graphic>
          <a:graphicData uri="http://schemas.openxmlformats.org/drawingml/2006/table">
            <a:tbl>
              <a:tblPr/>
              <a:tblGrid>
                <a:gridCol w="785817"/>
                <a:gridCol w="7061251"/>
                <a:gridCol w="82550"/>
              </a:tblGrid>
              <a:tr h="200025">
                <a:tc>
                  <a:txBody>
                    <a:bodyPr/>
                    <a:lstStyle/>
                    <a:p>
                      <a:pPr rtl="0" fontAlgn="b"/>
                      <a:endParaRPr lang="en-IN" sz="2400" b="1" dirty="0"/>
                    </a:p>
                  </a:txBody>
                  <a:tcPr marL="28575" marR="28575" marT="19050" marB="19050" anchor="b">
                    <a:lnL w="9525"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rtl="0" fontAlgn="b"/>
                      <a:r>
                        <a:rPr lang="en-IN" sz="2400" b="1" i="1" dirty="0">
                          <a:solidFill>
                            <a:srgbClr val="980000"/>
                          </a:solidFill>
                        </a:rPr>
                        <a:t>We wear clothes because :-</a:t>
                      </a:r>
                    </a:p>
                  </a:txBody>
                  <a:tcPr marL="28575" marR="28575" marT="19050" marB="19050" anchor="b">
                    <a:lnL w="12700"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r>
              <a:tr h="200025">
                <a:tc>
                  <a:txBody>
                    <a:bodyPr/>
                    <a:lstStyle/>
                    <a:p>
                      <a:pPr rtl="0" fontAlgn="b"/>
                      <a:r>
                        <a:rPr lang="en-IN" sz="2400" b="1"/>
                        <a:t>(a)</a:t>
                      </a:r>
                    </a:p>
                  </a:txBody>
                  <a:tcPr marL="28575" marR="28575" marT="19050" marB="19050" anchor="b">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IN" sz="2400" b="1" dirty="0" smtClean="0"/>
                        <a:t>Clothes </a:t>
                      </a:r>
                      <a:r>
                        <a:rPr lang="en-IN" sz="2400" b="1" dirty="0"/>
                        <a:t>protect us from the cold </a:t>
                      </a:r>
                      <a:r>
                        <a:rPr lang="en-IN" sz="2400" b="1" dirty="0" smtClean="0"/>
                        <a:t>winds , heat </a:t>
                      </a:r>
                      <a:r>
                        <a:rPr lang="en-IN" sz="2400" b="1" dirty="0"/>
                        <a:t>and other climate conditions.</a:t>
                      </a:r>
                    </a:p>
                  </a:txBody>
                  <a:tcPr marL="0" marR="0" marT="19050" marB="19050" anchor="b">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N"/>
                    </a:p>
                  </a:txBody>
                  <a:tcPr marL="28575" marR="28575" marT="19050" marB="19050" anchor="b">
                    <a:lnL w="9525" cap="flat" cmpd="sng" algn="ctr">
                      <a:no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tcPr>
                </a:tc>
              </a:tr>
              <a:tr h="200025">
                <a:tc>
                  <a:txBody>
                    <a:bodyPr/>
                    <a:lstStyle/>
                    <a:p>
                      <a:pPr rtl="0" fontAlgn="b"/>
                      <a:r>
                        <a:rPr lang="en-IN" sz="2400" b="1"/>
                        <a:t>(b)</a:t>
                      </a:r>
                    </a:p>
                  </a:txBody>
                  <a:tcPr marL="28575" marR="28575" marT="19050" marB="19050" anchor="b">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rtl="0" fontAlgn="b"/>
                      <a:r>
                        <a:rPr lang="en-IN" sz="2400" b="1" dirty="0"/>
                        <a:t>Clothes protect us from minor injuries.</a:t>
                      </a:r>
                    </a:p>
                  </a:txBody>
                  <a:tcPr marL="0" marR="0" marT="19050" marB="19050" anchor="b">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r>
              <a:tr h="200025">
                <a:tc>
                  <a:txBody>
                    <a:bodyPr/>
                    <a:lstStyle/>
                    <a:p>
                      <a:pPr rtl="0" fontAlgn="b"/>
                      <a:r>
                        <a:rPr lang="en-IN" sz="2400" b="1"/>
                        <a:t>(c)</a:t>
                      </a:r>
                    </a:p>
                  </a:txBody>
                  <a:tcPr marL="28575" marR="28575" marT="19050" marB="19050" anchor="b">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rtl="0" fontAlgn="b"/>
                      <a:r>
                        <a:rPr lang="en-IN" sz="2400" b="1" dirty="0"/>
                        <a:t>Clothes help us to </a:t>
                      </a:r>
                      <a:r>
                        <a:rPr lang="en-IN" sz="2400" b="1" dirty="0" smtClean="0"/>
                        <a:t>maintain our </a:t>
                      </a:r>
                      <a:r>
                        <a:rPr lang="en-IN" sz="2400" b="1" dirty="0"/>
                        <a:t>body at a suitable temperature.</a:t>
                      </a:r>
                    </a:p>
                  </a:txBody>
                  <a:tcPr marL="28575" marR="28575" marT="19050" marB="19050" anchor="b">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r>
            </a:tbl>
          </a:graphicData>
        </a:graphic>
      </p:graphicFrame>
    </p:spTree>
  </p:cSld>
  <p:clrMapOvr>
    <a:masterClrMapping/>
  </p:clrMapOvr>
</p:sld>
</file>

<file path=ppt/slides/slide5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8143932" cy="1077218"/>
          </a:xfrm>
          <a:prstGeom prst="rect">
            <a:avLst/>
          </a:prstGeom>
          <a:noFill/>
          <a:ln>
            <a:noFill/>
          </a:ln>
        </p:spPr>
        <p:txBody>
          <a:bodyPr wrap="square" rtlCol="0">
            <a:spAutoFit/>
          </a:bodyPr>
          <a:lstStyle/>
          <a:p>
            <a:r>
              <a:rPr lang="en-IN" sz="3200" b="1" dirty="0" smtClean="0"/>
              <a:t>Name two man-made and two natural cloth materials.</a:t>
            </a:r>
            <a:endParaRPr lang="en-IN" sz="3200" b="1" dirty="0"/>
          </a:p>
        </p:txBody>
      </p:sp>
    </p:spTree>
  </p:cSld>
  <p:clrMapOvr>
    <a:masterClrMapping/>
  </p:clrMapOvr>
</p:sld>
</file>

<file path=ppt/slides/slide5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1285852" y="3228975"/>
          <a:ext cx="6643734" cy="685800"/>
        </p:xfrm>
        <a:graphic>
          <a:graphicData uri="http://schemas.openxmlformats.org/drawingml/2006/table">
            <a:tbl>
              <a:tblPr/>
              <a:tblGrid>
                <a:gridCol w="6643734"/>
              </a:tblGrid>
              <a:tr h="200025">
                <a:tc>
                  <a:txBody>
                    <a:bodyPr/>
                    <a:lstStyle/>
                    <a:p>
                      <a:pPr rtl="0" fontAlgn="b"/>
                      <a:r>
                        <a:rPr lang="en-IN" sz="2000" i="0" dirty="0">
                          <a:latin typeface="Arial"/>
                        </a:rPr>
                        <a:t>Two man-made material are -- </a:t>
                      </a:r>
                      <a:r>
                        <a:rPr lang="en-IN" sz="2000" b="1" i="1" dirty="0" err="1">
                          <a:solidFill>
                            <a:srgbClr val="980000"/>
                          </a:solidFill>
                          <a:latin typeface="Arial"/>
                        </a:rPr>
                        <a:t>Rayon,Nylon</a:t>
                      </a:r>
                      <a:endParaRPr lang="en-IN" sz="4400" dirty="0"/>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rtl="0" fontAlgn="b"/>
                      <a:r>
                        <a:rPr lang="en-IN" sz="2000" i="0" dirty="0">
                          <a:latin typeface="Arial"/>
                        </a:rPr>
                        <a:t>Two natural-material are -- </a:t>
                      </a:r>
                      <a:r>
                        <a:rPr lang="en-IN" sz="2000" b="1" i="1" dirty="0" err="1">
                          <a:solidFill>
                            <a:srgbClr val="980000"/>
                          </a:solidFill>
                          <a:latin typeface="Arial"/>
                        </a:rPr>
                        <a:t>Cotton,Jute</a:t>
                      </a:r>
                      <a:r>
                        <a:rPr lang="en-IN" sz="2000" b="1" i="1" dirty="0">
                          <a:solidFill>
                            <a:srgbClr val="980000"/>
                          </a:solidFill>
                          <a:latin typeface="Arial"/>
                        </a:rPr>
                        <a:t>.</a:t>
                      </a:r>
                      <a:endParaRPr lang="en-IN" sz="4400" dirty="0"/>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Tree>
  </p:cSld>
  <p:clrMapOvr>
    <a:masterClrMapping/>
  </p:clrMapOvr>
</p:sld>
</file>

<file path=ppt/slides/slide5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2554545"/>
          </a:xfrm>
          <a:prstGeom prst="rect">
            <a:avLst/>
          </a:prstGeom>
          <a:noFill/>
          <a:ln>
            <a:noFill/>
          </a:ln>
        </p:spPr>
        <p:txBody>
          <a:bodyPr wrap="square" rtlCol="0">
            <a:spAutoFit/>
          </a:bodyPr>
          <a:lstStyle/>
          <a:p>
            <a:r>
              <a:rPr lang="en-IN" sz="3200" b="1" dirty="0" smtClean="0"/>
              <a:t>Name the part of the plant which bears fibres in case </a:t>
            </a:r>
            <a:r>
              <a:rPr lang="en-IN" sz="3200" b="1" dirty="0" smtClean="0"/>
              <a:t>of-</a:t>
            </a:r>
          </a:p>
          <a:p>
            <a:r>
              <a:rPr lang="en-IN" sz="3200" b="1" dirty="0" smtClean="0"/>
              <a:t>(a)Cotton</a:t>
            </a:r>
          </a:p>
          <a:p>
            <a:r>
              <a:rPr lang="en-IN" sz="3200" b="1" dirty="0" smtClean="0"/>
              <a:t>(b)Jute</a:t>
            </a:r>
          </a:p>
          <a:p>
            <a:r>
              <a:rPr lang="en-IN" sz="3200" b="1" dirty="0" smtClean="0"/>
              <a:t>(c)Coconut</a:t>
            </a:r>
            <a:endParaRPr lang="en-IN" sz="3200" b="1" dirty="0"/>
          </a:p>
        </p:txBody>
      </p:sp>
    </p:spTree>
  </p:cSld>
  <p:clrMapOvr>
    <a:masterClrMapping/>
  </p:clrMapOvr>
</p:sld>
</file>

<file path=ppt/slides/slide5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1142977" y="3128962"/>
          <a:ext cx="6858047" cy="1028700"/>
        </p:xfrm>
        <a:graphic>
          <a:graphicData uri="http://schemas.openxmlformats.org/drawingml/2006/table">
            <a:tbl>
              <a:tblPr/>
              <a:tblGrid>
                <a:gridCol w="6858047"/>
              </a:tblGrid>
              <a:tr h="200025">
                <a:tc>
                  <a:txBody>
                    <a:bodyPr/>
                    <a:lstStyle/>
                    <a:p>
                      <a:pPr rtl="0" fontAlgn="b"/>
                      <a:r>
                        <a:rPr lang="en-IN" sz="2000" b="1" i="1" dirty="0">
                          <a:solidFill>
                            <a:srgbClr val="980000"/>
                          </a:solidFill>
                          <a:latin typeface="Arial"/>
                        </a:rPr>
                        <a:t>Cotton</a:t>
                      </a:r>
                      <a:r>
                        <a:rPr lang="en-IN" sz="2000" i="0" dirty="0">
                          <a:latin typeface="Arial"/>
                        </a:rPr>
                        <a:t> bears fibre on its seed.</a:t>
                      </a:r>
                      <a:endParaRPr lang="en-IN" sz="4400" dirty="0"/>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000" b="1" i="1" dirty="0">
                          <a:solidFill>
                            <a:srgbClr val="980000"/>
                          </a:solidFill>
                          <a:latin typeface="Arial"/>
                        </a:rPr>
                        <a:t>Jute</a:t>
                      </a:r>
                      <a:r>
                        <a:rPr lang="en-IN" sz="2000" i="0" dirty="0">
                          <a:latin typeface="Arial"/>
                        </a:rPr>
                        <a:t> bears fibre on their stem.</a:t>
                      </a:r>
                      <a:endParaRPr lang="en-IN" sz="4400" dirty="0"/>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000" b="1" i="1" dirty="0">
                          <a:solidFill>
                            <a:srgbClr val="980000"/>
                          </a:solidFill>
                          <a:latin typeface="Arial"/>
                        </a:rPr>
                        <a:t>Coconut</a:t>
                      </a:r>
                      <a:r>
                        <a:rPr lang="en-IN" sz="2000" i="0" dirty="0">
                          <a:latin typeface="Arial"/>
                        </a:rPr>
                        <a:t> has a fibre on the outer covering of the fruits.</a:t>
                      </a:r>
                      <a:endParaRPr lang="en-IN" sz="4400" dirty="0"/>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5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1077218"/>
          </a:xfrm>
          <a:prstGeom prst="rect">
            <a:avLst/>
          </a:prstGeom>
          <a:noFill/>
          <a:ln>
            <a:noFill/>
          </a:ln>
        </p:spPr>
        <p:txBody>
          <a:bodyPr wrap="square" rtlCol="0">
            <a:spAutoFit/>
          </a:bodyPr>
          <a:lstStyle/>
          <a:p>
            <a:r>
              <a:rPr lang="en-IN" sz="3200" b="1" dirty="0" smtClean="0"/>
              <a:t>What kind of fibres are used for making yarn?</a:t>
            </a:r>
            <a:endParaRPr lang="en-IN" sz="3200" b="1" dirty="0"/>
          </a:p>
        </p:txBody>
      </p:sp>
    </p:spTree>
  </p:cSld>
  <p:clrMapOvr>
    <a:masterClrMapping/>
  </p:clrMapOvr>
</p:sld>
</file>

<file path=ppt/slides/slide5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428868"/>
            <a:ext cx="8858280" cy="584775"/>
          </a:xfrm>
          <a:prstGeom prst="rect">
            <a:avLst/>
          </a:prstGeom>
          <a:noFill/>
          <a:ln>
            <a:noFill/>
          </a:ln>
        </p:spPr>
        <p:txBody>
          <a:bodyPr wrap="square" rtlCol="0">
            <a:spAutoFit/>
          </a:bodyPr>
          <a:lstStyle/>
          <a:p>
            <a:pPr algn="ctr"/>
            <a:r>
              <a:rPr lang="en-IN" sz="3200" b="1" dirty="0" smtClean="0"/>
              <a:t>Fibres for making yarn is cotton and wool.</a:t>
            </a:r>
            <a:endParaRPr lang="en-IN" sz="2400" b="1" dirty="0"/>
          </a:p>
        </p:txBody>
      </p:sp>
    </p:spTree>
  </p:cSld>
  <p:clrMapOvr>
    <a:masterClrMapping/>
  </p:clrMapOvr>
</p:sld>
</file>

<file path=ppt/slides/slide5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642910" y="2198370"/>
          <a:ext cx="7572428" cy="3230880"/>
        </p:xfrm>
        <a:graphic>
          <a:graphicData uri="http://schemas.openxmlformats.org/drawingml/2006/table">
            <a:tbl>
              <a:tblPr/>
              <a:tblGrid>
                <a:gridCol w="7572428"/>
              </a:tblGrid>
              <a:tr h="200025">
                <a:tc>
                  <a:txBody>
                    <a:bodyPr/>
                    <a:lstStyle/>
                    <a:p>
                      <a:pPr rtl="0" fontAlgn="b"/>
                      <a:r>
                        <a:rPr lang="en-IN" sz="2400" b="1" dirty="0">
                          <a:latin typeface="Arial" pitchFamily="34" charset="0"/>
                          <a:cs typeface="Arial" pitchFamily="34" charset="0"/>
                        </a:rPr>
                        <a:t>Classify the following fibres as natural or synthetic fibres :</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endParaRPr lang="en-IN" sz="2400" b="1" dirty="0">
                        <a:latin typeface="Arial" pitchFamily="34" charset="0"/>
                        <a:cs typeface="Arial" pitchFamily="34" charset="0"/>
                      </a:endParaRP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algn="l" rtl="0" fontAlgn="b"/>
                      <a:r>
                        <a:rPr lang="en-IN" sz="2000" b="1" dirty="0">
                          <a:latin typeface="Arial" pitchFamily="34" charset="0"/>
                          <a:cs typeface="Arial" pitchFamily="34" charset="0"/>
                        </a:rPr>
                        <a:t>Nylon</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algn="l" rtl="0" fontAlgn="b"/>
                      <a:r>
                        <a:rPr lang="en-IN" sz="2000" b="1" dirty="0">
                          <a:latin typeface="Arial" pitchFamily="34" charset="0"/>
                          <a:cs typeface="Arial" pitchFamily="34" charset="0"/>
                        </a:rPr>
                        <a:t>Jute</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algn="l" rtl="0" fontAlgn="b"/>
                      <a:r>
                        <a:rPr lang="en-IN" sz="2000" b="1" dirty="0">
                          <a:latin typeface="Arial" pitchFamily="34" charset="0"/>
                          <a:cs typeface="Arial" pitchFamily="34" charset="0"/>
                        </a:rPr>
                        <a:t>Wool</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algn="l" rtl="0" fontAlgn="b"/>
                      <a:r>
                        <a:rPr lang="en-IN" sz="2000" b="1" dirty="0" smtClean="0">
                          <a:latin typeface="Arial" pitchFamily="34" charset="0"/>
                          <a:cs typeface="Arial" pitchFamily="34" charset="0"/>
                        </a:rPr>
                        <a:t>Polyester</a:t>
                      </a:r>
                      <a:endParaRPr lang="en-IN" sz="2000" b="1" dirty="0">
                        <a:latin typeface="Arial" pitchFamily="34" charset="0"/>
                        <a:cs typeface="Arial" pitchFamily="34" charset="0"/>
                      </a:endParaRP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algn="l" rtl="0" fontAlgn="b"/>
                      <a:r>
                        <a:rPr lang="en-IN" sz="2000" b="1" dirty="0">
                          <a:latin typeface="Arial" pitchFamily="34" charset="0"/>
                          <a:cs typeface="Arial" pitchFamily="34" charset="0"/>
                        </a:rPr>
                        <a:t>Cotton</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algn="l" rtl="0" fontAlgn="b"/>
                      <a:r>
                        <a:rPr lang="en-IN" sz="2000" b="1" dirty="0">
                          <a:latin typeface="Arial" pitchFamily="34" charset="0"/>
                          <a:cs typeface="Arial" pitchFamily="34" charset="0"/>
                        </a:rPr>
                        <a:t>Silk</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571744"/>
            <a:ext cx="7643866" cy="584775"/>
          </a:xfrm>
          <a:prstGeom prst="rect">
            <a:avLst/>
          </a:prstGeom>
          <a:noFill/>
          <a:ln>
            <a:noFill/>
          </a:ln>
        </p:spPr>
        <p:txBody>
          <a:bodyPr wrap="square" rtlCol="0">
            <a:spAutoFit/>
          </a:bodyPr>
          <a:lstStyle/>
          <a:p>
            <a:r>
              <a:rPr lang="en-IN" sz="3200" b="1" dirty="0" smtClean="0"/>
              <a:t>Vegetables are </a:t>
            </a:r>
            <a:r>
              <a:rPr lang="en-IN" sz="3200" b="1" dirty="0" smtClean="0"/>
              <a:t>rich sources of </a:t>
            </a:r>
            <a:r>
              <a:rPr lang="en-IN" sz="3200" b="1" dirty="0" smtClean="0"/>
              <a:t>______.</a:t>
            </a:r>
            <a:endParaRPr lang="en-IN" sz="3200" b="1" dirty="0"/>
          </a:p>
        </p:txBody>
      </p:sp>
    </p:spTree>
  </p:cSld>
  <p:clrMapOvr>
    <a:masterClrMapping/>
  </p:clrMapOvr>
</p:sld>
</file>

<file path=ppt/slides/slide5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642910" y="2198370"/>
          <a:ext cx="7572428" cy="2423160"/>
        </p:xfrm>
        <a:graphic>
          <a:graphicData uri="http://schemas.openxmlformats.org/drawingml/2006/table">
            <a:tbl>
              <a:tblPr/>
              <a:tblGrid>
                <a:gridCol w="3786214"/>
                <a:gridCol w="3786214"/>
              </a:tblGrid>
              <a:tr h="200025">
                <a:tc>
                  <a:txBody>
                    <a:bodyPr/>
                    <a:lstStyle/>
                    <a:p>
                      <a:pPr algn="ctr" rtl="0" fontAlgn="b"/>
                      <a:r>
                        <a:rPr lang="en-IN" sz="2400" b="1" dirty="0">
                          <a:latin typeface="Arial" pitchFamily="34" charset="0"/>
                          <a:cs typeface="Arial" pitchFamily="34" charset="0"/>
                        </a:rPr>
                        <a:t>Nylon</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000" b="1" dirty="0">
                          <a:solidFill>
                            <a:srgbClr val="C00000"/>
                          </a:solidFill>
                          <a:latin typeface="Arial" pitchFamily="34" charset="0"/>
                          <a:cs typeface="Arial" pitchFamily="34" charset="0"/>
                        </a:rPr>
                        <a:t>Synthetic Fibre</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algn="ctr" rtl="0" fontAlgn="b"/>
                      <a:r>
                        <a:rPr lang="en-IN" sz="2400" b="1" dirty="0">
                          <a:latin typeface="Arial" pitchFamily="34" charset="0"/>
                          <a:cs typeface="Arial" pitchFamily="34" charset="0"/>
                        </a:rPr>
                        <a:t>Jute</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000" b="1">
                          <a:solidFill>
                            <a:srgbClr val="C00000"/>
                          </a:solidFill>
                          <a:latin typeface="Arial" pitchFamily="34" charset="0"/>
                          <a:cs typeface="Arial" pitchFamily="34" charset="0"/>
                        </a:rPr>
                        <a:t>Natural Fibre</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algn="ctr" rtl="0" fontAlgn="b"/>
                      <a:r>
                        <a:rPr lang="en-IN" sz="2400" b="1" dirty="0">
                          <a:latin typeface="Arial" pitchFamily="34" charset="0"/>
                          <a:cs typeface="Arial" pitchFamily="34" charset="0"/>
                        </a:rPr>
                        <a:t>Wool</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000" b="1">
                          <a:solidFill>
                            <a:srgbClr val="C00000"/>
                          </a:solidFill>
                          <a:latin typeface="Arial" pitchFamily="34" charset="0"/>
                          <a:cs typeface="Arial" pitchFamily="34" charset="0"/>
                        </a:rPr>
                        <a:t>Natural Fibre</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algn="ctr" rtl="0" fontAlgn="b"/>
                      <a:r>
                        <a:rPr lang="en-IN" sz="2400" b="1" dirty="0" smtClean="0">
                          <a:latin typeface="Arial" pitchFamily="34" charset="0"/>
                          <a:cs typeface="Arial" pitchFamily="34" charset="0"/>
                        </a:rPr>
                        <a:t>Polyester</a:t>
                      </a:r>
                      <a:endParaRPr lang="en-IN" sz="2400" b="1" dirty="0">
                        <a:latin typeface="Arial" pitchFamily="34" charset="0"/>
                        <a:cs typeface="Arial" pitchFamily="34" charset="0"/>
                      </a:endParaRP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000" b="1">
                          <a:solidFill>
                            <a:srgbClr val="C00000"/>
                          </a:solidFill>
                          <a:latin typeface="Arial" pitchFamily="34" charset="0"/>
                          <a:cs typeface="Arial" pitchFamily="34" charset="0"/>
                        </a:rPr>
                        <a:t>Synthetic Fibre</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algn="ctr" rtl="0" fontAlgn="b"/>
                      <a:r>
                        <a:rPr lang="en-IN" sz="2400" b="1" dirty="0">
                          <a:latin typeface="Arial" pitchFamily="34" charset="0"/>
                          <a:cs typeface="Arial" pitchFamily="34" charset="0"/>
                        </a:rPr>
                        <a:t>Cotton</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000" b="1">
                          <a:solidFill>
                            <a:srgbClr val="C00000"/>
                          </a:solidFill>
                          <a:latin typeface="Arial" pitchFamily="34" charset="0"/>
                          <a:cs typeface="Arial" pitchFamily="34" charset="0"/>
                        </a:rPr>
                        <a:t>Natural Fibre</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algn="ctr" rtl="0" fontAlgn="b"/>
                      <a:r>
                        <a:rPr lang="en-IN" sz="2400" b="1" dirty="0">
                          <a:latin typeface="Arial" pitchFamily="34" charset="0"/>
                          <a:cs typeface="Arial" pitchFamily="34" charset="0"/>
                        </a:rPr>
                        <a:t>Silk</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000" b="1" dirty="0">
                          <a:solidFill>
                            <a:srgbClr val="C00000"/>
                          </a:solidFill>
                          <a:latin typeface="Arial" pitchFamily="34" charset="0"/>
                          <a:cs typeface="Arial" pitchFamily="34" charset="0"/>
                        </a:rPr>
                        <a:t>Natural Fibre</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5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2428868"/>
            <a:ext cx="8858280" cy="1077218"/>
          </a:xfrm>
          <a:prstGeom prst="rect">
            <a:avLst/>
          </a:prstGeom>
          <a:noFill/>
          <a:ln>
            <a:noFill/>
          </a:ln>
        </p:spPr>
        <p:txBody>
          <a:bodyPr wrap="square" rtlCol="0">
            <a:spAutoFit/>
          </a:bodyPr>
          <a:lstStyle/>
          <a:p>
            <a:r>
              <a:rPr lang="en-IN" sz="3200" b="1" dirty="0" smtClean="0"/>
              <a:t>Name all the processes involved in serial order for making cotton fibre from </a:t>
            </a:r>
            <a:r>
              <a:rPr lang="en-IN" sz="3200" b="1" dirty="0" smtClean="0"/>
              <a:t>raw cotton.</a:t>
            </a:r>
            <a:endParaRPr lang="en-IN" sz="2400" b="1" dirty="0"/>
          </a:p>
        </p:txBody>
      </p:sp>
    </p:spTree>
  </p:cSld>
  <p:clrMapOvr>
    <a:masterClrMapping/>
  </p:clrMapOvr>
</p:sld>
</file>

<file path=ppt/slides/slide5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2857496"/>
            <a:ext cx="8858280" cy="461665"/>
          </a:xfrm>
          <a:prstGeom prst="rect">
            <a:avLst/>
          </a:prstGeom>
          <a:noFill/>
          <a:ln>
            <a:noFill/>
          </a:ln>
        </p:spPr>
        <p:txBody>
          <a:bodyPr wrap="square" rtlCol="0">
            <a:spAutoFit/>
          </a:bodyPr>
          <a:lstStyle/>
          <a:p>
            <a:pPr algn="ctr"/>
            <a:r>
              <a:rPr lang="en-IN" sz="2400" b="1" dirty="0" smtClean="0"/>
              <a:t>Spinning</a:t>
            </a:r>
            <a:r>
              <a:rPr lang="en-IN" sz="2400" dirty="0" smtClean="0"/>
              <a:t> </a:t>
            </a:r>
            <a:r>
              <a:rPr lang="en-IN" sz="2400" b="1" dirty="0" smtClean="0"/>
              <a:t>&gt;</a:t>
            </a:r>
            <a:r>
              <a:rPr lang="en-IN" sz="2400" dirty="0" smtClean="0"/>
              <a:t> </a:t>
            </a:r>
            <a:r>
              <a:rPr lang="en-IN" sz="2400" b="1" dirty="0" smtClean="0"/>
              <a:t>Knitting</a:t>
            </a:r>
            <a:r>
              <a:rPr lang="en-IN" sz="2400" dirty="0" smtClean="0"/>
              <a:t> </a:t>
            </a:r>
            <a:r>
              <a:rPr lang="en-IN" sz="2400" b="1" dirty="0" smtClean="0"/>
              <a:t>&gt;</a:t>
            </a:r>
            <a:r>
              <a:rPr lang="en-IN" sz="2400" dirty="0" smtClean="0"/>
              <a:t> </a:t>
            </a:r>
            <a:r>
              <a:rPr lang="en-IN" sz="2400" b="1" dirty="0" smtClean="0"/>
              <a:t>Weaving</a:t>
            </a:r>
            <a:r>
              <a:rPr lang="en-IN" sz="2400" dirty="0" smtClean="0"/>
              <a:t> </a:t>
            </a:r>
            <a:r>
              <a:rPr lang="en-IN" sz="2400" b="1" dirty="0" smtClean="0"/>
              <a:t>&gt; Ginning &gt;</a:t>
            </a:r>
            <a:r>
              <a:rPr lang="en-IN" sz="2400" dirty="0" smtClean="0"/>
              <a:t> </a:t>
            </a:r>
            <a:r>
              <a:rPr lang="en-IN" sz="2400" b="1" dirty="0" smtClean="0"/>
              <a:t>Baling &gt;</a:t>
            </a:r>
            <a:r>
              <a:rPr lang="en-IN" sz="2400" dirty="0" smtClean="0"/>
              <a:t> </a:t>
            </a:r>
            <a:r>
              <a:rPr lang="en-IN" sz="2400" b="1" dirty="0" smtClean="0"/>
              <a:t>Carding</a:t>
            </a:r>
            <a:r>
              <a:rPr lang="en-IN" sz="2400" dirty="0" smtClean="0"/>
              <a:t>(combing)</a:t>
            </a:r>
            <a:endParaRPr lang="en-IN" b="1" dirty="0"/>
          </a:p>
        </p:txBody>
      </p:sp>
    </p:spTree>
  </p:cSld>
  <p:clrMapOvr>
    <a:masterClrMapping/>
  </p:clrMapOvr>
</p:sld>
</file>

<file path=ppt/slides/slide5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2428868"/>
            <a:ext cx="8858280" cy="584775"/>
          </a:xfrm>
          <a:prstGeom prst="rect">
            <a:avLst/>
          </a:prstGeom>
          <a:noFill/>
          <a:ln>
            <a:noFill/>
          </a:ln>
        </p:spPr>
        <p:txBody>
          <a:bodyPr wrap="square" rtlCol="0">
            <a:spAutoFit/>
          </a:bodyPr>
          <a:lstStyle/>
          <a:p>
            <a:pPr algn="ctr"/>
            <a:r>
              <a:rPr lang="en-IN" sz="3200" b="1" dirty="0" smtClean="0"/>
              <a:t>Give the uses of Jute.</a:t>
            </a:r>
            <a:endParaRPr lang="en-IN" sz="2400" b="1" dirty="0"/>
          </a:p>
        </p:txBody>
      </p:sp>
    </p:spTree>
  </p:cSld>
  <p:clrMapOvr>
    <a:masterClrMapping/>
  </p:clrMapOvr>
</p:sld>
</file>

<file path=ppt/slides/slide5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500034" y="1857364"/>
          <a:ext cx="8001056" cy="3154680"/>
        </p:xfrm>
        <a:graphic>
          <a:graphicData uri="http://schemas.openxmlformats.org/drawingml/2006/table">
            <a:tbl>
              <a:tblPr/>
              <a:tblGrid>
                <a:gridCol w="642942"/>
                <a:gridCol w="7358114"/>
              </a:tblGrid>
              <a:tr h="200025">
                <a:tc>
                  <a:txBody>
                    <a:bodyPr/>
                    <a:lstStyle/>
                    <a:p>
                      <a:pPr rtl="0" fontAlgn="b"/>
                      <a:endParaRPr lang="en-IN" sz="2400" b="0" dirty="0"/>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IN" sz="2400" b="1" i="1" dirty="0">
                          <a:solidFill>
                            <a:srgbClr val="980000"/>
                          </a:solidFill>
                        </a:rPr>
                        <a:t>The various uses of Jute are :--</a:t>
                      </a:r>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400" b="0"/>
                        <a:t>(a)</a:t>
                      </a:r>
                    </a:p>
                  </a:txBody>
                  <a:tcPr marL="28575" marR="28575"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IN" sz="2400" b="0" dirty="0"/>
                        <a:t>Jute yarn is extensively used in making the packaging cloth.</a:t>
                      </a:r>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400" b="0"/>
                        <a:t>(b)</a:t>
                      </a:r>
                    </a:p>
                  </a:txBody>
                  <a:tcPr marL="28575" marR="28575"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IN" sz="2400" b="0" dirty="0"/>
                        <a:t>Jute yarn is extensively used in making jute sacks.</a:t>
                      </a:r>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400" b="0"/>
                        <a:t>(c)</a:t>
                      </a:r>
                    </a:p>
                  </a:txBody>
                  <a:tcPr marL="28575" marR="28575"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IN" sz="2400" b="0" dirty="0"/>
                        <a:t>Jute fibre is used for making ropes.</a:t>
                      </a:r>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400" b="0"/>
                        <a:t>(d)</a:t>
                      </a:r>
                    </a:p>
                  </a:txBody>
                  <a:tcPr marL="28575" marR="28575"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IN" sz="2400" b="0" dirty="0"/>
                        <a:t>High quality jute fibre is used for making carpets and </a:t>
                      </a:r>
                      <a:r>
                        <a:rPr lang="en-IN" sz="2400" b="0" dirty="0" smtClean="0"/>
                        <a:t>curtains.</a:t>
                      </a:r>
                      <a:endParaRPr lang="en-IN" sz="2400" b="0" dirty="0"/>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400" b="0" dirty="0"/>
                        <a:t>(e)</a:t>
                      </a:r>
                    </a:p>
                  </a:txBody>
                  <a:tcPr marL="28575" marR="28575"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IN" sz="2400" b="0" dirty="0"/>
                        <a:t>These days fine quality jute is used for making fancy dress material and cheap ornaments</a:t>
                      </a:r>
                    </a:p>
                  </a:txBody>
                  <a:tcPr marL="28575" marR="28575" marT="19050" marB="1905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5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2428868"/>
            <a:ext cx="8858280" cy="584775"/>
          </a:xfrm>
          <a:prstGeom prst="rect">
            <a:avLst/>
          </a:prstGeom>
          <a:noFill/>
          <a:ln>
            <a:noFill/>
          </a:ln>
        </p:spPr>
        <p:txBody>
          <a:bodyPr wrap="square" rtlCol="0">
            <a:spAutoFit/>
          </a:bodyPr>
          <a:lstStyle/>
          <a:p>
            <a:pPr algn="ctr"/>
            <a:r>
              <a:rPr lang="en-IN" sz="3200" b="1" dirty="0" smtClean="0"/>
              <a:t>Give the uses of </a:t>
            </a:r>
            <a:r>
              <a:rPr lang="en-IN" sz="3200" b="1" dirty="0" smtClean="0"/>
              <a:t>Cotton.</a:t>
            </a:r>
            <a:endParaRPr lang="en-IN" sz="2400" b="1" dirty="0"/>
          </a:p>
        </p:txBody>
      </p:sp>
    </p:spTree>
  </p:cSld>
  <p:clrMapOvr>
    <a:masterClrMapping/>
  </p:clrMapOvr>
</p:sld>
</file>

<file path=ppt/slides/slide5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571472" y="785794"/>
          <a:ext cx="8143932" cy="4863747"/>
        </p:xfrm>
        <a:graphic>
          <a:graphicData uri="http://schemas.openxmlformats.org/drawingml/2006/table">
            <a:tbl>
              <a:tblPr/>
              <a:tblGrid>
                <a:gridCol w="500066"/>
                <a:gridCol w="4488908"/>
                <a:gridCol w="767372"/>
                <a:gridCol w="2387586"/>
              </a:tblGrid>
              <a:tr h="251698">
                <a:tc>
                  <a:txBody>
                    <a:bodyPr/>
                    <a:lstStyle/>
                    <a:p>
                      <a:pPr rtl="0" fontAlgn="b"/>
                      <a:endParaRPr lang="en-IN" sz="1800" dirty="0"/>
                    </a:p>
                  </a:txBody>
                  <a:tcPr marL="23021" marR="23021" marT="15347" marB="153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gridSpan="3">
                  <a:txBody>
                    <a:bodyPr/>
                    <a:lstStyle/>
                    <a:p>
                      <a:pPr rtl="0" fontAlgn="b"/>
                      <a:r>
                        <a:rPr lang="en-IN" sz="1800" b="1" i="1">
                          <a:solidFill>
                            <a:srgbClr val="980000"/>
                          </a:solidFill>
                        </a:rPr>
                        <a:t>The various uses of Cotton are :--</a:t>
                      </a:r>
                    </a:p>
                  </a:txBody>
                  <a:tcPr marL="23021" marR="23021" marT="15347" marB="153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r>
              <a:tr h="472701">
                <a:tc>
                  <a:txBody>
                    <a:bodyPr/>
                    <a:lstStyle/>
                    <a:p>
                      <a:pPr rtl="0" fontAlgn="b"/>
                      <a:r>
                        <a:rPr lang="en-IN" sz="1800"/>
                        <a:t>(a)</a:t>
                      </a:r>
                    </a:p>
                  </a:txBody>
                  <a:tcPr marL="23021" marR="23021" marT="15347" marB="153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gridSpan="3">
                  <a:txBody>
                    <a:bodyPr/>
                    <a:lstStyle/>
                    <a:p>
                      <a:pPr rtl="0" fontAlgn="b"/>
                      <a:r>
                        <a:rPr lang="en-IN" sz="1800" dirty="0"/>
                        <a:t>Most of the cotton is used in the manufacture of cotton </a:t>
                      </a:r>
                      <a:r>
                        <a:rPr lang="en-IN" sz="1800" dirty="0" smtClean="0"/>
                        <a:t>textiles </a:t>
                      </a:r>
                      <a:r>
                        <a:rPr lang="en-IN" sz="1800" dirty="0"/>
                        <a:t>and </a:t>
                      </a:r>
                      <a:r>
                        <a:rPr lang="en-IN" sz="1800" dirty="0" smtClean="0"/>
                        <a:t>undergarments. These </a:t>
                      </a:r>
                      <a:r>
                        <a:rPr lang="en-IN" sz="1800" dirty="0"/>
                        <a:t>of cotton</a:t>
                      </a:r>
                    </a:p>
                  </a:txBody>
                  <a:tcPr marL="23021" marR="23021" marT="15347" marB="153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r>
              <a:tr h="472701">
                <a:tc>
                  <a:txBody>
                    <a:bodyPr/>
                    <a:lstStyle/>
                    <a:p>
                      <a:pPr rtl="0" fontAlgn="b"/>
                      <a:endParaRPr lang="en-IN" sz="1800"/>
                    </a:p>
                  </a:txBody>
                  <a:tcPr marL="23021" marR="23021" marT="15347" marB="153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gridSpan="3">
                  <a:txBody>
                    <a:bodyPr/>
                    <a:lstStyle/>
                    <a:p>
                      <a:pPr rtl="0" fontAlgn="b"/>
                      <a:r>
                        <a:rPr lang="en-IN" sz="1800" dirty="0"/>
                        <a:t>yarn is blended with polyester to form fine fabrics which are crease resistant and last longer.</a:t>
                      </a:r>
                    </a:p>
                  </a:txBody>
                  <a:tcPr marL="23021" marR="23021" marT="15347" marB="153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r>
              <a:tr h="472701">
                <a:tc>
                  <a:txBody>
                    <a:bodyPr/>
                    <a:lstStyle/>
                    <a:p>
                      <a:pPr rtl="0" fontAlgn="b"/>
                      <a:r>
                        <a:rPr lang="en-IN" sz="1800"/>
                        <a:t>(b)</a:t>
                      </a:r>
                    </a:p>
                  </a:txBody>
                  <a:tcPr marL="23021" marR="23021" marT="15347" marB="153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gridSpan="3">
                  <a:txBody>
                    <a:bodyPr/>
                    <a:lstStyle/>
                    <a:p>
                      <a:pPr rtl="0" fontAlgn="b"/>
                      <a:r>
                        <a:rPr lang="en-IN" sz="1800" dirty="0"/>
                        <a:t>Cleaned and carded raw cotton is sterilised and then used as absorbent in hospitals.</a:t>
                      </a:r>
                    </a:p>
                  </a:txBody>
                  <a:tcPr marL="23021" marR="23021" marT="15347" marB="153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r>
              <a:tr h="472701">
                <a:tc>
                  <a:txBody>
                    <a:bodyPr/>
                    <a:lstStyle/>
                    <a:p>
                      <a:pPr rtl="0" fontAlgn="b"/>
                      <a:r>
                        <a:rPr lang="en-IN" sz="1800"/>
                        <a:t>(c)</a:t>
                      </a:r>
                    </a:p>
                  </a:txBody>
                  <a:tcPr marL="23021" marR="23021" marT="15347" marB="153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IN" sz="1800" dirty="0"/>
                        <a:t>Cleaned and carded cotton is used as fillers in pillows</a:t>
                      </a:r>
                      <a:r>
                        <a:rPr lang="en-IN" sz="1800" dirty="0" smtClean="0"/>
                        <a:t>, quilts </a:t>
                      </a:r>
                      <a:r>
                        <a:rPr lang="en-IN" sz="1800" dirty="0"/>
                        <a:t>and mattresses. </a:t>
                      </a:r>
                    </a:p>
                  </a:txBody>
                  <a:tcPr marL="23021" marR="23021" marT="15347" marB="153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N" sz="1800"/>
                    </a:p>
                  </a:txBody>
                  <a:tcPr marL="23021" marR="23021" marT="15347" marB="153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N" sz="1800"/>
                    </a:p>
                  </a:txBody>
                  <a:tcPr marL="23021" marR="23021" marT="15347" marB="153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472701">
                <a:tc>
                  <a:txBody>
                    <a:bodyPr/>
                    <a:lstStyle/>
                    <a:p>
                      <a:pPr rtl="0" fontAlgn="b"/>
                      <a:r>
                        <a:rPr lang="en-IN" sz="1800"/>
                        <a:t>(d)</a:t>
                      </a:r>
                    </a:p>
                  </a:txBody>
                  <a:tcPr marL="23021" marR="23021" marT="15347" marB="153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gridSpan="3">
                  <a:txBody>
                    <a:bodyPr/>
                    <a:lstStyle/>
                    <a:p>
                      <a:pPr rtl="0" fontAlgn="b"/>
                      <a:r>
                        <a:rPr lang="en-IN" sz="1800" dirty="0"/>
                        <a:t>Superior grade cotton is used in the manufacture of rayon and superior paper used for printing</a:t>
                      </a:r>
                    </a:p>
                  </a:txBody>
                  <a:tcPr marL="23021" marR="23021" marT="15347" marB="153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r>
              <a:tr h="251698">
                <a:tc>
                  <a:txBody>
                    <a:bodyPr/>
                    <a:lstStyle/>
                    <a:p>
                      <a:pPr rtl="0" fontAlgn="b"/>
                      <a:endParaRPr lang="en-IN" sz="1800"/>
                    </a:p>
                  </a:txBody>
                  <a:tcPr marL="23021" marR="23021" marT="15347" marB="153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gridSpan="3">
                  <a:txBody>
                    <a:bodyPr/>
                    <a:lstStyle/>
                    <a:p>
                      <a:pPr rtl="0" fontAlgn="b"/>
                      <a:r>
                        <a:rPr lang="en-IN" sz="1800" dirty="0"/>
                        <a:t>currency notes and </a:t>
                      </a:r>
                      <a:r>
                        <a:rPr lang="en-IN" sz="1800" dirty="0" smtClean="0"/>
                        <a:t>Government </a:t>
                      </a:r>
                      <a:r>
                        <a:rPr lang="en-IN" sz="1800" dirty="0"/>
                        <a:t>stamp papers.</a:t>
                      </a:r>
                    </a:p>
                  </a:txBody>
                  <a:tcPr marL="23021" marR="23021" marT="15347" marB="153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r>
              <a:tr h="472701">
                <a:tc>
                  <a:txBody>
                    <a:bodyPr/>
                    <a:lstStyle/>
                    <a:p>
                      <a:pPr rtl="0" fontAlgn="b"/>
                      <a:r>
                        <a:rPr lang="en-IN" sz="1800"/>
                        <a:t>(e)</a:t>
                      </a:r>
                    </a:p>
                  </a:txBody>
                  <a:tcPr marL="23021" marR="23021" marT="15347" marB="153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gridSpan="3">
                  <a:txBody>
                    <a:bodyPr/>
                    <a:lstStyle/>
                    <a:p>
                      <a:pPr rtl="0" fontAlgn="b"/>
                      <a:r>
                        <a:rPr lang="en-IN" sz="1800" dirty="0"/>
                        <a:t>Inferior grade cotton is used in </a:t>
                      </a:r>
                      <a:r>
                        <a:rPr lang="en-IN" sz="1800" dirty="0" smtClean="0"/>
                        <a:t>manufacture </a:t>
                      </a:r>
                      <a:r>
                        <a:rPr lang="en-IN" sz="1800" dirty="0"/>
                        <a:t>of high quality printing paper.</a:t>
                      </a:r>
                    </a:p>
                  </a:txBody>
                  <a:tcPr marL="23021" marR="23021" marT="15347" marB="153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r>
              <a:tr h="472701">
                <a:tc>
                  <a:txBody>
                    <a:bodyPr/>
                    <a:lstStyle/>
                    <a:p>
                      <a:pPr rtl="0" fontAlgn="b"/>
                      <a:r>
                        <a:rPr lang="en-IN" sz="1800"/>
                        <a:t>(f)</a:t>
                      </a:r>
                    </a:p>
                  </a:txBody>
                  <a:tcPr marL="23021" marR="23021" marT="15347" marB="153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gridSpan="3">
                  <a:txBody>
                    <a:bodyPr/>
                    <a:lstStyle/>
                    <a:p>
                      <a:pPr rtl="0" fontAlgn="b"/>
                      <a:r>
                        <a:rPr lang="en-IN" sz="1800" dirty="0"/>
                        <a:t>As cotton can absorb large amount of water inferior grade cotton fabrics are used as "mops" in the </a:t>
                      </a:r>
                    </a:p>
                  </a:txBody>
                  <a:tcPr marL="23021" marR="23021" marT="15347" marB="153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r>
              <a:tr h="251698">
                <a:tc>
                  <a:txBody>
                    <a:bodyPr/>
                    <a:lstStyle/>
                    <a:p>
                      <a:pPr rtl="0" fontAlgn="b"/>
                      <a:endParaRPr lang="en-IN" sz="1800"/>
                    </a:p>
                  </a:txBody>
                  <a:tcPr marL="23021" marR="23021" marT="15347" marB="153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gridSpan="3">
                  <a:txBody>
                    <a:bodyPr/>
                    <a:lstStyle/>
                    <a:p>
                      <a:pPr rtl="0" fontAlgn="b"/>
                      <a:r>
                        <a:rPr lang="en-IN" sz="1800" dirty="0"/>
                        <a:t>household cleaning.</a:t>
                      </a:r>
                    </a:p>
                  </a:txBody>
                  <a:tcPr marL="23021" marR="23021" marT="15347" marB="153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r>
            </a:tbl>
          </a:graphicData>
        </a:graphic>
      </p:graphicFrame>
    </p:spTree>
  </p:cSld>
  <p:clrMapOvr>
    <a:masterClrMapping/>
  </p:clrMapOvr>
</p:sld>
</file>

<file path=ppt/slides/slide5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2428868"/>
            <a:ext cx="8858280" cy="1077218"/>
          </a:xfrm>
          <a:prstGeom prst="rect">
            <a:avLst/>
          </a:prstGeom>
          <a:noFill/>
          <a:ln>
            <a:noFill/>
          </a:ln>
        </p:spPr>
        <p:txBody>
          <a:bodyPr wrap="square" rtlCol="0">
            <a:spAutoFit/>
          </a:bodyPr>
          <a:lstStyle/>
          <a:p>
            <a:r>
              <a:rPr lang="en-IN" sz="3200" b="1" dirty="0" smtClean="0"/>
              <a:t>How is jute fibre removed from the dried jute stalks?</a:t>
            </a:r>
            <a:endParaRPr lang="en-IN" sz="2400" b="1" dirty="0"/>
          </a:p>
        </p:txBody>
      </p:sp>
    </p:spTree>
  </p:cSld>
  <p:clrMapOvr>
    <a:masterClrMapping/>
  </p:clrMapOvr>
</p:sld>
</file>

<file path=ppt/slides/slide5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428596" y="1428736"/>
          <a:ext cx="8286807" cy="3139440"/>
        </p:xfrm>
        <a:graphic>
          <a:graphicData uri="http://schemas.openxmlformats.org/drawingml/2006/table">
            <a:tbl>
              <a:tblPr/>
              <a:tblGrid>
                <a:gridCol w="8286807"/>
              </a:tblGrid>
              <a:tr h="200025">
                <a:tc>
                  <a:txBody>
                    <a:bodyPr/>
                    <a:lstStyle/>
                    <a:p>
                      <a:pPr rtl="0" fontAlgn="b"/>
                      <a:r>
                        <a:rPr lang="en-IN" sz="2800" b="1" dirty="0"/>
                        <a:t>The dried stalks are tied into small bundle and made to sink in stagnant pond of water for few days.</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b="1" dirty="0"/>
                        <a:t>During </a:t>
                      </a:r>
                      <a:r>
                        <a:rPr lang="en-IN" sz="2800" b="1" dirty="0" smtClean="0"/>
                        <a:t>sinking, </a:t>
                      </a:r>
                      <a:r>
                        <a:rPr lang="en-IN" sz="2800" b="1" dirty="0"/>
                        <a:t>the gummy substance holding the jute fibres to the stem rots. The jute fibre are</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b="1" dirty="0"/>
                        <a:t>extracted from the retted jute by jerks and pulls of hand. The jute fibres so obtained are dried and tied</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b="1" dirty="0"/>
                        <a:t>into small bundles.</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5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2428868"/>
            <a:ext cx="8858280" cy="1077218"/>
          </a:xfrm>
          <a:prstGeom prst="rect">
            <a:avLst/>
          </a:prstGeom>
          <a:noFill/>
          <a:ln>
            <a:noFill/>
          </a:ln>
        </p:spPr>
        <p:txBody>
          <a:bodyPr wrap="square" rtlCol="0">
            <a:spAutoFit/>
          </a:bodyPr>
          <a:lstStyle/>
          <a:p>
            <a:r>
              <a:rPr lang="en-IN" sz="3200" b="1" dirty="0" smtClean="0"/>
              <a:t>Why it is necessary to spin the fibres so as to make yarn?</a:t>
            </a:r>
            <a:endParaRPr lang="en-IN" sz="2400" b="1"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571744"/>
            <a:ext cx="7643866" cy="584775"/>
          </a:xfrm>
          <a:prstGeom prst="rect">
            <a:avLst/>
          </a:prstGeom>
          <a:noFill/>
          <a:ln>
            <a:noFill/>
          </a:ln>
        </p:spPr>
        <p:txBody>
          <a:bodyPr wrap="square" rtlCol="0">
            <a:spAutoFit/>
          </a:bodyPr>
          <a:lstStyle/>
          <a:p>
            <a:r>
              <a:rPr lang="en-IN" sz="3200" b="1" dirty="0" smtClean="0"/>
              <a:t>Vegetables are </a:t>
            </a:r>
            <a:r>
              <a:rPr lang="en-IN" sz="3200" b="1" dirty="0" smtClean="0"/>
              <a:t>rich sources of </a:t>
            </a:r>
            <a:r>
              <a:rPr lang="en-IN" sz="3200" b="1" i="1" dirty="0" smtClean="0">
                <a:solidFill>
                  <a:srgbClr val="FF0000"/>
                </a:solidFill>
              </a:rPr>
              <a:t>vitamins</a:t>
            </a:r>
            <a:r>
              <a:rPr lang="en-IN" sz="3200" b="1" dirty="0" smtClean="0"/>
              <a:t>.</a:t>
            </a:r>
            <a:endParaRPr lang="en-IN" sz="3200" b="1" dirty="0"/>
          </a:p>
        </p:txBody>
      </p:sp>
    </p:spTree>
  </p:cSld>
  <p:clrMapOvr>
    <a:masterClrMapping/>
  </p:clrMapOvr>
</p:sld>
</file>

<file path=ppt/slides/slide5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2428868"/>
            <a:ext cx="8858280" cy="1077218"/>
          </a:xfrm>
          <a:prstGeom prst="rect">
            <a:avLst/>
          </a:prstGeom>
          <a:noFill/>
          <a:ln>
            <a:noFill/>
          </a:ln>
        </p:spPr>
        <p:txBody>
          <a:bodyPr wrap="square" rtlCol="0">
            <a:spAutoFit/>
          </a:bodyPr>
          <a:lstStyle/>
          <a:p>
            <a:r>
              <a:rPr lang="en-IN" sz="3200" b="1" dirty="0" smtClean="0"/>
              <a:t>Because spinning(twisting) of fibres increases the strength of the yarn.</a:t>
            </a:r>
            <a:endParaRPr lang="en-IN" sz="2400" b="1" dirty="0"/>
          </a:p>
        </p:txBody>
      </p:sp>
    </p:spTree>
  </p:cSld>
  <p:clrMapOvr>
    <a:masterClrMapping/>
  </p:clrMapOvr>
</p:sld>
</file>

<file path=ppt/slides/slide5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CHAPTER </a:t>
            </a:r>
            <a:r>
              <a:rPr lang="en-US" b="1" dirty="0" smtClean="0"/>
              <a:t>4: SORTING MATERIALS INTO GROUPS</a:t>
            </a:r>
            <a:endParaRPr lang="en-IN" b="1" dirty="0"/>
          </a:p>
        </p:txBody>
      </p:sp>
      <p:sp>
        <p:nvSpPr>
          <p:cNvPr id="3" name="TextBox 2"/>
          <p:cNvSpPr txBox="1"/>
          <p:nvPr/>
        </p:nvSpPr>
        <p:spPr>
          <a:xfrm>
            <a:off x="857224" y="3714752"/>
            <a:ext cx="7643866" cy="461665"/>
          </a:xfrm>
          <a:prstGeom prst="rect">
            <a:avLst/>
          </a:prstGeom>
          <a:noFill/>
          <a:ln>
            <a:solidFill>
              <a:schemeClr val="tx1"/>
            </a:solidFill>
          </a:ln>
        </p:spPr>
        <p:txBody>
          <a:bodyPr wrap="square" rtlCol="0">
            <a:spAutoFit/>
          </a:bodyPr>
          <a:lstStyle/>
          <a:p>
            <a:pPr algn="ctr"/>
            <a:r>
              <a:rPr lang="en-US" sz="2400" b="1" dirty="0" smtClean="0"/>
              <a:t>SUB TOPICS</a:t>
            </a:r>
            <a:endParaRPr lang="en-IN" sz="2400" b="1" dirty="0"/>
          </a:p>
        </p:txBody>
      </p:sp>
      <p:sp>
        <p:nvSpPr>
          <p:cNvPr id="4" name="TextBox 3"/>
          <p:cNvSpPr txBox="1"/>
          <p:nvPr/>
        </p:nvSpPr>
        <p:spPr>
          <a:xfrm>
            <a:off x="857224" y="4357694"/>
            <a:ext cx="7643866" cy="461665"/>
          </a:xfrm>
          <a:prstGeom prst="rect">
            <a:avLst/>
          </a:prstGeom>
          <a:noFill/>
          <a:ln>
            <a:solidFill>
              <a:schemeClr val="tx1"/>
            </a:solidFill>
          </a:ln>
        </p:spPr>
        <p:txBody>
          <a:bodyPr wrap="square" rtlCol="0">
            <a:spAutoFit/>
          </a:bodyPr>
          <a:lstStyle/>
          <a:p>
            <a:pPr algn="ctr"/>
            <a:r>
              <a:rPr lang="en-US" sz="2400" b="1" dirty="0" smtClean="0"/>
              <a:t>TEXTUAL QUESTIONS</a:t>
            </a:r>
            <a:endParaRPr lang="en-IN" sz="2400" b="1" dirty="0"/>
          </a:p>
        </p:txBody>
      </p:sp>
    </p:spTree>
  </p:cSld>
  <p:clrMapOvr>
    <a:masterClrMapping/>
  </p:clrMapOvr>
</p:sld>
</file>

<file path=ppt/slides/slide5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14338"/>
            <a:ext cx="7772400" cy="1470025"/>
          </a:xfrm>
        </p:spPr>
        <p:txBody>
          <a:bodyPr>
            <a:normAutofit/>
          </a:bodyPr>
          <a:lstStyle/>
          <a:p>
            <a:r>
              <a:rPr lang="en-US" sz="3200" b="1" dirty="0" smtClean="0"/>
              <a:t>Sub Topics</a:t>
            </a:r>
            <a:endParaRPr lang="en-IN" sz="3200" b="1" dirty="0"/>
          </a:p>
        </p:txBody>
      </p:sp>
      <p:sp>
        <p:nvSpPr>
          <p:cNvPr id="3" name="TextBox 2"/>
          <p:cNvSpPr txBox="1"/>
          <p:nvPr/>
        </p:nvSpPr>
        <p:spPr>
          <a:xfrm>
            <a:off x="785786" y="2071678"/>
            <a:ext cx="7643866" cy="461665"/>
          </a:xfrm>
          <a:prstGeom prst="rect">
            <a:avLst/>
          </a:prstGeom>
          <a:noFill/>
          <a:ln>
            <a:solidFill>
              <a:schemeClr val="tx1"/>
            </a:solidFill>
          </a:ln>
        </p:spPr>
        <p:txBody>
          <a:bodyPr wrap="square" rtlCol="0">
            <a:spAutoFit/>
          </a:bodyPr>
          <a:lstStyle/>
          <a:p>
            <a:pPr algn="ctr"/>
            <a:r>
              <a:rPr lang="en-US" sz="2400" b="1" dirty="0" smtClean="0"/>
              <a:t>OBJECTS AROUND US</a:t>
            </a:r>
            <a:endParaRPr lang="en-IN" sz="2400" b="1" dirty="0"/>
          </a:p>
        </p:txBody>
      </p:sp>
      <p:sp>
        <p:nvSpPr>
          <p:cNvPr id="49" name="TextBox 48"/>
          <p:cNvSpPr txBox="1"/>
          <p:nvPr/>
        </p:nvSpPr>
        <p:spPr>
          <a:xfrm>
            <a:off x="785786" y="2714620"/>
            <a:ext cx="7643866" cy="461665"/>
          </a:xfrm>
          <a:prstGeom prst="rect">
            <a:avLst/>
          </a:prstGeom>
          <a:noFill/>
          <a:ln>
            <a:solidFill>
              <a:schemeClr val="tx1"/>
            </a:solidFill>
          </a:ln>
        </p:spPr>
        <p:txBody>
          <a:bodyPr wrap="square" rtlCol="0">
            <a:spAutoFit/>
          </a:bodyPr>
          <a:lstStyle/>
          <a:p>
            <a:pPr algn="ctr"/>
            <a:r>
              <a:rPr lang="en-US" sz="2400" b="1" dirty="0" smtClean="0"/>
              <a:t>IMPORTANT PROPERTIES OF MATERIALS </a:t>
            </a:r>
            <a:endParaRPr lang="en-IN" sz="2400" b="1" dirty="0"/>
          </a:p>
        </p:txBody>
      </p:sp>
      <p:sp>
        <p:nvSpPr>
          <p:cNvPr id="5" name="TextBox 4"/>
          <p:cNvSpPr txBox="1"/>
          <p:nvPr/>
        </p:nvSpPr>
        <p:spPr>
          <a:xfrm>
            <a:off x="785786" y="3357562"/>
            <a:ext cx="7643866" cy="461665"/>
          </a:xfrm>
          <a:prstGeom prst="rect">
            <a:avLst/>
          </a:prstGeom>
          <a:noFill/>
          <a:ln>
            <a:solidFill>
              <a:schemeClr val="tx1"/>
            </a:solidFill>
          </a:ln>
        </p:spPr>
        <p:txBody>
          <a:bodyPr wrap="square" rtlCol="0">
            <a:spAutoFit/>
          </a:bodyPr>
          <a:lstStyle/>
          <a:p>
            <a:pPr algn="ctr"/>
            <a:r>
              <a:rPr lang="en-US" sz="2400" b="1" dirty="0" smtClean="0"/>
              <a:t>GROUPING OF MATERIALS</a:t>
            </a:r>
            <a:endParaRPr lang="en-IN" sz="2400" b="1" dirty="0"/>
          </a:p>
        </p:txBody>
      </p:sp>
    </p:spTree>
  </p:cSld>
  <p:clrMapOvr>
    <a:masterClrMapping/>
  </p:clrMapOvr>
</p:sld>
</file>

<file path=ppt/slides/slide5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646331"/>
          </a:xfrm>
          <a:prstGeom prst="rect">
            <a:avLst/>
          </a:prstGeom>
          <a:noFill/>
          <a:ln>
            <a:noFill/>
          </a:ln>
        </p:spPr>
        <p:txBody>
          <a:bodyPr wrap="square" rtlCol="0">
            <a:spAutoFit/>
          </a:bodyPr>
          <a:lstStyle/>
          <a:p>
            <a:pPr algn="ctr"/>
            <a:r>
              <a:rPr lang="en-US" sz="3600" b="1" dirty="0" smtClean="0"/>
              <a:t>Objects Around Us</a:t>
            </a:r>
            <a:endParaRPr lang="en-IN" sz="3600" b="1" dirty="0"/>
          </a:p>
        </p:txBody>
      </p:sp>
    </p:spTree>
  </p:cSld>
  <p:clrMapOvr>
    <a:masterClrMapping/>
  </p:clrMapOvr>
</p:sld>
</file>

<file path=ppt/slides/slide5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646331"/>
          </a:xfrm>
          <a:prstGeom prst="rect">
            <a:avLst/>
          </a:prstGeom>
          <a:noFill/>
          <a:ln>
            <a:noFill/>
          </a:ln>
        </p:spPr>
        <p:txBody>
          <a:bodyPr wrap="square" rtlCol="0">
            <a:spAutoFit/>
          </a:bodyPr>
          <a:lstStyle/>
          <a:p>
            <a:pPr algn="ctr"/>
            <a:r>
              <a:rPr lang="en-IN" sz="3600" b="1" dirty="0" smtClean="0"/>
              <a:t>What is </a:t>
            </a:r>
            <a:r>
              <a:rPr lang="en-IN" sz="3600" b="1" dirty="0" smtClean="0"/>
              <a:t>a material</a:t>
            </a:r>
            <a:r>
              <a:rPr lang="en-IN" sz="3600" b="1" dirty="0" smtClean="0"/>
              <a:t>?</a:t>
            </a:r>
            <a:endParaRPr lang="en-IN" sz="3600" b="1" dirty="0"/>
          </a:p>
        </p:txBody>
      </p:sp>
    </p:spTree>
  </p:cSld>
  <p:clrMapOvr>
    <a:masterClrMapping/>
  </p:clrMapOvr>
</p:sld>
</file>

<file path=ppt/slides/slide5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1077218"/>
          </a:xfrm>
          <a:prstGeom prst="rect">
            <a:avLst/>
          </a:prstGeom>
          <a:noFill/>
          <a:ln>
            <a:noFill/>
          </a:ln>
        </p:spPr>
        <p:txBody>
          <a:bodyPr wrap="square" rtlCol="0">
            <a:spAutoFit/>
          </a:bodyPr>
          <a:lstStyle/>
          <a:p>
            <a:r>
              <a:rPr lang="en-IN" sz="3200" b="1" dirty="0" smtClean="0"/>
              <a:t>A substance (or a thing) which is used in making different objects is called material.</a:t>
            </a:r>
            <a:endParaRPr lang="en-IN" sz="3200" b="1" dirty="0"/>
          </a:p>
        </p:txBody>
      </p:sp>
    </p:spTree>
  </p:cSld>
  <p:clrMapOvr>
    <a:masterClrMapping/>
  </p:clrMapOvr>
</p:sld>
</file>

<file path=ppt/slides/slide5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646331"/>
          </a:xfrm>
          <a:prstGeom prst="rect">
            <a:avLst/>
          </a:prstGeom>
          <a:noFill/>
          <a:ln>
            <a:noFill/>
          </a:ln>
        </p:spPr>
        <p:txBody>
          <a:bodyPr wrap="square" rtlCol="0">
            <a:spAutoFit/>
          </a:bodyPr>
          <a:lstStyle/>
          <a:p>
            <a:pPr algn="ctr"/>
            <a:r>
              <a:rPr lang="en-IN" sz="3600" b="1" dirty="0" smtClean="0"/>
              <a:t>How many types of materials are there?</a:t>
            </a:r>
            <a:endParaRPr lang="en-IN" sz="3600" b="1" dirty="0"/>
          </a:p>
        </p:txBody>
      </p:sp>
    </p:spTree>
  </p:cSld>
  <p:clrMapOvr>
    <a:masterClrMapping/>
  </p:clrMapOvr>
</p:sld>
</file>

<file path=ppt/slides/slide5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1754326"/>
          </a:xfrm>
          <a:prstGeom prst="rect">
            <a:avLst/>
          </a:prstGeom>
          <a:noFill/>
          <a:ln>
            <a:noFill/>
          </a:ln>
        </p:spPr>
        <p:txBody>
          <a:bodyPr wrap="square" rtlCol="0">
            <a:spAutoFit/>
          </a:bodyPr>
          <a:lstStyle/>
          <a:p>
            <a:pPr algn="ctr"/>
            <a:r>
              <a:rPr lang="en-IN" sz="3600" dirty="0" smtClean="0"/>
              <a:t>There are two types of materials- </a:t>
            </a:r>
            <a:endParaRPr lang="en-IN" sz="3600" dirty="0" smtClean="0"/>
          </a:p>
          <a:p>
            <a:r>
              <a:rPr lang="en-IN" sz="3600" b="1" dirty="0" smtClean="0"/>
              <a:t>1. naturally occurring</a:t>
            </a:r>
            <a:r>
              <a:rPr lang="en-IN" sz="3600" dirty="0" smtClean="0"/>
              <a:t> </a:t>
            </a:r>
            <a:r>
              <a:rPr lang="en-IN" sz="3600" dirty="0" smtClean="0"/>
              <a:t>materials and </a:t>
            </a:r>
            <a:endParaRPr lang="en-IN" sz="3600" dirty="0" smtClean="0"/>
          </a:p>
          <a:p>
            <a:r>
              <a:rPr lang="en-IN" sz="3600" b="1" dirty="0" smtClean="0"/>
              <a:t>2. man-made</a:t>
            </a:r>
            <a:r>
              <a:rPr lang="en-IN" sz="3600" dirty="0" smtClean="0"/>
              <a:t> </a:t>
            </a:r>
            <a:r>
              <a:rPr lang="en-IN" sz="3600" dirty="0" smtClean="0"/>
              <a:t>materials.</a:t>
            </a:r>
            <a:endParaRPr lang="en-IN" sz="3600" b="1" dirty="0"/>
          </a:p>
        </p:txBody>
      </p:sp>
    </p:spTree>
  </p:cSld>
  <p:clrMapOvr>
    <a:masterClrMapping/>
  </p:clrMapOvr>
</p:sld>
</file>

<file path=ppt/slides/slide5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646331"/>
          </a:xfrm>
          <a:prstGeom prst="rect">
            <a:avLst/>
          </a:prstGeom>
          <a:noFill/>
          <a:ln>
            <a:noFill/>
          </a:ln>
        </p:spPr>
        <p:txBody>
          <a:bodyPr wrap="square" rtlCol="0">
            <a:spAutoFit/>
          </a:bodyPr>
          <a:lstStyle/>
          <a:p>
            <a:pPr algn="ctr"/>
            <a:r>
              <a:rPr lang="en-IN" sz="3600" b="1" dirty="0" smtClean="0"/>
              <a:t>What are naturally </a:t>
            </a:r>
            <a:r>
              <a:rPr lang="en-IN" sz="3600" b="1" dirty="0" err="1" smtClean="0"/>
              <a:t>occuring</a:t>
            </a:r>
            <a:r>
              <a:rPr lang="en-IN" sz="3600" b="1" dirty="0" smtClean="0"/>
              <a:t> materials?</a:t>
            </a:r>
            <a:endParaRPr lang="en-IN" sz="3600" b="1" dirty="0"/>
          </a:p>
        </p:txBody>
      </p:sp>
    </p:spTree>
  </p:cSld>
  <p:clrMapOvr>
    <a:masterClrMapping/>
  </p:clrMapOvr>
</p:sld>
</file>

<file path=ppt/slides/slide5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1200329"/>
          </a:xfrm>
          <a:prstGeom prst="rect">
            <a:avLst/>
          </a:prstGeom>
          <a:noFill/>
          <a:ln>
            <a:noFill/>
          </a:ln>
        </p:spPr>
        <p:txBody>
          <a:bodyPr wrap="square" rtlCol="0">
            <a:spAutoFit/>
          </a:bodyPr>
          <a:lstStyle/>
          <a:p>
            <a:r>
              <a:rPr lang="en-IN" sz="3600" b="1" dirty="0" smtClean="0"/>
              <a:t>The materials which occur in nature are called naturally </a:t>
            </a:r>
            <a:r>
              <a:rPr lang="en-IN" sz="3600" b="1" dirty="0" smtClean="0"/>
              <a:t>occurring </a:t>
            </a:r>
            <a:r>
              <a:rPr lang="en-IN" sz="3600" b="1" dirty="0" smtClean="0"/>
              <a:t>materials.</a:t>
            </a:r>
            <a:endParaRPr lang="en-IN" sz="3600" b="1"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571744"/>
            <a:ext cx="7643866" cy="584775"/>
          </a:xfrm>
          <a:prstGeom prst="rect">
            <a:avLst/>
          </a:prstGeom>
          <a:noFill/>
          <a:ln>
            <a:noFill/>
          </a:ln>
        </p:spPr>
        <p:txBody>
          <a:bodyPr wrap="square" rtlCol="0">
            <a:spAutoFit/>
          </a:bodyPr>
          <a:lstStyle/>
          <a:p>
            <a:r>
              <a:rPr lang="en-IN" sz="3200" b="1" dirty="0" smtClean="0"/>
              <a:t>Fruits are rich in ___and____.</a:t>
            </a:r>
            <a:endParaRPr lang="en-IN" sz="3200" b="1" dirty="0"/>
          </a:p>
        </p:txBody>
      </p:sp>
    </p:spTree>
  </p:cSld>
  <p:clrMapOvr>
    <a:masterClrMapping/>
  </p:clrMapOvr>
</p:sld>
</file>

<file path=ppt/slides/slide5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646331"/>
          </a:xfrm>
          <a:prstGeom prst="rect">
            <a:avLst/>
          </a:prstGeom>
          <a:noFill/>
          <a:ln>
            <a:noFill/>
          </a:ln>
        </p:spPr>
        <p:txBody>
          <a:bodyPr wrap="square" rtlCol="0">
            <a:spAutoFit/>
          </a:bodyPr>
          <a:lstStyle/>
          <a:p>
            <a:pPr algn="ctr"/>
            <a:r>
              <a:rPr lang="en-IN" sz="3600" b="1" dirty="0" smtClean="0"/>
              <a:t>What are </a:t>
            </a:r>
            <a:r>
              <a:rPr lang="en-IN" sz="3600" b="1" dirty="0" smtClean="0"/>
              <a:t>man-made materials</a:t>
            </a:r>
            <a:r>
              <a:rPr lang="en-IN" sz="3600" b="1" dirty="0" smtClean="0"/>
              <a:t>?</a:t>
            </a:r>
            <a:endParaRPr lang="en-IN" sz="3600" b="1" dirty="0"/>
          </a:p>
        </p:txBody>
      </p:sp>
    </p:spTree>
  </p:cSld>
  <p:clrMapOvr>
    <a:masterClrMapping/>
  </p:clrMapOvr>
</p:sld>
</file>

<file path=ppt/slides/slide5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071678"/>
            <a:ext cx="8143932" cy="2308324"/>
          </a:xfrm>
          <a:prstGeom prst="rect">
            <a:avLst/>
          </a:prstGeom>
          <a:noFill/>
          <a:ln>
            <a:noFill/>
          </a:ln>
        </p:spPr>
        <p:txBody>
          <a:bodyPr wrap="square" rtlCol="0">
            <a:spAutoFit/>
          </a:bodyPr>
          <a:lstStyle/>
          <a:p>
            <a:r>
              <a:rPr lang="en-IN" sz="3600" b="1" dirty="0" smtClean="0"/>
              <a:t>The materials which do not occur in nature, but are made by man by combining two or more natural materials are called man-made materials.</a:t>
            </a:r>
            <a:endParaRPr lang="en-IN" sz="3600" b="1" dirty="0"/>
          </a:p>
        </p:txBody>
      </p:sp>
    </p:spTree>
  </p:cSld>
  <p:clrMapOvr>
    <a:masterClrMapping/>
  </p:clrMapOvr>
</p:sld>
</file>

<file path=ppt/slides/slide5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1200329"/>
          </a:xfrm>
          <a:prstGeom prst="rect">
            <a:avLst/>
          </a:prstGeom>
          <a:noFill/>
          <a:ln>
            <a:noFill/>
          </a:ln>
        </p:spPr>
        <p:txBody>
          <a:bodyPr wrap="square" rtlCol="0">
            <a:spAutoFit/>
          </a:bodyPr>
          <a:lstStyle/>
          <a:p>
            <a:r>
              <a:rPr lang="en-IN" sz="3600" b="1" dirty="0" smtClean="0"/>
              <a:t>Give example of naturally </a:t>
            </a:r>
            <a:r>
              <a:rPr lang="en-IN" sz="3600" b="1" dirty="0" err="1" smtClean="0"/>
              <a:t>occuring</a:t>
            </a:r>
            <a:r>
              <a:rPr lang="en-IN" sz="3600" b="1" dirty="0" smtClean="0"/>
              <a:t> materials.</a:t>
            </a:r>
            <a:endParaRPr lang="en-IN" sz="3600" b="1" dirty="0"/>
          </a:p>
        </p:txBody>
      </p:sp>
    </p:spTree>
  </p:cSld>
  <p:clrMapOvr>
    <a:masterClrMapping/>
  </p:clrMapOvr>
</p:sld>
</file>

<file path=ppt/slides/slide5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571744"/>
            <a:ext cx="8143932" cy="1754326"/>
          </a:xfrm>
          <a:prstGeom prst="rect">
            <a:avLst/>
          </a:prstGeom>
          <a:noFill/>
          <a:ln>
            <a:noFill/>
          </a:ln>
        </p:spPr>
        <p:txBody>
          <a:bodyPr wrap="square" rtlCol="0">
            <a:spAutoFit/>
          </a:bodyPr>
          <a:lstStyle/>
          <a:p>
            <a:r>
              <a:rPr lang="en-IN" sz="3600" b="1" dirty="0" smtClean="0"/>
              <a:t>Wood, cotton, jute, silk, stones, sand, mud, all kinds of fruits and cereal, etc., are naturally </a:t>
            </a:r>
            <a:r>
              <a:rPr lang="en-IN" sz="3600" b="1" dirty="0" smtClean="0"/>
              <a:t>occurring </a:t>
            </a:r>
            <a:r>
              <a:rPr lang="en-IN" sz="3600" b="1" dirty="0" smtClean="0"/>
              <a:t>materials.</a:t>
            </a:r>
            <a:endParaRPr lang="en-IN" sz="3600" b="1" dirty="0"/>
          </a:p>
        </p:txBody>
      </p:sp>
    </p:spTree>
  </p:cSld>
  <p:clrMapOvr>
    <a:masterClrMapping/>
  </p:clrMapOvr>
</p:sld>
</file>

<file path=ppt/slides/slide5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646331"/>
          </a:xfrm>
          <a:prstGeom prst="rect">
            <a:avLst/>
          </a:prstGeom>
          <a:noFill/>
          <a:ln>
            <a:noFill/>
          </a:ln>
        </p:spPr>
        <p:txBody>
          <a:bodyPr wrap="square" rtlCol="0">
            <a:spAutoFit/>
          </a:bodyPr>
          <a:lstStyle/>
          <a:p>
            <a:r>
              <a:rPr lang="en-IN" sz="3600" b="1" dirty="0" smtClean="0"/>
              <a:t>Give example of </a:t>
            </a:r>
            <a:r>
              <a:rPr lang="en-IN" sz="3600" b="1" dirty="0" smtClean="0"/>
              <a:t>man-made materials</a:t>
            </a:r>
            <a:r>
              <a:rPr lang="en-IN" sz="3600" b="1" dirty="0" smtClean="0"/>
              <a:t>.</a:t>
            </a:r>
            <a:endParaRPr lang="en-IN" sz="3600" b="1" dirty="0"/>
          </a:p>
        </p:txBody>
      </p:sp>
    </p:spTree>
  </p:cSld>
  <p:clrMapOvr>
    <a:masterClrMapping/>
  </p:clrMapOvr>
</p:sld>
</file>

<file path=ppt/slides/slide5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1200329"/>
          </a:xfrm>
          <a:prstGeom prst="rect">
            <a:avLst/>
          </a:prstGeom>
          <a:noFill/>
          <a:ln>
            <a:noFill/>
          </a:ln>
        </p:spPr>
        <p:txBody>
          <a:bodyPr wrap="square" rtlCol="0">
            <a:spAutoFit/>
          </a:bodyPr>
          <a:lstStyle/>
          <a:p>
            <a:r>
              <a:rPr lang="en-IN" sz="3600" b="1" dirty="0" smtClean="0"/>
              <a:t>Plastics, glass, nylon, soaps, ceramics, steel, etc., are man- made materials.</a:t>
            </a:r>
            <a:endParaRPr lang="en-IN" sz="3600" b="1" dirty="0"/>
          </a:p>
        </p:txBody>
      </p:sp>
    </p:spTree>
  </p:cSld>
  <p:clrMapOvr>
    <a:masterClrMapping/>
  </p:clrMapOvr>
</p:sld>
</file>

<file path=ppt/slides/slide5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646331"/>
          </a:xfrm>
          <a:prstGeom prst="rect">
            <a:avLst/>
          </a:prstGeom>
          <a:noFill/>
          <a:ln>
            <a:noFill/>
          </a:ln>
        </p:spPr>
        <p:txBody>
          <a:bodyPr wrap="square" rtlCol="0">
            <a:spAutoFit/>
          </a:bodyPr>
          <a:lstStyle/>
          <a:p>
            <a:pPr algn="ctr"/>
            <a:r>
              <a:rPr lang="en-IN" sz="3600" b="1" dirty="0" smtClean="0"/>
              <a:t>Important Properties of Materials</a:t>
            </a:r>
            <a:endParaRPr lang="en-IN" sz="3600" b="1" dirty="0"/>
          </a:p>
        </p:txBody>
      </p:sp>
    </p:spTree>
  </p:cSld>
  <p:clrMapOvr>
    <a:masterClrMapping/>
  </p:clrMapOvr>
</p:sld>
</file>

<file path=ppt/slides/slide5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646331"/>
          </a:xfrm>
          <a:prstGeom prst="rect">
            <a:avLst/>
          </a:prstGeom>
          <a:noFill/>
          <a:ln>
            <a:noFill/>
          </a:ln>
        </p:spPr>
        <p:txBody>
          <a:bodyPr wrap="square" rtlCol="0">
            <a:spAutoFit/>
          </a:bodyPr>
          <a:lstStyle/>
          <a:p>
            <a:pPr algn="ctr"/>
            <a:r>
              <a:rPr lang="en-IN" sz="3600" b="1" dirty="0" smtClean="0"/>
              <a:t>What is </a:t>
            </a:r>
            <a:r>
              <a:rPr lang="en-IN" sz="3600" b="1" dirty="0" err="1" smtClean="0"/>
              <a:t>luster</a:t>
            </a:r>
            <a:r>
              <a:rPr lang="en-IN" sz="3600" b="1" dirty="0" smtClean="0"/>
              <a:t>?</a:t>
            </a:r>
            <a:endParaRPr lang="en-IN" sz="3600" b="1" dirty="0"/>
          </a:p>
        </p:txBody>
      </p:sp>
    </p:spTree>
  </p:cSld>
  <p:clrMapOvr>
    <a:masterClrMapping/>
  </p:clrMapOvr>
</p:sld>
</file>

<file path=ppt/slides/slide5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000240"/>
            <a:ext cx="8143932" cy="2308324"/>
          </a:xfrm>
          <a:prstGeom prst="rect">
            <a:avLst/>
          </a:prstGeom>
          <a:noFill/>
          <a:ln>
            <a:noFill/>
          </a:ln>
        </p:spPr>
        <p:txBody>
          <a:bodyPr wrap="square" rtlCol="0">
            <a:spAutoFit/>
          </a:bodyPr>
          <a:lstStyle/>
          <a:p>
            <a:r>
              <a:rPr lang="en-IN" sz="3600" b="1" dirty="0" smtClean="0"/>
              <a:t>The special kind of shine present on natural materials or shine appears when they are freshly cut or sand papered is called </a:t>
            </a:r>
            <a:r>
              <a:rPr lang="en-IN" sz="3600" b="1" dirty="0" err="1" smtClean="0"/>
              <a:t>luster</a:t>
            </a:r>
            <a:r>
              <a:rPr lang="en-IN" sz="3600" b="1" dirty="0" smtClean="0"/>
              <a:t>.</a:t>
            </a:r>
            <a:endParaRPr lang="en-IN" sz="3600" b="1" dirty="0"/>
          </a:p>
        </p:txBody>
      </p:sp>
    </p:spTree>
  </p:cSld>
  <p:clrMapOvr>
    <a:masterClrMapping/>
  </p:clrMapOvr>
</p:sld>
</file>

<file path=ppt/slides/slide5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646331"/>
          </a:xfrm>
          <a:prstGeom prst="rect">
            <a:avLst/>
          </a:prstGeom>
          <a:noFill/>
          <a:ln>
            <a:noFill/>
          </a:ln>
        </p:spPr>
        <p:txBody>
          <a:bodyPr wrap="square" rtlCol="0">
            <a:spAutoFit/>
          </a:bodyPr>
          <a:lstStyle/>
          <a:p>
            <a:pPr algn="ctr"/>
            <a:r>
              <a:rPr lang="en-IN" sz="3600" b="1" dirty="0" smtClean="0"/>
              <a:t>What are lustrous materials?</a:t>
            </a:r>
            <a:endParaRPr lang="en-IN" sz="3600" b="1"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571744"/>
            <a:ext cx="7643866" cy="584775"/>
          </a:xfrm>
          <a:prstGeom prst="rect">
            <a:avLst/>
          </a:prstGeom>
          <a:noFill/>
          <a:ln>
            <a:noFill/>
          </a:ln>
        </p:spPr>
        <p:txBody>
          <a:bodyPr wrap="square" rtlCol="0">
            <a:spAutoFit/>
          </a:bodyPr>
          <a:lstStyle/>
          <a:p>
            <a:r>
              <a:rPr lang="en-IN" sz="3200" b="1" dirty="0" smtClean="0"/>
              <a:t>Fruits are rich in </a:t>
            </a:r>
            <a:r>
              <a:rPr lang="en-IN" sz="3200" b="1" i="1" dirty="0" smtClean="0">
                <a:solidFill>
                  <a:srgbClr val="FF0000"/>
                </a:solidFill>
              </a:rPr>
              <a:t>vitamins</a:t>
            </a:r>
            <a:r>
              <a:rPr lang="en-IN" sz="3200" b="1" dirty="0" smtClean="0"/>
              <a:t> and </a:t>
            </a:r>
            <a:r>
              <a:rPr lang="en-IN" sz="3200" b="1" i="1" dirty="0" smtClean="0">
                <a:solidFill>
                  <a:srgbClr val="FF0000"/>
                </a:solidFill>
              </a:rPr>
              <a:t>minerals</a:t>
            </a:r>
            <a:r>
              <a:rPr lang="en-IN" sz="3200" dirty="0" smtClean="0"/>
              <a:t>.</a:t>
            </a:r>
            <a:endParaRPr lang="en-IN" sz="3200" b="1" dirty="0"/>
          </a:p>
        </p:txBody>
      </p:sp>
    </p:spTree>
  </p:cSld>
  <p:clrMapOvr>
    <a:masterClrMapping/>
  </p:clrMapOvr>
</p:sld>
</file>

<file path=ppt/slides/slide5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000240"/>
            <a:ext cx="8143932" cy="2308324"/>
          </a:xfrm>
          <a:prstGeom prst="rect">
            <a:avLst/>
          </a:prstGeom>
          <a:noFill/>
          <a:ln>
            <a:noFill/>
          </a:ln>
        </p:spPr>
        <p:txBody>
          <a:bodyPr wrap="square" rtlCol="0">
            <a:spAutoFit/>
          </a:bodyPr>
          <a:lstStyle/>
          <a:p>
            <a:r>
              <a:rPr lang="en-IN" sz="3600" b="1" dirty="0" smtClean="0"/>
              <a:t>The materials which have natural shine on their surface or the shine appears when they are freshly cut or sand papered are called lustrous materials.</a:t>
            </a:r>
            <a:endParaRPr lang="en-IN" sz="3600" b="1" dirty="0"/>
          </a:p>
        </p:txBody>
      </p:sp>
    </p:spTree>
  </p:cSld>
  <p:clrMapOvr>
    <a:masterClrMapping/>
  </p:clrMapOvr>
</p:sld>
</file>

<file path=ppt/slides/slide5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646331"/>
          </a:xfrm>
          <a:prstGeom prst="rect">
            <a:avLst/>
          </a:prstGeom>
          <a:noFill/>
          <a:ln>
            <a:noFill/>
          </a:ln>
        </p:spPr>
        <p:txBody>
          <a:bodyPr wrap="square" rtlCol="0">
            <a:spAutoFit/>
          </a:bodyPr>
          <a:lstStyle/>
          <a:p>
            <a:pPr algn="ctr"/>
            <a:r>
              <a:rPr lang="en-IN" sz="3600" b="1" dirty="0" smtClean="0"/>
              <a:t>What are lustrous materials?</a:t>
            </a:r>
            <a:endParaRPr lang="en-IN" sz="3600" b="1" dirty="0"/>
          </a:p>
        </p:txBody>
      </p:sp>
    </p:spTree>
  </p:cSld>
  <p:clrMapOvr>
    <a:masterClrMapping/>
  </p:clrMapOvr>
</p:sld>
</file>

<file path=ppt/slides/slide5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143116"/>
            <a:ext cx="8143932" cy="2308324"/>
          </a:xfrm>
          <a:prstGeom prst="rect">
            <a:avLst/>
          </a:prstGeom>
          <a:noFill/>
          <a:ln>
            <a:noFill/>
          </a:ln>
        </p:spPr>
        <p:txBody>
          <a:bodyPr wrap="square" rtlCol="0">
            <a:spAutoFit/>
          </a:bodyPr>
          <a:lstStyle/>
          <a:p>
            <a:r>
              <a:rPr lang="en-IN" sz="3600" b="1" dirty="0" smtClean="0"/>
              <a:t>The materials which have natural shine on their surface or the shine appears when they are freshly cut or sand papered are called lustrous materials.</a:t>
            </a:r>
            <a:endParaRPr lang="en-IN" sz="3600" b="1" dirty="0"/>
          </a:p>
        </p:txBody>
      </p:sp>
    </p:spTree>
  </p:cSld>
  <p:clrMapOvr>
    <a:masterClrMapping/>
  </p:clrMapOvr>
</p:sld>
</file>

<file path=ppt/slides/slide5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646331"/>
          </a:xfrm>
          <a:prstGeom prst="rect">
            <a:avLst/>
          </a:prstGeom>
          <a:noFill/>
          <a:ln>
            <a:noFill/>
          </a:ln>
        </p:spPr>
        <p:txBody>
          <a:bodyPr wrap="square" rtlCol="0">
            <a:spAutoFit/>
          </a:bodyPr>
          <a:lstStyle/>
          <a:p>
            <a:pPr algn="ctr"/>
            <a:r>
              <a:rPr lang="en-IN" sz="3600" b="1" dirty="0" smtClean="0"/>
              <a:t>Among the </a:t>
            </a:r>
            <a:r>
              <a:rPr lang="en-IN" sz="3600" b="1" dirty="0" err="1" smtClean="0"/>
              <a:t>solids,all</a:t>
            </a:r>
            <a:r>
              <a:rPr lang="en-IN" sz="3600" b="1" dirty="0" smtClean="0"/>
              <a:t> _____ have a </a:t>
            </a:r>
            <a:r>
              <a:rPr lang="en-IN" sz="3600" b="1" dirty="0" err="1" smtClean="0"/>
              <a:t>luster</a:t>
            </a:r>
            <a:r>
              <a:rPr lang="en-IN" sz="3600" b="1" dirty="0" smtClean="0"/>
              <a:t>.</a:t>
            </a:r>
            <a:endParaRPr lang="en-IN" sz="3600" b="1" dirty="0"/>
          </a:p>
        </p:txBody>
      </p:sp>
    </p:spTree>
  </p:cSld>
  <p:clrMapOvr>
    <a:masterClrMapping/>
  </p:clrMapOvr>
</p:sld>
</file>

<file path=ppt/slides/slide5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857496"/>
            <a:ext cx="8929750" cy="646331"/>
          </a:xfrm>
          <a:prstGeom prst="rect">
            <a:avLst/>
          </a:prstGeom>
          <a:noFill/>
          <a:ln>
            <a:noFill/>
          </a:ln>
        </p:spPr>
        <p:txBody>
          <a:bodyPr wrap="square" rtlCol="0">
            <a:spAutoFit/>
          </a:bodyPr>
          <a:lstStyle/>
          <a:p>
            <a:pPr algn="ctr"/>
            <a:r>
              <a:rPr lang="en-IN" sz="3600" b="1" dirty="0" smtClean="0"/>
              <a:t>Among the </a:t>
            </a:r>
            <a:r>
              <a:rPr lang="en-IN" sz="3600" b="1" dirty="0" smtClean="0"/>
              <a:t>solids , all </a:t>
            </a:r>
            <a:r>
              <a:rPr lang="en-IN" sz="3600" b="1" dirty="0" smtClean="0">
                <a:solidFill>
                  <a:srgbClr val="C00000"/>
                </a:solidFill>
              </a:rPr>
              <a:t>metals</a:t>
            </a:r>
            <a:r>
              <a:rPr lang="en-IN" sz="3600" b="1" dirty="0" smtClean="0"/>
              <a:t> </a:t>
            </a:r>
            <a:r>
              <a:rPr lang="en-IN" sz="3600" b="1" dirty="0" smtClean="0"/>
              <a:t>have a </a:t>
            </a:r>
            <a:r>
              <a:rPr lang="en-IN" sz="3600" b="1" dirty="0" err="1" smtClean="0"/>
              <a:t>luster</a:t>
            </a:r>
            <a:r>
              <a:rPr lang="en-IN" sz="3600" b="1" dirty="0" smtClean="0"/>
              <a:t>.</a:t>
            </a:r>
            <a:endParaRPr lang="en-IN" sz="3600" b="1" dirty="0"/>
          </a:p>
        </p:txBody>
      </p:sp>
    </p:spTree>
  </p:cSld>
  <p:clrMapOvr>
    <a:masterClrMapping/>
  </p:clrMapOvr>
</p:sld>
</file>

<file path=ppt/slides/slide5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646331"/>
          </a:xfrm>
          <a:prstGeom prst="rect">
            <a:avLst/>
          </a:prstGeom>
          <a:noFill/>
          <a:ln>
            <a:noFill/>
          </a:ln>
        </p:spPr>
        <p:txBody>
          <a:bodyPr wrap="square" rtlCol="0">
            <a:spAutoFit/>
          </a:bodyPr>
          <a:lstStyle/>
          <a:p>
            <a:pPr algn="ctr"/>
            <a:r>
              <a:rPr lang="en-IN" sz="3600" b="1" dirty="0" smtClean="0"/>
              <a:t>Among the </a:t>
            </a:r>
            <a:r>
              <a:rPr lang="en-IN" sz="3600" b="1" dirty="0" smtClean="0"/>
              <a:t>liquids, _____ has a </a:t>
            </a:r>
            <a:r>
              <a:rPr lang="en-IN" sz="3600" b="1" dirty="0" err="1" smtClean="0"/>
              <a:t>luster</a:t>
            </a:r>
            <a:r>
              <a:rPr lang="en-IN" sz="3600" b="1" dirty="0" smtClean="0"/>
              <a:t>.</a:t>
            </a:r>
            <a:endParaRPr lang="en-IN" sz="3600" b="1" dirty="0"/>
          </a:p>
        </p:txBody>
      </p:sp>
    </p:spTree>
  </p:cSld>
  <p:clrMapOvr>
    <a:masterClrMapping/>
  </p:clrMapOvr>
</p:sld>
</file>

<file path=ppt/slides/slide5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646331"/>
          </a:xfrm>
          <a:prstGeom prst="rect">
            <a:avLst/>
          </a:prstGeom>
          <a:noFill/>
          <a:ln>
            <a:noFill/>
          </a:ln>
        </p:spPr>
        <p:txBody>
          <a:bodyPr wrap="square" rtlCol="0">
            <a:spAutoFit/>
          </a:bodyPr>
          <a:lstStyle/>
          <a:p>
            <a:pPr algn="ctr"/>
            <a:r>
              <a:rPr lang="en-IN" sz="3600" b="1" dirty="0" smtClean="0"/>
              <a:t>Among the </a:t>
            </a:r>
            <a:r>
              <a:rPr lang="en-IN" sz="3600" b="1" dirty="0" smtClean="0"/>
              <a:t>liquids, </a:t>
            </a:r>
            <a:r>
              <a:rPr lang="en-IN" sz="3600" b="1" dirty="0" smtClean="0">
                <a:solidFill>
                  <a:srgbClr val="C00000"/>
                </a:solidFill>
              </a:rPr>
              <a:t>mercury</a:t>
            </a:r>
            <a:r>
              <a:rPr lang="en-IN" sz="3600" b="1" dirty="0" smtClean="0"/>
              <a:t> has a </a:t>
            </a:r>
            <a:r>
              <a:rPr lang="en-IN" sz="3600" b="1" dirty="0" err="1" smtClean="0"/>
              <a:t>luster</a:t>
            </a:r>
            <a:r>
              <a:rPr lang="en-IN" sz="3600" b="1" dirty="0" smtClean="0"/>
              <a:t>.</a:t>
            </a:r>
            <a:endParaRPr lang="en-IN" sz="3600" b="1" dirty="0"/>
          </a:p>
        </p:txBody>
      </p:sp>
    </p:spTree>
  </p:cSld>
  <p:clrMapOvr>
    <a:masterClrMapping/>
  </p:clrMapOvr>
</p:sld>
</file>

<file path=ppt/slides/slide5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646331"/>
          </a:xfrm>
          <a:prstGeom prst="rect">
            <a:avLst/>
          </a:prstGeom>
          <a:noFill/>
          <a:ln>
            <a:noFill/>
          </a:ln>
        </p:spPr>
        <p:txBody>
          <a:bodyPr wrap="square" rtlCol="0">
            <a:spAutoFit/>
          </a:bodyPr>
          <a:lstStyle/>
          <a:p>
            <a:pPr algn="ctr"/>
            <a:r>
              <a:rPr lang="en-US" sz="3600" b="1" dirty="0" smtClean="0"/>
              <a:t>All gasses are _____.</a:t>
            </a:r>
            <a:endParaRPr lang="en-IN" sz="3600" b="1" dirty="0"/>
          </a:p>
        </p:txBody>
      </p:sp>
    </p:spTree>
  </p:cSld>
  <p:clrMapOvr>
    <a:masterClrMapping/>
  </p:clrMapOvr>
</p:sld>
</file>

<file path=ppt/slides/slide5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428868"/>
            <a:ext cx="8143932" cy="646331"/>
          </a:xfrm>
          <a:prstGeom prst="rect">
            <a:avLst/>
          </a:prstGeom>
          <a:noFill/>
          <a:ln>
            <a:noFill/>
          </a:ln>
        </p:spPr>
        <p:txBody>
          <a:bodyPr wrap="square" rtlCol="0">
            <a:spAutoFit/>
          </a:bodyPr>
          <a:lstStyle/>
          <a:p>
            <a:pPr algn="ctr"/>
            <a:r>
              <a:rPr lang="en-US" sz="3600" b="1" dirty="0" smtClean="0"/>
              <a:t>All gasses are </a:t>
            </a:r>
            <a:r>
              <a:rPr lang="en-US" sz="3600" b="1" dirty="0" smtClean="0">
                <a:solidFill>
                  <a:srgbClr val="C00000"/>
                </a:solidFill>
              </a:rPr>
              <a:t>non-lustrous</a:t>
            </a:r>
            <a:r>
              <a:rPr lang="en-US" sz="3600" b="1" dirty="0" smtClean="0"/>
              <a:t>.</a:t>
            </a:r>
            <a:endParaRPr lang="en-IN" sz="3600" b="1" dirty="0"/>
          </a:p>
        </p:txBody>
      </p:sp>
    </p:spTree>
  </p:cSld>
  <p:clrMapOvr>
    <a:masterClrMapping/>
  </p:clrMapOvr>
</p:sld>
</file>

<file path=ppt/slides/slide5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646331"/>
          </a:xfrm>
          <a:prstGeom prst="rect">
            <a:avLst/>
          </a:prstGeom>
          <a:noFill/>
          <a:ln>
            <a:noFill/>
          </a:ln>
        </p:spPr>
        <p:txBody>
          <a:bodyPr wrap="square" rtlCol="0">
            <a:spAutoFit/>
          </a:bodyPr>
          <a:lstStyle/>
          <a:p>
            <a:pPr algn="ctr"/>
            <a:r>
              <a:rPr lang="en-IN" sz="3600" b="1" dirty="0" smtClean="0"/>
              <a:t>What is hardness of </a:t>
            </a:r>
            <a:r>
              <a:rPr lang="en-IN" sz="3600" b="1" dirty="0" smtClean="0"/>
              <a:t>a material</a:t>
            </a:r>
            <a:r>
              <a:rPr lang="en-IN" sz="3600" b="1" dirty="0" smtClean="0"/>
              <a:t>?</a:t>
            </a:r>
            <a:endParaRPr lang="en-IN" sz="36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8662" y="2857496"/>
            <a:ext cx="7643866" cy="1077218"/>
          </a:xfrm>
          <a:prstGeom prst="rect">
            <a:avLst/>
          </a:prstGeom>
          <a:noFill/>
          <a:ln>
            <a:noFill/>
          </a:ln>
        </p:spPr>
        <p:txBody>
          <a:bodyPr wrap="square" rtlCol="0">
            <a:spAutoFit/>
          </a:bodyPr>
          <a:lstStyle/>
          <a:p>
            <a:r>
              <a:rPr lang="en-IN" sz="3200" b="1" dirty="0" smtClean="0"/>
              <a:t>The foods consumed at a particular time of the day constitute a </a:t>
            </a:r>
            <a:r>
              <a:rPr lang="en-IN" sz="3200" b="1" i="1" dirty="0" smtClean="0">
                <a:solidFill>
                  <a:srgbClr val="FF0000"/>
                </a:solidFill>
              </a:rPr>
              <a:t>meal</a:t>
            </a:r>
            <a:r>
              <a:rPr lang="en-IN" sz="3200" b="1" dirty="0" smtClean="0"/>
              <a:t>.</a:t>
            </a:r>
            <a:endParaRPr lang="en-IN" sz="3200" b="1"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571744"/>
            <a:ext cx="7643866" cy="584775"/>
          </a:xfrm>
          <a:prstGeom prst="rect">
            <a:avLst/>
          </a:prstGeom>
          <a:noFill/>
          <a:ln>
            <a:noFill/>
          </a:ln>
        </p:spPr>
        <p:txBody>
          <a:bodyPr wrap="square" rtlCol="0">
            <a:spAutoFit/>
          </a:bodyPr>
          <a:lstStyle/>
          <a:p>
            <a:r>
              <a:rPr lang="en-IN" sz="3200" b="1" dirty="0" smtClean="0"/>
              <a:t>How sugars are produced?</a:t>
            </a:r>
            <a:endParaRPr lang="en-IN" sz="3200" b="1" dirty="0"/>
          </a:p>
        </p:txBody>
      </p:sp>
    </p:spTree>
  </p:cSld>
  <p:clrMapOvr>
    <a:masterClrMapping/>
  </p:clrMapOvr>
</p:sld>
</file>

<file path=ppt/slides/slide6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2428868"/>
            <a:ext cx="8143932" cy="2062103"/>
          </a:xfrm>
          <a:prstGeom prst="rect">
            <a:avLst/>
          </a:prstGeom>
          <a:noFill/>
          <a:ln>
            <a:noFill/>
          </a:ln>
        </p:spPr>
        <p:txBody>
          <a:bodyPr wrap="square" rtlCol="0">
            <a:spAutoFit/>
          </a:bodyPr>
          <a:lstStyle/>
          <a:p>
            <a:r>
              <a:rPr lang="en-IN" sz="3200" b="1" dirty="0" smtClean="0"/>
              <a:t>When the surfaces of two different materials are rubbed against each other, then the surface which scratches is said to be hard and the property is called hardness of the material.</a:t>
            </a:r>
            <a:endParaRPr lang="en-IN" sz="3200" b="1" dirty="0"/>
          </a:p>
        </p:txBody>
      </p:sp>
    </p:spTree>
  </p:cSld>
  <p:clrMapOvr>
    <a:masterClrMapping/>
  </p:clrMapOvr>
</p:sld>
</file>

<file path=ppt/slides/slide6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1200329"/>
          </a:xfrm>
          <a:prstGeom prst="rect">
            <a:avLst/>
          </a:prstGeom>
          <a:noFill/>
          <a:ln>
            <a:noFill/>
          </a:ln>
        </p:spPr>
        <p:txBody>
          <a:bodyPr wrap="square" rtlCol="0">
            <a:spAutoFit/>
          </a:bodyPr>
          <a:lstStyle/>
          <a:p>
            <a:pPr algn="ctr"/>
            <a:r>
              <a:rPr lang="en-IN" sz="3600" b="1" dirty="0" smtClean="0"/>
              <a:t>________ is the hardest, naturally occurring substances.</a:t>
            </a:r>
            <a:endParaRPr lang="en-IN" sz="3600" b="1" dirty="0"/>
          </a:p>
        </p:txBody>
      </p:sp>
    </p:spTree>
  </p:cSld>
  <p:clrMapOvr>
    <a:masterClrMapping/>
  </p:clrMapOvr>
</p:sld>
</file>

<file path=ppt/slides/slide6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1200329"/>
          </a:xfrm>
          <a:prstGeom prst="rect">
            <a:avLst/>
          </a:prstGeom>
          <a:noFill/>
          <a:ln>
            <a:noFill/>
          </a:ln>
        </p:spPr>
        <p:txBody>
          <a:bodyPr wrap="square" rtlCol="0">
            <a:spAutoFit/>
          </a:bodyPr>
          <a:lstStyle/>
          <a:p>
            <a:pPr algn="ctr"/>
            <a:r>
              <a:rPr lang="en-IN" sz="3600" b="1" dirty="0" smtClean="0">
                <a:solidFill>
                  <a:srgbClr val="C00000"/>
                </a:solidFill>
              </a:rPr>
              <a:t>Diamond</a:t>
            </a:r>
            <a:r>
              <a:rPr lang="en-IN" sz="3600" b="1" dirty="0" smtClean="0"/>
              <a:t> is </a:t>
            </a:r>
            <a:r>
              <a:rPr lang="en-IN" sz="3600" b="1" dirty="0" smtClean="0"/>
              <a:t>the hardest, naturally occurring substances.</a:t>
            </a:r>
            <a:endParaRPr lang="en-IN" sz="3600" b="1" dirty="0"/>
          </a:p>
        </p:txBody>
      </p:sp>
    </p:spTree>
  </p:cSld>
  <p:clrMapOvr>
    <a:masterClrMapping/>
  </p:clrMapOvr>
</p:sld>
</file>

<file path=ppt/slides/slide6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646331"/>
          </a:xfrm>
          <a:prstGeom prst="rect">
            <a:avLst/>
          </a:prstGeom>
          <a:noFill/>
          <a:ln>
            <a:noFill/>
          </a:ln>
        </p:spPr>
        <p:txBody>
          <a:bodyPr wrap="square" rtlCol="0">
            <a:spAutoFit/>
          </a:bodyPr>
          <a:lstStyle/>
          <a:p>
            <a:pPr algn="ctr"/>
            <a:r>
              <a:rPr lang="en-IN" sz="3600" b="1" dirty="0" smtClean="0"/>
              <a:t>What are soluble substances?</a:t>
            </a:r>
            <a:endParaRPr lang="en-IN" sz="3600" b="1" dirty="0"/>
          </a:p>
        </p:txBody>
      </p:sp>
    </p:spTree>
  </p:cSld>
  <p:clrMapOvr>
    <a:masterClrMapping/>
  </p:clrMapOvr>
</p:sld>
</file>

<file path=ppt/slides/slide6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1200329"/>
          </a:xfrm>
          <a:prstGeom prst="rect">
            <a:avLst/>
          </a:prstGeom>
          <a:noFill/>
          <a:ln>
            <a:noFill/>
          </a:ln>
        </p:spPr>
        <p:txBody>
          <a:bodyPr wrap="square" rtlCol="0">
            <a:spAutoFit/>
          </a:bodyPr>
          <a:lstStyle/>
          <a:p>
            <a:r>
              <a:rPr lang="en-IN" sz="3600" b="1" dirty="0" smtClean="0"/>
              <a:t>The substances which dissolve in water are called soluble substances.</a:t>
            </a:r>
            <a:endParaRPr lang="en-IN" sz="3600" b="1" dirty="0"/>
          </a:p>
        </p:txBody>
      </p:sp>
    </p:spTree>
  </p:cSld>
  <p:clrMapOvr>
    <a:masterClrMapping/>
  </p:clrMapOvr>
</p:sld>
</file>

<file path=ppt/slides/slide6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646331"/>
          </a:xfrm>
          <a:prstGeom prst="rect">
            <a:avLst/>
          </a:prstGeom>
          <a:noFill/>
          <a:ln>
            <a:noFill/>
          </a:ln>
        </p:spPr>
        <p:txBody>
          <a:bodyPr wrap="square" rtlCol="0">
            <a:spAutoFit/>
          </a:bodyPr>
          <a:lstStyle/>
          <a:p>
            <a:pPr algn="ctr"/>
            <a:r>
              <a:rPr lang="en-IN" sz="3600" b="1" dirty="0" smtClean="0"/>
              <a:t>What are soluble substances?</a:t>
            </a:r>
            <a:endParaRPr lang="en-IN" sz="3600" b="1" dirty="0"/>
          </a:p>
        </p:txBody>
      </p:sp>
    </p:spTree>
  </p:cSld>
  <p:clrMapOvr>
    <a:masterClrMapping/>
  </p:clrMapOvr>
</p:sld>
</file>

<file path=ppt/slides/slide6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214554"/>
            <a:ext cx="8143932" cy="1200329"/>
          </a:xfrm>
          <a:prstGeom prst="rect">
            <a:avLst/>
          </a:prstGeom>
          <a:noFill/>
          <a:ln>
            <a:noFill/>
          </a:ln>
        </p:spPr>
        <p:txBody>
          <a:bodyPr wrap="square" rtlCol="0">
            <a:spAutoFit/>
          </a:bodyPr>
          <a:lstStyle/>
          <a:p>
            <a:r>
              <a:rPr lang="en-IN" sz="3600" b="1" dirty="0" smtClean="0"/>
              <a:t>The property of substance due to which it dissolves in water is called ______.</a:t>
            </a:r>
            <a:endParaRPr lang="en-IN" sz="3600" b="1" dirty="0"/>
          </a:p>
        </p:txBody>
      </p:sp>
    </p:spTree>
  </p:cSld>
  <p:clrMapOvr>
    <a:masterClrMapping/>
  </p:clrMapOvr>
</p:sld>
</file>

<file path=ppt/slides/slide6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214554"/>
            <a:ext cx="8143932" cy="1200329"/>
          </a:xfrm>
          <a:prstGeom prst="rect">
            <a:avLst/>
          </a:prstGeom>
          <a:noFill/>
          <a:ln>
            <a:noFill/>
          </a:ln>
        </p:spPr>
        <p:txBody>
          <a:bodyPr wrap="square" rtlCol="0">
            <a:spAutoFit/>
          </a:bodyPr>
          <a:lstStyle/>
          <a:p>
            <a:r>
              <a:rPr lang="en-IN" sz="3600" b="1" dirty="0" smtClean="0"/>
              <a:t>The property of substance due to which it dissolves in water is called </a:t>
            </a:r>
            <a:r>
              <a:rPr lang="en-IN" sz="3600" b="1" dirty="0" smtClean="0">
                <a:solidFill>
                  <a:srgbClr val="C00000"/>
                </a:solidFill>
              </a:rPr>
              <a:t>solubility</a:t>
            </a:r>
            <a:r>
              <a:rPr lang="en-IN" sz="3600" b="1" dirty="0" smtClean="0"/>
              <a:t>.</a:t>
            </a:r>
            <a:endParaRPr lang="en-IN" sz="3600" b="1" dirty="0"/>
          </a:p>
        </p:txBody>
      </p:sp>
    </p:spTree>
  </p:cSld>
  <p:clrMapOvr>
    <a:masterClrMapping/>
  </p:clrMapOvr>
</p:sld>
</file>

<file path=ppt/slides/slide6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214554"/>
            <a:ext cx="8143932" cy="646331"/>
          </a:xfrm>
          <a:prstGeom prst="rect">
            <a:avLst/>
          </a:prstGeom>
          <a:noFill/>
          <a:ln>
            <a:noFill/>
          </a:ln>
        </p:spPr>
        <p:txBody>
          <a:bodyPr wrap="square" rtlCol="0">
            <a:spAutoFit/>
          </a:bodyPr>
          <a:lstStyle/>
          <a:p>
            <a:r>
              <a:rPr lang="en-IN" sz="3600" b="1" dirty="0" smtClean="0"/>
              <a:t>What are called insoluble substances?</a:t>
            </a:r>
            <a:endParaRPr lang="en-IN" sz="3600" b="1" dirty="0"/>
          </a:p>
        </p:txBody>
      </p:sp>
    </p:spTree>
  </p:cSld>
  <p:clrMapOvr>
    <a:masterClrMapping/>
  </p:clrMapOvr>
</p:sld>
</file>

<file path=ppt/slides/slide6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214554"/>
            <a:ext cx="8143932" cy="1200329"/>
          </a:xfrm>
          <a:prstGeom prst="rect">
            <a:avLst/>
          </a:prstGeom>
          <a:noFill/>
          <a:ln>
            <a:noFill/>
          </a:ln>
        </p:spPr>
        <p:txBody>
          <a:bodyPr wrap="square" rtlCol="0">
            <a:spAutoFit/>
          </a:bodyPr>
          <a:lstStyle/>
          <a:p>
            <a:r>
              <a:rPr lang="en-IN" sz="3600" b="1" dirty="0" smtClean="0"/>
              <a:t>The substances which do not dissolve in water are called insoluble substances.</a:t>
            </a:r>
            <a:endParaRPr lang="en-IN" sz="3600" b="1"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571744"/>
            <a:ext cx="7643866" cy="1077218"/>
          </a:xfrm>
          <a:prstGeom prst="rect">
            <a:avLst/>
          </a:prstGeom>
          <a:noFill/>
          <a:ln>
            <a:noFill/>
          </a:ln>
        </p:spPr>
        <p:txBody>
          <a:bodyPr wrap="square" rtlCol="0">
            <a:spAutoFit/>
          </a:bodyPr>
          <a:lstStyle/>
          <a:p>
            <a:r>
              <a:rPr lang="en-IN" sz="3200" b="1" dirty="0" smtClean="0"/>
              <a:t>Sugars are produced by </a:t>
            </a:r>
            <a:r>
              <a:rPr lang="en-IN" sz="3200" b="1" dirty="0" smtClean="0">
                <a:solidFill>
                  <a:srgbClr val="FF0000"/>
                </a:solidFill>
              </a:rPr>
              <a:t>green plants through photosynthetic activity</a:t>
            </a:r>
            <a:r>
              <a:rPr lang="en-IN" sz="3200" b="1" dirty="0" smtClean="0"/>
              <a:t>.</a:t>
            </a:r>
            <a:endParaRPr lang="en-IN" sz="3200" b="1" dirty="0"/>
          </a:p>
        </p:txBody>
      </p:sp>
    </p:spTree>
  </p:cSld>
  <p:clrMapOvr>
    <a:masterClrMapping/>
  </p:clrMapOvr>
</p:sld>
</file>

<file path=ppt/slides/slide6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214554"/>
            <a:ext cx="8143932" cy="1200329"/>
          </a:xfrm>
          <a:prstGeom prst="rect">
            <a:avLst/>
          </a:prstGeom>
          <a:noFill/>
          <a:ln>
            <a:noFill/>
          </a:ln>
        </p:spPr>
        <p:txBody>
          <a:bodyPr wrap="square" rtlCol="0">
            <a:spAutoFit/>
          </a:bodyPr>
          <a:lstStyle/>
          <a:p>
            <a:r>
              <a:rPr lang="en-IN" sz="3600" b="1" dirty="0" smtClean="0"/>
              <a:t>Give example of some insoluble substances.</a:t>
            </a:r>
            <a:endParaRPr lang="en-IN" sz="3600" b="1" dirty="0"/>
          </a:p>
        </p:txBody>
      </p:sp>
    </p:spTree>
  </p:cSld>
  <p:clrMapOvr>
    <a:masterClrMapping/>
  </p:clrMapOvr>
</p:sld>
</file>

<file path=ppt/slides/slide6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214554"/>
            <a:ext cx="8143932" cy="1200329"/>
          </a:xfrm>
          <a:prstGeom prst="rect">
            <a:avLst/>
          </a:prstGeom>
          <a:noFill/>
          <a:ln>
            <a:noFill/>
          </a:ln>
        </p:spPr>
        <p:txBody>
          <a:bodyPr wrap="square" rtlCol="0">
            <a:spAutoFit/>
          </a:bodyPr>
          <a:lstStyle/>
          <a:p>
            <a:r>
              <a:rPr lang="en-IN" sz="3600" b="1" dirty="0" smtClean="0"/>
              <a:t>Metals, stones, mud, sand, wood, plastics, etc.</a:t>
            </a:r>
            <a:endParaRPr lang="en-IN" sz="3600" b="1" dirty="0"/>
          </a:p>
        </p:txBody>
      </p:sp>
    </p:spTree>
  </p:cSld>
  <p:clrMapOvr>
    <a:masterClrMapping/>
  </p:clrMapOvr>
</p:sld>
</file>

<file path=ppt/slides/slide6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214554"/>
            <a:ext cx="8143932" cy="1200329"/>
          </a:xfrm>
          <a:prstGeom prst="rect">
            <a:avLst/>
          </a:prstGeom>
          <a:noFill/>
          <a:ln>
            <a:noFill/>
          </a:ln>
        </p:spPr>
        <p:txBody>
          <a:bodyPr wrap="square" rtlCol="0">
            <a:spAutoFit/>
          </a:bodyPr>
          <a:lstStyle/>
          <a:p>
            <a:r>
              <a:rPr lang="en-IN" sz="3600" b="1" dirty="0" smtClean="0"/>
              <a:t>Give example of some solid substances which are soluble in water.</a:t>
            </a:r>
            <a:endParaRPr lang="en-IN" sz="3600" b="1" dirty="0"/>
          </a:p>
        </p:txBody>
      </p:sp>
    </p:spTree>
  </p:cSld>
  <p:clrMapOvr>
    <a:masterClrMapping/>
  </p:clrMapOvr>
</p:sld>
</file>

<file path=ppt/slides/slide6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214554"/>
            <a:ext cx="8143932" cy="1200329"/>
          </a:xfrm>
          <a:prstGeom prst="rect">
            <a:avLst/>
          </a:prstGeom>
          <a:noFill/>
          <a:ln>
            <a:noFill/>
          </a:ln>
        </p:spPr>
        <p:txBody>
          <a:bodyPr wrap="square" rtlCol="0">
            <a:spAutoFit/>
          </a:bodyPr>
          <a:lstStyle/>
          <a:p>
            <a:r>
              <a:rPr lang="en-IN" sz="3600" b="1" dirty="0" smtClean="0"/>
              <a:t>Sugar, common salt, washing soda and many more salts of metals.</a:t>
            </a:r>
            <a:endParaRPr lang="en-IN" sz="3600" b="1" dirty="0"/>
          </a:p>
        </p:txBody>
      </p:sp>
    </p:spTree>
  </p:cSld>
  <p:clrMapOvr>
    <a:masterClrMapping/>
  </p:clrMapOvr>
</p:sld>
</file>

<file path=ppt/slides/slide6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214554"/>
            <a:ext cx="8143932" cy="646331"/>
          </a:xfrm>
          <a:prstGeom prst="rect">
            <a:avLst/>
          </a:prstGeom>
          <a:noFill/>
          <a:ln>
            <a:noFill/>
          </a:ln>
        </p:spPr>
        <p:txBody>
          <a:bodyPr wrap="square" rtlCol="0">
            <a:spAutoFit/>
          </a:bodyPr>
          <a:lstStyle/>
          <a:p>
            <a:pPr algn="ctr"/>
            <a:r>
              <a:rPr lang="en-IN" sz="3600" b="1" dirty="0" smtClean="0"/>
              <a:t>What are miscible liquids?</a:t>
            </a:r>
            <a:endParaRPr lang="en-IN" sz="3600" b="1" dirty="0"/>
          </a:p>
        </p:txBody>
      </p:sp>
    </p:spTree>
  </p:cSld>
  <p:clrMapOvr>
    <a:masterClrMapping/>
  </p:clrMapOvr>
</p:sld>
</file>

<file path=ppt/slides/slide6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214554"/>
            <a:ext cx="8143932" cy="1200329"/>
          </a:xfrm>
          <a:prstGeom prst="rect">
            <a:avLst/>
          </a:prstGeom>
          <a:noFill/>
          <a:ln>
            <a:noFill/>
          </a:ln>
        </p:spPr>
        <p:txBody>
          <a:bodyPr wrap="square" rtlCol="0">
            <a:spAutoFit/>
          </a:bodyPr>
          <a:lstStyle/>
          <a:p>
            <a:pPr algn="ctr"/>
            <a:r>
              <a:rPr lang="en-IN" sz="3600" b="1" dirty="0" smtClean="0"/>
              <a:t>The liquids which dissolve in water are called miscible liquids.</a:t>
            </a:r>
            <a:endParaRPr lang="en-IN" sz="3600" b="1" dirty="0"/>
          </a:p>
        </p:txBody>
      </p:sp>
    </p:spTree>
  </p:cSld>
  <p:clrMapOvr>
    <a:masterClrMapping/>
  </p:clrMapOvr>
</p:sld>
</file>

<file path=ppt/slides/slide6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214554"/>
            <a:ext cx="8143932" cy="646331"/>
          </a:xfrm>
          <a:prstGeom prst="rect">
            <a:avLst/>
          </a:prstGeom>
          <a:noFill/>
          <a:ln>
            <a:noFill/>
          </a:ln>
        </p:spPr>
        <p:txBody>
          <a:bodyPr wrap="square" rtlCol="0">
            <a:spAutoFit/>
          </a:bodyPr>
          <a:lstStyle/>
          <a:p>
            <a:pPr algn="ctr"/>
            <a:r>
              <a:rPr lang="en-IN" sz="3600" b="1" dirty="0" smtClean="0"/>
              <a:t>What are </a:t>
            </a:r>
            <a:r>
              <a:rPr lang="en-IN" sz="3600" b="1" dirty="0" smtClean="0"/>
              <a:t>immiscible </a:t>
            </a:r>
            <a:r>
              <a:rPr lang="en-IN" sz="3600" b="1" dirty="0" smtClean="0"/>
              <a:t>liquids?</a:t>
            </a:r>
            <a:endParaRPr lang="en-IN" sz="3600" b="1" dirty="0"/>
          </a:p>
        </p:txBody>
      </p:sp>
    </p:spTree>
  </p:cSld>
  <p:clrMapOvr>
    <a:masterClrMapping/>
  </p:clrMapOvr>
</p:sld>
</file>

<file path=ppt/slides/slide6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214554"/>
            <a:ext cx="8143932" cy="1200329"/>
          </a:xfrm>
          <a:prstGeom prst="rect">
            <a:avLst/>
          </a:prstGeom>
          <a:noFill/>
          <a:ln>
            <a:noFill/>
          </a:ln>
        </p:spPr>
        <p:txBody>
          <a:bodyPr wrap="square" rtlCol="0">
            <a:spAutoFit/>
          </a:bodyPr>
          <a:lstStyle/>
          <a:p>
            <a:pPr algn="ctr"/>
            <a:r>
              <a:rPr lang="en-IN" sz="3600" b="1" dirty="0" smtClean="0"/>
              <a:t>The liquids which do not dissolve in water are called miscible liquids.</a:t>
            </a:r>
            <a:endParaRPr lang="en-IN" sz="3600" b="1" dirty="0"/>
          </a:p>
        </p:txBody>
      </p:sp>
    </p:spTree>
  </p:cSld>
  <p:clrMapOvr>
    <a:masterClrMapping/>
  </p:clrMapOvr>
</p:sld>
</file>

<file path=ppt/slides/slide6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214554"/>
            <a:ext cx="8143932" cy="1200329"/>
          </a:xfrm>
          <a:prstGeom prst="rect">
            <a:avLst/>
          </a:prstGeom>
          <a:noFill/>
          <a:ln>
            <a:noFill/>
          </a:ln>
        </p:spPr>
        <p:txBody>
          <a:bodyPr wrap="square" rtlCol="0">
            <a:spAutoFit/>
          </a:bodyPr>
          <a:lstStyle/>
          <a:p>
            <a:pPr algn="ctr"/>
            <a:r>
              <a:rPr lang="en-IN" sz="3600" b="1" dirty="0" smtClean="0"/>
              <a:t>Give example of some gases which are insoluble in water.</a:t>
            </a:r>
            <a:endParaRPr lang="en-IN" sz="3600" b="1" dirty="0"/>
          </a:p>
        </p:txBody>
      </p:sp>
    </p:spTree>
  </p:cSld>
  <p:clrMapOvr>
    <a:masterClrMapping/>
  </p:clrMapOvr>
</p:sld>
</file>

<file path=ppt/slides/slide6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214554"/>
            <a:ext cx="8143932" cy="646331"/>
          </a:xfrm>
          <a:prstGeom prst="rect">
            <a:avLst/>
          </a:prstGeom>
          <a:noFill/>
          <a:ln>
            <a:noFill/>
          </a:ln>
        </p:spPr>
        <p:txBody>
          <a:bodyPr wrap="square" rtlCol="0">
            <a:spAutoFit/>
          </a:bodyPr>
          <a:lstStyle/>
          <a:p>
            <a:pPr algn="ctr"/>
            <a:r>
              <a:rPr lang="en-IN" sz="3600" b="1" dirty="0" smtClean="0"/>
              <a:t>Nitrogen, hydrogen and carbon monoxide</a:t>
            </a:r>
            <a:endParaRPr lang="en-IN" sz="3600" b="1"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571744"/>
            <a:ext cx="7643866" cy="584775"/>
          </a:xfrm>
          <a:prstGeom prst="rect">
            <a:avLst/>
          </a:prstGeom>
          <a:noFill/>
          <a:ln>
            <a:noFill/>
          </a:ln>
        </p:spPr>
        <p:txBody>
          <a:bodyPr wrap="square" rtlCol="0">
            <a:spAutoFit/>
          </a:bodyPr>
          <a:lstStyle/>
          <a:p>
            <a:r>
              <a:rPr lang="en-IN" sz="3200" b="1" dirty="0" smtClean="0"/>
              <a:t>Give example of sugar producing plants.</a:t>
            </a:r>
            <a:endParaRPr lang="en-IN" sz="3200" b="1" dirty="0"/>
          </a:p>
        </p:txBody>
      </p:sp>
    </p:spTree>
  </p:cSld>
  <p:clrMapOvr>
    <a:masterClrMapping/>
  </p:clrMapOvr>
</p:sld>
</file>

<file path=ppt/slides/slide6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214554"/>
            <a:ext cx="8143932" cy="1200329"/>
          </a:xfrm>
          <a:prstGeom prst="rect">
            <a:avLst/>
          </a:prstGeom>
          <a:noFill/>
          <a:ln>
            <a:noFill/>
          </a:ln>
        </p:spPr>
        <p:txBody>
          <a:bodyPr wrap="square" rtlCol="0">
            <a:spAutoFit/>
          </a:bodyPr>
          <a:lstStyle/>
          <a:p>
            <a:pPr algn="ctr"/>
            <a:r>
              <a:rPr lang="en-IN" sz="3600" b="1" dirty="0" smtClean="0"/>
              <a:t>______ and ______ gas is slightly soluble in water.</a:t>
            </a:r>
            <a:endParaRPr lang="en-IN" sz="3600" b="1" dirty="0"/>
          </a:p>
        </p:txBody>
      </p:sp>
    </p:spTree>
  </p:cSld>
  <p:clrMapOvr>
    <a:masterClrMapping/>
  </p:clrMapOvr>
</p:sld>
</file>

<file path=ppt/slides/slide6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214554"/>
            <a:ext cx="8143932" cy="1200329"/>
          </a:xfrm>
          <a:prstGeom prst="rect">
            <a:avLst/>
          </a:prstGeom>
          <a:noFill/>
          <a:ln>
            <a:noFill/>
          </a:ln>
        </p:spPr>
        <p:txBody>
          <a:bodyPr wrap="square" rtlCol="0">
            <a:spAutoFit/>
          </a:bodyPr>
          <a:lstStyle/>
          <a:p>
            <a:pPr algn="ctr"/>
            <a:r>
              <a:rPr lang="en-IN" sz="3600" b="1" dirty="0" smtClean="0">
                <a:solidFill>
                  <a:srgbClr val="C00000"/>
                </a:solidFill>
              </a:rPr>
              <a:t>Oxygen</a:t>
            </a:r>
            <a:r>
              <a:rPr lang="en-IN" sz="3600" b="1" dirty="0" smtClean="0"/>
              <a:t> and </a:t>
            </a:r>
            <a:r>
              <a:rPr lang="en-IN" sz="3600" b="1" dirty="0" smtClean="0">
                <a:solidFill>
                  <a:srgbClr val="C00000"/>
                </a:solidFill>
              </a:rPr>
              <a:t>carbon dioxide </a:t>
            </a:r>
            <a:r>
              <a:rPr lang="en-IN" sz="3600" b="1" dirty="0" smtClean="0"/>
              <a:t>gas </a:t>
            </a:r>
            <a:r>
              <a:rPr lang="en-IN" sz="3600" b="1" dirty="0" smtClean="0"/>
              <a:t>is slightly soluble in water.</a:t>
            </a:r>
            <a:endParaRPr lang="en-IN" sz="3600" b="1" dirty="0"/>
          </a:p>
        </p:txBody>
      </p:sp>
    </p:spTree>
  </p:cSld>
  <p:clrMapOvr>
    <a:masterClrMapping/>
  </p:clrMapOvr>
</p:sld>
</file>

<file path=ppt/slides/slide6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214554"/>
            <a:ext cx="8143932" cy="1200329"/>
          </a:xfrm>
          <a:prstGeom prst="rect">
            <a:avLst/>
          </a:prstGeom>
          <a:noFill/>
          <a:ln>
            <a:noFill/>
          </a:ln>
        </p:spPr>
        <p:txBody>
          <a:bodyPr wrap="square" rtlCol="0">
            <a:spAutoFit/>
          </a:bodyPr>
          <a:lstStyle/>
          <a:p>
            <a:pPr algn="ctr"/>
            <a:r>
              <a:rPr lang="en-IN" sz="3600" b="1" dirty="0" smtClean="0"/>
              <a:t>Give example of some substances which </a:t>
            </a:r>
            <a:r>
              <a:rPr lang="en-IN" sz="3600" b="1" dirty="0" smtClean="0"/>
              <a:t>sink </a:t>
            </a:r>
            <a:r>
              <a:rPr lang="en-IN" sz="3600" b="1" dirty="0" smtClean="0"/>
              <a:t>in water.</a:t>
            </a:r>
            <a:endParaRPr lang="en-IN" sz="3600" b="1" dirty="0"/>
          </a:p>
        </p:txBody>
      </p:sp>
    </p:spTree>
  </p:cSld>
  <p:clrMapOvr>
    <a:masterClrMapping/>
  </p:clrMapOvr>
</p:sld>
</file>

<file path=ppt/slides/slide6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214554"/>
            <a:ext cx="8143932" cy="1200329"/>
          </a:xfrm>
          <a:prstGeom prst="rect">
            <a:avLst/>
          </a:prstGeom>
          <a:noFill/>
          <a:ln>
            <a:noFill/>
          </a:ln>
        </p:spPr>
        <p:txBody>
          <a:bodyPr wrap="square" rtlCol="0">
            <a:spAutoFit/>
          </a:bodyPr>
          <a:lstStyle/>
          <a:p>
            <a:pPr algn="ctr"/>
            <a:r>
              <a:rPr lang="en-IN" sz="3600" b="1" dirty="0" smtClean="0"/>
              <a:t>Substances like washing soda, sand, sugar and chalk powder</a:t>
            </a:r>
            <a:endParaRPr lang="en-IN" sz="3600" b="1" dirty="0"/>
          </a:p>
        </p:txBody>
      </p:sp>
    </p:spTree>
  </p:cSld>
  <p:clrMapOvr>
    <a:masterClrMapping/>
  </p:clrMapOvr>
</p:sld>
</file>

<file path=ppt/slides/slide6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214554"/>
            <a:ext cx="8143932" cy="1200329"/>
          </a:xfrm>
          <a:prstGeom prst="rect">
            <a:avLst/>
          </a:prstGeom>
          <a:noFill/>
          <a:ln>
            <a:noFill/>
          </a:ln>
        </p:spPr>
        <p:txBody>
          <a:bodyPr wrap="square" rtlCol="0">
            <a:spAutoFit/>
          </a:bodyPr>
          <a:lstStyle/>
          <a:p>
            <a:pPr algn="ctr"/>
            <a:r>
              <a:rPr lang="en-IN" sz="3600" b="1" dirty="0" smtClean="0"/>
              <a:t>Give example of some materials which </a:t>
            </a:r>
            <a:r>
              <a:rPr lang="en-IN" sz="3600" b="1" dirty="0" smtClean="0"/>
              <a:t>float </a:t>
            </a:r>
            <a:r>
              <a:rPr lang="en-IN" sz="3600" b="1" dirty="0" smtClean="0"/>
              <a:t>on water surface.</a:t>
            </a:r>
            <a:endParaRPr lang="en-IN" sz="3600" b="1" dirty="0"/>
          </a:p>
        </p:txBody>
      </p:sp>
    </p:spTree>
  </p:cSld>
  <p:clrMapOvr>
    <a:masterClrMapping/>
  </p:clrMapOvr>
</p:sld>
</file>

<file path=ppt/slides/slide6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214554"/>
            <a:ext cx="8143932" cy="1200329"/>
          </a:xfrm>
          <a:prstGeom prst="rect">
            <a:avLst/>
          </a:prstGeom>
          <a:noFill/>
          <a:ln>
            <a:noFill/>
          </a:ln>
        </p:spPr>
        <p:txBody>
          <a:bodyPr wrap="square" rtlCol="0">
            <a:spAutoFit/>
          </a:bodyPr>
          <a:lstStyle/>
          <a:p>
            <a:pPr algn="ctr"/>
            <a:r>
              <a:rPr lang="en-IN" sz="3600" b="1" dirty="0" smtClean="0"/>
              <a:t>Materials like coconut oil and kerosene oil </a:t>
            </a:r>
            <a:endParaRPr lang="en-IN" sz="3600" b="1" dirty="0"/>
          </a:p>
        </p:txBody>
      </p:sp>
    </p:spTree>
  </p:cSld>
  <p:clrMapOvr>
    <a:masterClrMapping/>
  </p:clrMapOvr>
</p:sld>
</file>

<file path=ppt/slides/slide6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214554"/>
            <a:ext cx="8143932" cy="1754326"/>
          </a:xfrm>
          <a:prstGeom prst="rect">
            <a:avLst/>
          </a:prstGeom>
          <a:noFill/>
          <a:ln>
            <a:noFill/>
          </a:ln>
        </p:spPr>
        <p:txBody>
          <a:bodyPr wrap="square" rtlCol="0">
            <a:spAutoFit/>
          </a:bodyPr>
          <a:lstStyle/>
          <a:p>
            <a:r>
              <a:rPr lang="en-IN" sz="3600" b="1" dirty="0" smtClean="0"/>
              <a:t>The </a:t>
            </a:r>
            <a:r>
              <a:rPr lang="en-IN" sz="3600" b="1" dirty="0" err="1" smtClean="0"/>
              <a:t>substances____than</a:t>
            </a:r>
            <a:r>
              <a:rPr lang="en-IN" sz="3600" b="1" dirty="0" smtClean="0"/>
              <a:t> water sink in it, whereas the </a:t>
            </a:r>
            <a:r>
              <a:rPr lang="en-IN" sz="3600" b="1" dirty="0" err="1" smtClean="0"/>
              <a:t>substances___than</a:t>
            </a:r>
            <a:r>
              <a:rPr lang="en-IN" sz="3600" b="1" dirty="0" smtClean="0"/>
              <a:t> water float in it.</a:t>
            </a:r>
            <a:endParaRPr lang="en-IN" sz="3600" b="1" dirty="0"/>
          </a:p>
        </p:txBody>
      </p:sp>
    </p:spTree>
  </p:cSld>
  <p:clrMapOvr>
    <a:masterClrMapping/>
  </p:clrMapOvr>
</p:sld>
</file>

<file path=ppt/slides/slide6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214554"/>
            <a:ext cx="8143932" cy="1754326"/>
          </a:xfrm>
          <a:prstGeom prst="rect">
            <a:avLst/>
          </a:prstGeom>
          <a:noFill/>
          <a:ln>
            <a:noFill/>
          </a:ln>
        </p:spPr>
        <p:txBody>
          <a:bodyPr wrap="square" rtlCol="0">
            <a:spAutoFit/>
          </a:bodyPr>
          <a:lstStyle/>
          <a:p>
            <a:r>
              <a:rPr lang="en-IN" sz="3600" b="1" dirty="0" smtClean="0"/>
              <a:t>The </a:t>
            </a:r>
            <a:r>
              <a:rPr lang="en-IN" sz="3600" b="1" dirty="0" smtClean="0"/>
              <a:t>substances </a:t>
            </a:r>
            <a:r>
              <a:rPr lang="en-IN" sz="3600" b="1" dirty="0" smtClean="0">
                <a:solidFill>
                  <a:srgbClr val="C00000"/>
                </a:solidFill>
              </a:rPr>
              <a:t>heavier</a:t>
            </a:r>
            <a:r>
              <a:rPr lang="en-IN" sz="3600" b="1" dirty="0" smtClean="0"/>
              <a:t> than </a:t>
            </a:r>
            <a:r>
              <a:rPr lang="en-IN" sz="3600" b="1" dirty="0" smtClean="0"/>
              <a:t>water sink in it, whereas the </a:t>
            </a:r>
            <a:r>
              <a:rPr lang="en-IN" sz="3600" b="1" dirty="0" smtClean="0"/>
              <a:t>substances </a:t>
            </a:r>
            <a:r>
              <a:rPr lang="en-IN" sz="3600" b="1" dirty="0" smtClean="0">
                <a:solidFill>
                  <a:srgbClr val="C00000"/>
                </a:solidFill>
              </a:rPr>
              <a:t>lighter</a:t>
            </a:r>
            <a:r>
              <a:rPr lang="en-IN" sz="3600" b="1" dirty="0" smtClean="0"/>
              <a:t> than </a:t>
            </a:r>
            <a:r>
              <a:rPr lang="en-IN" sz="3600" b="1" dirty="0" smtClean="0"/>
              <a:t>water float in it.</a:t>
            </a:r>
            <a:endParaRPr lang="en-IN" sz="3600" b="1" dirty="0"/>
          </a:p>
        </p:txBody>
      </p:sp>
    </p:spTree>
  </p:cSld>
  <p:clrMapOvr>
    <a:masterClrMapping/>
  </p:clrMapOvr>
</p:sld>
</file>

<file path=ppt/slides/slide6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214554"/>
            <a:ext cx="8143932" cy="646331"/>
          </a:xfrm>
          <a:prstGeom prst="rect">
            <a:avLst/>
          </a:prstGeom>
          <a:noFill/>
          <a:ln>
            <a:noFill/>
          </a:ln>
        </p:spPr>
        <p:txBody>
          <a:bodyPr wrap="square" rtlCol="0">
            <a:spAutoFit/>
          </a:bodyPr>
          <a:lstStyle/>
          <a:p>
            <a:r>
              <a:rPr lang="en-IN" sz="3600" b="1" dirty="0" smtClean="0"/>
              <a:t>What </a:t>
            </a:r>
            <a:r>
              <a:rPr lang="en-IN" sz="3600" b="1" dirty="0" smtClean="0"/>
              <a:t>is a </a:t>
            </a:r>
            <a:r>
              <a:rPr lang="en-IN" sz="3600" b="1" dirty="0" smtClean="0"/>
              <a:t>transparent material?</a:t>
            </a:r>
            <a:endParaRPr lang="en-IN" sz="3600" b="1" dirty="0"/>
          </a:p>
        </p:txBody>
      </p:sp>
    </p:spTree>
  </p:cSld>
  <p:clrMapOvr>
    <a:masterClrMapping/>
  </p:clrMapOvr>
</p:sld>
</file>

<file path=ppt/slides/slide6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214554"/>
            <a:ext cx="8143932" cy="1200329"/>
          </a:xfrm>
          <a:prstGeom prst="rect">
            <a:avLst/>
          </a:prstGeom>
          <a:noFill/>
          <a:ln>
            <a:noFill/>
          </a:ln>
        </p:spPr>
        <p:txBody>
          <a:bodyPr wrap="square" rtlCol="0">
            <a:spAutoFit/>
          </a:bodyPr>
          <a:lstStyle/>
          <a:p>
            <a:r>
              <a:rPr lang="en-IN" sz="3600" b="1" dirty="0" smtClean="0"/>
              <a:t>A material through which </a:t>
            </a:r>
            <a:r>
              <a:rPr lang="en-IN" sz="3600" b="1" dirty="0" smtClean="0"/>
              <a:t>we can </a:t>
            </a:r>
            <a:r>
              <a:rPr lang="en-IN" sz="3600" b="1" dirty="0" smtClean="0"/>
              <a:t>see clearly is called transparent material.</a:t>
            </a:r>
            <a:endParaRPr lang="en-IN" sz="3600" b="1"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571744"/>
            <a:ext cx="7643866" cy="584775"/>
          </a:xfrm>
          <a:prstGeom prst="rect">
            <a:avLst/>
          </a:prstGeom>
          <a:noFill/>
          <a:ln>
            <a:noFill/>
          </a:ln>
        </p:spPr>
        <p:txBody>
          <a:bodyPr wrap="square" rtlCol="0">
            <a:spAutoFit/>
          </a:bodyPr>
          <a:lstStyle/>
          <a:p>
            <a:pPr algn="ctr"/>
            <a:r>
              <a:rPr lang="en-IN" sz="3200" b="1" dirty="0" smtClean="0"/>
              <a:t>Sugarcane and sugar beet.</a:t>
            </a:r>
            <a:endParaRPr lang="en-IN" sz="3200" b="1" dirty="0"/>
          </a:p>
        </p:txBody>
      </p:sp>
    </p:spTree>
  </p:cSld>
  <p:clrMapOvr>
    <a:masterClrMapping/>
  </p:clrMapOvr>
</p:sld>
</file>

<file path=ppt/slides/slide6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214554"/>
            <a:ext cx="8143932" cy="646331"/>
          </a:xfrm>
          <a:prstGeom prst="rect">
            <a:avLst/>
          </a:prstGeom>
          <a:noFill/>
          <a:ln>
            <a:noFill/>
          </a:ln>
        </p:spPr>
        <p:txBody>
          <a:bodyPr wrap="square" rtlCol="0">
            <a:spAutoFit/>
          </a:bodyPr>
          <a:lstStyle/>
          <a:p>
            <a:pPr algn="ctr"/>
            <a:r>
              <a:rPr lang="en-IN" sz="3600" b="1" dirty="0" smtClean="0"/>
              <a:t>What </a:t>
            </a:r>
            <a:r>
              <a:rPr lang="en-IN" sz="3600" b="1" dirty="0" smtClean="0"/>
              <a:t>is a opaque material</a:t>
            </a:r>
            <a:r>
              <a:rPr lang="en-IN" sz="3600" b="1" dirty="0" smtClean="0"/>
              <a:t>?</a:t>
            </a:r>
            <a:endParaRPr lang="en-IN" sz="3600" b="1" dirty="0"/>
          </a:p>
        </p:txBody>
      </p:sp>
    </p:spTree>
  </p:cSld>
  <p:clrMapOvr>
    <a:masterClrMapping/>
  </p:clrMapOvr>
</p:sld>
</file>

<file path=ppt/slides/slide6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214554"/>
            <a:ext cx="8143932" cy="1200329"/>
          </a:xfrm>
          <a:prstGeom prst="rect">
            <a:avLst/>
          </a:prstGeom>
          <a:noFill/>
          <a:ln>
            <a:noFill/>
          </a:ln>
        </p:spPr>
        <p:txBody>
          <a:bodyPr wrap="square" rtlCol="0">
            <a:spAutoFit/>
          </a:bodyPr>
          <a:lstStyle/>
          <a:p>
            <a:pPr algn="ctr"/>
            <a:r>
              <a:rPr lang="en-IN" sz="3600" b="1" dirty="0" smtClean="0"/>
              <a:t>A material through which </a:t>
            </a:r>
            <a:r>
              <a:rPr lang="en-IN" sz="3600" b="1" dirty="0" smtClean="0"/>
              <a:t>we cannot </a:t>
            </a:r>
            <a:r>
              <a:rPr lang="en-IN" sz="3600" b="1" dirty="0" smtClean="0"/>
              <a:t>see is called opaque material.</a:t>
            </a:r>
            <a:endParaRPr lang="en-IN" sz="3600" b="1" dirty="0"/>
          </a:p>
        </p:txBody>
      </p:sp>
    </p:spTree>
  </p:cSld>
  <p:clrMapOvr>
    <a:masterClrMapping/>
  </p:clrMapOvr>
</p:sld>
</file>

<file path=ppt/slides/slide6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214554"/>
            <a:ext cx="8143932" cy="646331"/>
          </a:xfrm>
          <a:prstGeom prst="rect">
            <a:avLst/>
          </a:prstGeom>
          <a:noFill/>
          <a:ln>
            <a:noFill/>
          </a:ln>
        </p:spPr>
        <p:txBody>
          <a:bodyPr wrap="square" rtlCol="0">
            <a:spAutoFit/>
          </a:bodyPr>
          <a:lstStyle/>
          <a:p>
            <a:pPr algn="ctr"/>
            <a:r>
              <a:rPr lang="en-IN" sz="3600" b="1" dirty="0" smtClean="0"/>
              <a:t>What </a:t>
            </a:r>
            <a:r>
              <a:rPr lang="en-IN" sz="3600" b="1" dirty="0" smtClean="0"/>
              <a:t>is a translucent material</a:t>
            </a:r>
            <a:r>
              <a:rPr lang="en-IN" sz="3600" b="1" dirty="0" smtClean="0"/>
              <a:t>?</a:t>
            </a:r>
            <a:endParaRPr lang="en-IN" sz="3600" b="1" dirty="0"/>
          </a:p>
        </p:txBody>
      </p:sp>
    </p:spTree>
  </p:cSld>
  <p:clrMapOvr>
    <a:masterClrMapping/>
  </p:clrMapOvr>
</p:sld>
</file>

<file path=ppt/slides/slide6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214554"/>
            <a:ext cx="8143932" cy="1200329"/>
          </a:xfrm>
          <a:prstGeom prst="rect">
            <a:avLst/>
          </a:prstGeom>
          <a:noFill/>
          <a:ln>
            <a:noFill/>
          </a:ln>
        </p:spPr>
        <p:txBody>
          <a:bodyPr wrap="square" rtlCol="0">
            <a:spAutoFit/>
          </a:bodyPr>
          <a:lstStyle/>
          <a:p>
            <a:pPr algn="ctr"/>
            <a:r>
              <a:rPr lang="en-IN" sz="3600" b="1" dirty="0" smtClean="0"/>
              <a:t>A material through which you can see partially is called translucent material.</a:t>
            </a:r>
            <a:endParaRPr lang="en-IN" sz="3600" b="1" dirty="0"/>
          </a:p>
        </p:txBody>
      </p:sp>
    </p:spTree>
  </p:cSld>
  <p:clrMapOvr>
    <a:masterClrMapping/>
  </p:clrMapOvr>
</p:sld>
</file>

<file path=ppt/slides/slide6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214554"/>
            <a:ext cx="8143932" cy="1200329"/>
          </a:xfrm>
          <a:prstGeom prst="rect">
            <a:avLst/>
          </a:prstGeom>
          <a:noFill/>
          <a:ln>
            <a:noFill/>
          </a:ln>
        </p:spPr>
        <p:txBody>
          <a:bodyPr wrap="square" rtlCol="0">
            <a:spAutoFit/>
          </a:bodyPr>
          <a:lstStyle/>
          <a:p>
            <a:pPr algn="ctr"/>
            <a:r>
              <a:rPr lang="en-IN" sz="3600" b="1" dirty="0" smtClean="0"/>
              <a:t>Give example of some solid transparent materials.</a:t>
            </a:r>
            <a:endParaRPr lang="en-IN" sz="3600" b="1" dirty="0"/>
          </a:p>
        </p:txBody>
      </p:sp>
    </p:spTree>
  </p:cSld>
  <p:clrMapOvr>
    <a:masterClrMapping/>
  </p:clrMapOvr>
</p:sld>
</file>

<file path=ppt/slides/slide6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214554"/>
            <a:ext cx="8143932" cy="646331"/>
          </a:xfrm>
          <a:prstGeom prst="rect">
            <a:avLst/>
          </a:prstGeom>
          <a:noFill/>
          <a:ln>
            <a:noFill/>
          </a:ln>
        </p:spPr>
        <p:txBody>
          <a:bodyPr wrap="square" rtlCol="0">
            <a:spAutoFit/>
          </a:bodyPr>
          <a:lstStyle/>
          <a:p>
            <a:pPr algn="ctr"/>
            <a:r>
              <a:rPr lang="en-IN" sz="3600" b="1" dirty="0" err="1" smtClean="0"/>
              <a:t>Glass,diamond,gems,plastic</a:t>
            </a:r>
            <a:r>
              <a:rPr lang="en-IN" sz="3600" b="1" dirty="0" smtClean="0"/>
              <a:t>, </a:t>
            </a:r>
            <a:r>
              <a:rPr lang="en-IN" sz="3600" b="1" dirty="0" smtClean="0"/>
              <a:t>liquids.</a:t>
            </a:r>
            <a:endParaRPr lang="en-IN" sz="3600" b="1" dirty="0"/>
          </a:p>
        </p:txBody>
      </p:sp>
    </p:spTree>
  </p:cSld>
  <p:clrMapOvr>
    <a:masterClrMapping/>
  </p:clrMapOvr>
</p:sld>
</file>

<file path=ppt/slides/slide6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214554"/>
            <a:ext cx="8143932" cy="1200329"/>
          </a:xfrm>
          <a:prstGeom prst="rect">
            <a:avLst/>
          </a:prstGeom>
          <a:noFill/>
          <a:ln>
            <a:noFill/>
          </a:ln>
        </p:spPr>
        <p:txBody>
          <a:bodyPr wrap="square" rtlCol="0">
            <a:spAutoFit/>
          </a:bodyPr>
          <a:lstStyle/>
          <a:p>
            <a:pPr algn="ctr"/>
            <a:r>
              <a:rPr lang="en-IN" sz="3600" b="1" dirty="0" smtClean="0"/>
              <a:t>Give example of some </a:t>
            </a:r>
            <a:r>
              <a:rPr lang="en-IN" sz="3600" b="1" dirty="0" smtClean="0"/>
              <a:t>liquid transparent </a:t>
            </a:r>
            <a:r>
              <a:rPr lang="en-IN" sz="3600" b="1" dirty="0" smtClean="0"/>
              <a:t>materials.</a:t>
            </a:r>
            <a:endParaRPr lang="en-IN" sz="3600" b="1" dirty="0"/>
          </a:p>
        </p:txBody>
      </p:sp>
    </p:spTree>
  </p:cSld>
  <p:clrMapOvr>
    <a:masterClrMapping/>
  </p:clrMapOvr>
</p:sld>
</file>

<file path=ppt/slides/slide6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214554"/>
            <a:ext cx="8143932" cy="646331"/>
          </a:xfrm>
          <a:prstGeom prst="rect">
            <a:avLst/>
          </a:prstGeom>
          <a:noFill/>
          <a:ln>
            <a:noFill/>
          </a:ln>
        </p:spPr>
        <p:txBody>
          <a:bodyPr wrap="square" rtlCol="0">
            <a:spAutoFit/>
          </a:bodyPr>
          <a:lstStyle/>
          <a:p>
            <a:pPr algn="ctr"/>
            <a:r>
              <a:rPr lang="en-IN" sz="3600" b="1" dirty="0" smtClean="0"/>
              <a:t>Water, kerosene oil, </a:t>
            </a:r>
            <a:r>
              <a:rPr lang="en-IN" sz="3600" b="1" dirty="0" err="1" smtClean="0"/>
              <a:t>alcohol,sea</a:t>
            </a:r>
            <a:r>
              <a:rPr lang="en-IN" sz="3600" b="1" dirty="0" smtClean="0"/>
              <a:t> </a:t>
            </a:r>
            <a:r>
              <a:rPr lang="en-IN" sz="3600" b="1" dirty="0" smtClean="0"/>
              <a:t>water</a:t>
            </a:r>
            <a:endParaRPr lang="en-IN" sz="3600" b="1" dirty="0"/>
          </a:p>
        </p:txBody>
      </p:sp>
    </p:spTree>
  </p:cSld>
  <p:clrMapOvr>
    <a:masterClrMapping/>
  </p:clrMapOvr>
</p:sld>
</file>

<file path=ppt/slides/slide6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214554"/>
            <a:ext cx="8143932" cy="1200329"/>
          </a:xfrm>
          <a:prstGeom prst="rect">
            <a:avLst/>
          </a:prstGeom>
          <a:noFill/>
          <a:ln>
            <a:noFill/>
          </a:ln>
        </p:spPr>
        <p:txBody>
          <a:bodyPr wrap="square" rtlCol="0">
            <a:spAutoFit/>
          </a:bodyPr>
          <a:lstStyle/>
          <a:p>
            <a:pPr algn="ctr"/>
            <a:r>
              <a:rPr lang="en-IN" sz="3600" b="1" dirty="0" smtClean="0"/>
              <a:t>Give example of some </a:t>
            </a:r>
            <a:r>
              <a:rPr lang="en-IN" sz="3600" b="1" dirty="0" err="1" smtClean="0"/>
              <a:t>gasseous</a:t>
            </a:r>
            <a:r>
              <a:rPr lang="en-IN" sz="3600" b="1" dirty="0" smtClean="0"/>
              <a:t> transparent </a:t>
            </a:r>
            <a:r>
              <a:rPr lang="en-IN" sz="3600" b="1" dirty="0" smtClean="0"/>
              <a:t>materials.</a:t>
            </a:r>
            <a:endParaRPr lang="en-IN" sz="3600" b="1" dirty="0"/>
          </a:p>
        </p:txBody>
      </p:sp>
    </p:spTree>
  </p:cSld>
  <p:clrMapOvr>
    <a:masterClrMapping/>
  </p:clrMapOvr>
</p:sld>
</file>

<file path=ppt/slides/slide6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214554"/>
            <a:ext cx="8143932" cy="646331"/>
          </a:xfrm>
          <a:prstGeom prst="rect">
            <a:avLst/>
          </a:prstGeom>
          <a:noFill/>
          <a:ln>
            <a:noFill/>
          </a:ln>
        </p:spPr>
        <p:txBody>
          <a:bodyPr wrap="square" rtlCol="0">
            <a:spAutoFit/>
          </a:bodyPr>
          <a:lstStyle/>
          <a:p>
            <a:pPr algn="ctr"/>
            <a:r>
              <a:rPr lang="en-IN" sz="3600" b="1" dirty="0" smtClean="0"/>
              <a:t>Oxygen, hydrogen, nitrogen, </a:t>
            </a:r>
            <a:r>
              <a:rPr lang="en-IN" sz="3600" b="1" dirty="0" smtClean="0"/>
              <a:t>air</a:t>
            </a:r>
            <a:endParaRPr lang="en-IN" sz="3600" b="1"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571744"/>
            <a:ext cx="7643866" cy="584775"/>
          </a:xfrm>
          <a:prstGeom prst="rect">
            <a:avLst/>
          </a:prstGeom>
          <a:noFill/>
          <a:ln>
            <a:noFill/>
          </a:ln>
        </p:spPr>
        <p:txBody>
          <a:bodyPr wrap="square" rtlCol="0">
            <a:spAutoFit/>
          </a:bodyPr>
          <a:lstStyle/>
          <a:p>
            <a:r>
              <a:rPr lang="en-IN" sz="3200" b="1" dirty="0" smtClean="0"/>
              <a:t>Give example of some common beverages.</a:t>
            </a:r>
            <a:endParaRPr lang="en-IN" sz="3200" b="1" dirty="0"/>
          </a:p>
        </p:txBody>
      </p:sp>
    </p:spTree>
  </p:cSld>
  <p:clrMapOvr>
    <a:masterClrMapping/>
  </p:clrMapOvr>
</p:sld>
</file>

<file path=ppt/slides/slide6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214554"/>
            <a:ext cx="8143932" cy="646331"/>
          </a:xfrm>
          <a:prstGeom prst="rect">
            <a:avLst/>
          </a:prstGeom>
          <a:noFill/>
          <a:ln>
            <a:noFill/>
          </a:ln>
        </p:spPr>
        <p:txBody>
          <a:bodyPr wrap="square" rtlCol="0">
            <a:spAutoFit/>
          </a:bodyPr>
          <a:lstStyle/>
          <a:p>
            <a:pPr algn="ctr"/>
            <a:r>
              <a:rPr lang="en-IN" sz="3600" b="1" dirty="0" smtClean="0"/>
              <a:t>Give example of some </a:t>
            </a:r>
            <a:r>
              <a:rPr lang="en-IN" sz="3600" b="1" dirty="0" smtClean="0"/>
              <a:t>opaque  </a:t>
            </a:r>
            <a:r>
              <a:rPr lang="en-IN" sz="3600" b="1" dirty="0" smtClean="0"/>
              <a:t>materials.</a:t>
            </a:r>
            <a:endParaRPr lang="en-IN" sz="3600" b="1" dirty="0"/>
          </a:p>
        </p:txBody>
      </p:sp>
    </p:spTree>
  </p:cSld>
  <p:clrMapOvr>
    <a:masterClrMapping/>
  </p:clrMapOvr>
</p:sld>
</file>

<file path=ppt/slides/slide6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214554"/>
            <a:ext cx="8143932" cy="1200329"/>
          </a:xfrm>
          <a:prstGeom prst="rect">
            <a:avLst/>
          </a:prstGeom>
          <a:noFill/>
          <a:ln>
            <a:noFill/>
          </a:ln>
        </p:spPr>
        <p:txBody>
          <a:bodyPr wrap="square" rtlCol="0">
            <a:spAutoFit/>
          </a:bodyPr>
          <a:lstStyle/>
          <a:p>
            <a:pPr algn="ctr"/>
            <a:r>
              <a:rPr lang="en-IN" sz="3600" b="1" dirty="0" smtClean="0"/>
              <a:t>Solids, such as metals, wood, paper, </a:t>
            </a:r>
            <a:r>
              <a:rPr lang="en-IN" sz="3600" b="1" dirty="0" smtClean="0"/>
              <a:t>stones</a:t>
            </a:r>
            <a:r>
              <a:rPr lang="en-IN" sz="3600" b="1" dirty="0" smtClean="0"/>
              <a:t>.</a:t>
            </a:r>
            <a:endParaRPr lang="en-IN" sz="3600" b="1" dirty="0"/>
          </a:p>
        </p:txBody>
      </p:sp>
    </p:spTree>
  </p:cSld>
  <p:clrMapOvr>
    <a:masterClrMapping/>
  </p:clrMapOvr>
</p:sld>
</file>

<file path=ppt/slides/slide6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214554"/>
            <a:ext cx="8143932" cy="1200329"/>
          </a:xfrm>
          <a:prstGeom prst="rect">
            <a:avLst/>
          </a:prstGeom>
          <a:noFill/>
          <a:ln>
            <a:noFill/>
          </a:ln>
        </p:spPr>
        <p:txBody>
          <a:bodyPr wrap="square" rtlCol="0">
            <a:spAutoFit/>
          </a:bodyPr>
          <a:lstStyle/>
          <a:p>
            <a:pPr algn="ctr"/>
            <a:r>
              <a:rPr lang="en-IN" sz="3600" b="1" dirty="0" smtClean="0"/>
              <a:t>Give example of some </a:t>
            </a:r>
            <a:r>
              <a:rPr lang="en-IN" sz="3600" b="1" dirty="0" smtClean="0"/>
              <a:t>translucent materials</a:t>
            </a:r>
            <a:r>
              <a:rPr lang="en-IN" sz="3600" b="1" dirty="0" smtClean="0"/>
              <a:t>.</a:t>
            </a:r>
            <a:endParaRPr lang="en-IN" sz="3600" b="1" dirty="0"/>
          </a:p>
        </p:txBody>
      </p:sp>
    </p:spTree>
  </p:cSld>
  <p:clrMapOvr>
    <a:masterClrMapping/>
  </p:clrMapOvr>
</p:sld>
</file>

<file path=ppt/slides/slide6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214554"/>
            <a:ext cx="8143932" cy="1754326"/>
          </a:xfrm>
          <a:prstGeom prst="rect">
            <a:avLst/>
          </a:prstGeom>
          <a:noFill/>
          <a:ln>
            <a:noFill/>
          </a:ln>
        </p:spPr>
        <p:txBody>
          <a:bodyPr wrap="square" rtlCol="0">
            <a:spAutoFit/>
          </a:bodyPr>
          <a:lstStyle/>
          <a:p>
            <a:r>
              <a:rPr lang="en-IN" sz="3600" b="1" dirty="0" smtClean="0"/>
              <a:t>Ground glass, frosted glass, tissue paper, butter paper, oiled paper, muddy water, fog, mist, dust laden air.</a:t>
            </a:r>
            <a:endParaRPr lang="en-IN" sz="3600" b="1" dirty="0"/>
          </a:p>
        </p:txBody>
      </p:sp>
    </p:spTree>
  </p:cSld>
  <p:clrMapOvr>
    <a:masterClrMapping/>
  </p:clrMapOvr>
</p:sld>
</file>

<file path=ppt/slides/slide6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214554"/>
            <a:ext cx="8143932" cy="646331"/>
          </a:xfrm>
          <a:prstGeom prst="rect">
            <a:avLst/>
          </a:prstGeom>
          <a:noFill/>
          <a:ln>
            <a:noFill/>
          </a:ln>
        </p:spPr>
        <p:txBody>
          <a:bodyPr wrap="square" rtlCol="0">
            <a:spAutoFit/>
          </a:bodyPr>
          <a:lstStyle/>
          <a:p>
            <a:pPr algn="ctr"/>
            <a:r>
              <a:rPr lang="en-IN" sz="3600" b="1" dirty="0" smtClean="0"/>
              <a:t>Grouping Of Materials </a:t>
            </a:r>
            <a:endParaRPr lang="en-IN" sz="3600" b="1" dirty="0"/>
          </a:p>
        </p:txBody>
      </p:sp>
    </p:spTree>
  </p:cSld>
  <p:clrMapOvr>
    <a:masterClrMapping/>
  </p:clrMapOvr>
</p:sld>
</file>

<file path=ppt/slides/slide6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214554"/>
            <a:ext cx="8143932" cy="646331"/>
          </a:xfrm>
          <a:prstGeom prst="rect">
            <a:avLst/>
          </a:prstGeom>
          <a:noFill/>
          <a:ln>
            <a:noFill/>
          </a:ln>
        </p:spPr>
        <p:txBody>
          <a:bodyPr wrap="square" rtlCol="0">
            <a:spAutoFit/>
          </a:bodyPr>
          <a:lstStyle/>
          <a:p>
            <a:pPr algn="ctr"/>
            <a:r>
              <a:rPr lang="en-IN" sz="3600" b="1" dirty="0" smtClean="0"/>
              <a:t>On what basis material can be grouped?</a:t>
            </a:r>
            <a:endParaRPr lang="en-IN" sz="3600" b="1" dirty="0"/>
          </a:p>
        </p:txBody>
      </p:sp>
    </p:spTree>
  </p:cSld>
  <p:clrMapOvr>
    <a:masterClrMapping/>
  </p:clrMapOvr>
</p:sld>
</file>

<file path=ppt/slides/slide6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214554"/>
            <a:ext cx="8143932" cy="2308324"/>
          </a:xfrm>
          <a:prstGeom prst="rect">
            <a:avLst/>
          </a:prstGeom>
          <a:noFill/>
          <a:ln>
            <a:noFill/>
          </a:ln>
        </p:spPr>
        <p:txBody>
          <a:bodyPr wrap="square" rtlCol="0">
            <a:spAutoFit/>
          </a:bodyPr>
          <a:lstStyle/>
          <a:p>
            <a:r>
              <a:rPr lang="en-IN" sz="3600" b="1" dirty="0" smtClean="0"/>
              <a:t>Materials can be grouped on the basis of properties such as </a:t>
            </a:r>
            <a:r>
              <a:rPr lang="en-IN" sz="3600" b="1" dirty="0" err="1" smtClean="0"/>
              <a:t>lustre,solubility</a:t>
            </a:r>
            <a:r>
              <a:rPr lang="en-IN" sz="3600" b="1" dirty="0" smtClean="0"/>
              <a:t> in </a:t>
            </a:r>
            <a:r>
              <a:rPr lang="en-IN" sz="3600" b="1" dirty="0" err="1" smtClean="0"/>
              <a:t>water,hardness,heavier</a:t>
            </a:r>
            <a:r>
              <a:rPr lang="en-IN" sz="3600" b="1" dirty="0" smtClean="0"/>
              <a:t> or lighter than </a:t>
            </a:r>
            <a:r>
              <a:rPr lang="en-IN" sz="3600" b="1" dirty="0" err="1" smtClean="0"/>
              <a:t>water.transparency</a:t>
            </a:r>
            <a:r>
              <a:rPr lang="en-IN" sz="3600" b="1" dirty="0" smtClean="0"/>
              <a:t>.</a:t>
            </a:r>
            <a:endParaRPr lang="en-IN" sz="3600" b="1" dirty="0"/>
          </a:p>
        </p:txBody>
      </p:sp>
    </p:spTree>
  </p:cSld>
  <p:clrMapOvr>
    <a:masterClrMapping/>
  </p:clrMapOvr>
</p:sld>
</file>

<file path=ppt/slides/slide6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214554"/>
            <a:ext cx="8143932" cy="1200329"/>
          </a:xfrm>
          <a:prstGeom prst="rect">
            <a:avLst/>
          </a:prstGeom>
          <a:noFill/>
          <a:ln>
            <a:noFill/>
          </a:ln>
        </p:spPr>
        <p:txBody>
          <a:bodyPr wrap="square" rtlCol="0">
            <a:spAutoFit/>
          </a:bodyPr>
          <a:lstStyle/>
          <a:p>
            <a:r>
              <a:rPr lang="en-IN" sz="3600" b="1" dirty="0" smtClean="0"/>
              <a:t>_____of </a:t>
            </a:r>
            <a:r>
              <a:rPr lang="en-IN" sz="3600" b="1" dirty="0" smtClean="0"/>
              <a:t>things makes </a:t>
            </a:r>
            <a:r>
              <a:rPr lang="en-IN" sz="3600" b="1" dirty="0" smtClean="0"/>
              <a:t>the materials easier </a:t>
            </a:r>
            <a:r>
              <a:rPr lang="en-IN" sz="3600" b="1" dirty="0" smtClean="0"/>
              <a:t>to </a:t>
            </a:r>
            <a:r>
              <a:rPr lang="en-IN" sz="3600" b="1" dirty="0" err="1" smtClean="0"/>
              <a:t>locate,store</a:t>
            </a:r>
            <a:r>
              <a:rPr lang="en-IN" sz="3600" b="1" dirty="0" smtClean="0"/>
              <a:t> or sell.</a:t>
            </a:r>
            <a:endParaRPr lang="en-IN" sz="3600" b="1" dirty="0"/>
          </a:p>
        </p:txBody>
      </p:sp>
    </p:spTree>
  </p:cSld>
  <p:clrMapOvr>
    <a:masterClrMapping/>
  </p:clrMapOvr>
</p:sld>
</file>

<file path=ppt/slides/slide6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214554"/>
            <a:ext cx="8143932" cy="1200329"/>
          </a:xfrm>
          <a:prstGeom prst="rect">
            <a:avLst/>
          </a:prstGeom>
          <a:noFill/>
          <a:ln>
            <a:noFill/>
          </a:ln>
        </p:spPr>
        <p:txBody>
          <a:bodyPr wrap="square" rtlCol="0">
            <a:spAutoFit/>
          </a:bodyPr>
          <a:lstStyle/>
          <a:p>
            <a:r>
              <a:rPr lang="en-IN" sz="3600" b="1" dirty="0" smtClean="0">
                <a:solidFill>
                  <a:srgbClr val="C00000"/>
                </a:solidFill>
              </a:rPr>
              <a:t>Grouping</a:t>
            </a:r>
            <a:r>
              <a:rPr lang="en-IN" sz="3600" b="1" dirty="0" smtClean="0"/>
              <a:t> of </a:t>
            </a:r>
            <a:r>
              <a:rPr lang="en-IN" sz="3600" b="1" dirty="0" smtClean="0"/>
              <a:t>things makes </a:t>
            </a:r>
            <a:r>
              <a:rPr lang="en-IN" sz="3600" b="1" dirty="0" smtClean="0"/>
              <a:t>the materials easier </a:t>
            </a:r>
            <a:r>
              <a:rPr lang="en-IN" sz="3600" b="1" dirty="0" smtClean="0"/>
              <a:t>to </a:t>
            </a:r>
            <a:r>
              <a:rPr lang="en-IN" sz="3600" b="1" dirty="0" err="1" smtClean="0"/>
              <a:t>locate,store</a:t>
            </a:r>
            <a:r>
              <a:rPr lang="en-IN" sz="3600" b="1" dirty="0" smtClean="0"/>
              <a:t> or sell.</a:t>
            </a:r>
            <a:endParaRPr lang="en-IN" sz="3600" b="1" dirty="0"/>
          </a:p>
        </p:txBody>
      </p:sp>
    </p:spTree>
  </p:cSld>
  <p:clrMapOvr>
    <a:masterClrMapping/>
  </p:clrMapOvr>
</p:sld>
</file>

<file path=ppt/slides/slide6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214554"/>
            <a:ext cx="8143932" cy="1200329"/>
          </a:xfrm>
          <a:prstGeom prst="rect">
            <a:avLst/>
          </a:prstGeom>
          <a:noFill/>
          <a:ln>
            <a:noFill/>
          </a:ln>
        </p:spPr>
        <p:txBody>
          <a:bodyPr wrap="square" rtlCol="0">
            <a:spAutoFit/>
          </a:bodyPr>
          <a:lstStyle/>
          <a:p>
            <a:r>
              <a:rPr lang="en-IN" sz="3600" b="1" dirty="0" smtClean="0"/>
              <a:t>Similar material can be placed together on the basis of its______.</a:t>
            </a:r>
            <a:endParaRPr lang="en-IN" sz="3600" b="1"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571744"/>
            <a:ext cx="7643866" cy="584775"/>
          </a:xfrm>
          <a:prstGeom prst="rect">
            <a:avLst/>
          </a:prstGeom>
          <a:noFill/>
          <a:ln>
            <a:noFill/>
          </a:ln>
        </p:spPr>
        <p:txBody>
          <a:bodyPr wrap="square" rtlCol="0">
            <a:spAutoFit/>
          </a:bodyPr>
          <a:lstStyle/>
          <a:p>
            <a:pPr algn="ctr"/>
            <a:r>
              <a:rPr lang="en-IN" sz="3200" b="1" dirty="0" smtClean="0"/>
              <a:t>Tea and Coffee.</a:t>
            </a:r>
            <a:endParaRPr lang="en-IN" sz="3200" b="1" dirty="0"/>
          </a:p>
        </p:txBody>
      </p:sp>
    </p:spTree>
  </p:cSld>
  <p:clrMapOvr>
    <a:masterClrMapping/>
  </p:clrMapOvr>
</p:sld>
</file>

<file path=ppt/slides/slide6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214554"/>
            <a:ext cx="8143932" cy="1200329"/>
          </a:xfrm>
          <a:prstGeom prst="rect">
            <a:avLst/>
          </a:prstGeom>
          <a:noFill/>
          <a:ln>
            <a:noFill/>
          </a:ln>
        </p:spPr>
        <p:txBody>
          <a:bodyPr wrap="square" rtlCol="0">
            <a:spAutoFit/>
          </a:bodyPr>
          <a:lstStyle/>
          <a:p>
            <a:r>
              <a:rPr lang="en-IN" sz="3600" b="1" dirty="0" smtClean="0"/>
              <a:t>Similar material can be placed together on the basis of </a:t>
            </a:r>
            <a:r>
              <a:rPr lang="en-IN" sz="3600" b="1" dirty="0" smtClean="0"/>
              <a:t>its </a:t>
            </a:r>
            <a:r>
              <a:rPr lang="en-IN" sz="3600" b="1" dirty="0" smtClean="0">
                <a:solidFill>
                  <a:srgbClr val="C00000"/>
                </a:solidFill>
              </a:rPr>
              <a:t>properties</a:t>
            </a:r>
            <a:r>
              <a:rPr lang="en-IN" sz="3600" b="1" dirty="0" smtClean="0"/>
              <a:t>.</a:t>
            </a:r>
            <a:endParaRPr lang="en-IN" sz="3600" b="1" dirty="0"/>
          </a:p>
        </p:txBody>
      </p:sp>
    </p:spTree>
  </p:cSld>
  <p:clrMapOvr>
    <a:masterClrMapping/>
  </p:clrMapOvr>
</p:sld>
</file>

<file path=ppt/slides/slide6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14338"/>
            <a:ext cx="7772400" cy="1470025"/>
          </a:xfrm>
        </p:spPr>
        <p:txBody>
          <a:bodyPr>
            <a:normAutofit/>
          </a:bodyPr>
          <a:lstStyle/>
          <a:p>
            <a:r>
              <a:rPr lang="en-US" sz="3200" b="1" dirty="0" smtClean="0"/>
              <a:t>Textual Questions</a:t>
            </a:r>
            <a:endParaRPr lang="en-IN" sz="3200" b="1" dirty="0"/>
          </a:p>
        </p:txBody>
      </p:sp>
      <p:sp>
        <p:nvSpPr>
          <p:cNvPr id="3" name="TextBox 2"/>
          <p:cNvSpPr txBox="1"/>
          <p:nvPr/>
        </p:nvSpPr>
        <p:spPr>
          <a:xfrm>
            <a:off x="785786" y="1285860"/>
            <a:ext cx="7643866" cy="461665"/>
          </a:xfrm>
          <a:prstGeom prst="rect">
            <a:avLst/>
          </a:prstGeom>
          <a:noFill/>
          <a:ln>
            <a:solidFill>
              <a:schemeClr val="tx1"/>
            </a:solidFill>
          </a:ln>
        </p:spPr>
        <p:txBody>
          <a:bodyPr wrap="square" rtlCol="0">
            <a:spAutoFit/>
          </a:bodyPr>
          <a:lstStyle/>
          <a:p>
            <a:pPr algn="ctr"/>
            <a:r>
              <a:rPr lang="en-US" sz="2400" b="1" dirty="0" smtClean="0"/>
              <a:t>FILL IN THE BLANKS</a:t>
            </a:r>
            <a:endParaRPr lang="en-IN" sz="2400" b="1" dirty="0"/>
          </a:p>
        </p:txBody>
      </p:sp>
      <p:sp>
        <p:nvSpPr>
          <p:cNvPr id="49" name="TextBox 48"/>
          <p:cNvSpPr txBox="1"/>
          <p:nvPr/>
        </p:nvSpPr>
        <p:spPr>
          <a:xfrm>
            <a:off x="785786" y="1928802"/>
            <a:ext cx="7643866" cy="461665"/>
          </a:xfrm>
          <a:prstGeom prst="rect">
            <a:avLst/>
          </a:prstGeom>
          <a:noFill/>
          <a:ln>
            <a:solidFill>
              <a:schemeClr val="tx1"/>
            </a:solidFill>
          </a:ln>
        </p:spPr>
        <p:txBody>
          <a:bodyPr wrap="square" rtlCol="0">
            <a:spAutoFit/>
          </a:bodyPr>
          <a:lstStyle/>
          <a:p>
            <a:pPr algn="ctr"/>
            <a:r>
              <a:rPr lang="en-US" sz="2400" b="1" dirty="0" smtClean="0"/>
              <a:t>CORRECT OR INCORRECT STAEMENTS</a:t>
            </a:r>
            <a:endParaRPr lang="en-IN" sz="2400" b="1" dirty="0"/>
          </a:p>
        </p:txBody>
      </p:sp>
      <p:sp>
        <p:nvSpPr>
          <p:cNvPr id="5" name="TextBox 4"/>
          <p:cNvSpPr txBox="1"/>
          <p:nvPr/>
        </p:nvSpPr>
        <p:spPr>
          <a:xfrm>
            <a:off x="785786" y="2571744"/>
            <a:ext cx="7643866" cy="461665"/>
          </a:xfrm>
          <a:prstGeom prst="rect">
            <a:avLst/>
          </a:prstGeom>
          <a:noFill/>
          <a:ln>
            <a:solidFill>
              <a:schemeClr val="tx1"/>
            </a:solidFill>
          </a:ln>
        </p:spPr>
        <p:txBody>
          <a:bodyPr wrap="square" rtlCol="0">
            <a:spAutoFit/>
          </a:bodyPr>
          <a:lstStyle/>
          <a:p>
            <a:pPr algn="ctr"/>
            <a:r>
              <a:rPr lang="en-US" sz="2400" b="1" dirty="0" smtClean="0"/>
              <a:t>MATCH THE FOLLOWING</a:t>
            </a:r>
            <a:endParaRPr lang="en-IN" sz="2400" b="1" dirty="0"/>
          </a:p>
        </p:txBody>
      </p:sp>
      <p:sp>
        <p:nvSpPr>
          <p:cNvPr id="6" name="TextBox 5"/>
          <p:cNvSpPr txBox="1"/>
          <p:nvPr/>
        </p:nvSpPr>
        <p:spPr>
          <a:xfrm>
            <a:off x="785786" y="3214686"/>
            <a:ext cx="7643866" cy="461665"/>
          </a:xfrm>
          <a:prstGeom prst="rect">
            <a:avLst/>
          </a:prstGeom>
          <a:noFill/>
          <a:ln>
            <a:solidFill>
              <a:schemeClr val="tx1"/>
            </a:solidFill>
          </a:ln>
        </p:spPr>
        <p:txBody>
          <a:bodyPr wrap="square" rtlCol="0">
            <a:spAutoFit/>
          </a:bodyPr>
          <a:lstStyle/>
          <a:p>
            <a:pPr algn="ctr"/>
            <a:r>
              <a:rPr lang="en-US" sz="2400" b="1" dirty="0" smtClean="0"/>
              <a:t>MATCH TRUE OR FALSE</a:t>
            </a:r>
            <a:endParaRPr lang="en-IN" sz="2400" b="1" dirty="0"/>
          </a:p>
        </p:txBody>
      </p:sp>
      <p:sp>
        <p:nvSpPr>
          <p:cNvPr id="8" name="TextBox 7"/>
          <p:cNvSpPr txBox="1"/>
          <p:nvPr/>
        </p:nvSpPr>
        <p:spPr>
          <a:xfrm>
            <a:off x="785786" y="4500570"/>
            <a:ext cx="7643866" cy="461665"/>
          </a:xfrm>
          <a:prstGeom prst="rect">
            <a:avLst/>
          </a:prstGeom>
          <a:noFill/>
          <a:ln>
            <a:solidFill>
              <a:schemeClr val="tx1"/>
            </a:solidFill>
          </a:ln>
        </p:spPr>
        <p:txBody>
          <a:bodyPr wrap="square" rtlCol="0">
            <a:spAutoFit/>
          </a:bodyPr>
          <a:lstStyle/>
          <a:p>
            <a:pPr algn="ctr"/>
            <a:r>
              <a:rPr lang="en-US" sz="2400" b="1" dirty="0" smtClean="0"/>
              <a:t>ANSWER THE FOLLOWING</a:t>
            </a:r>
            <a:endParaRPr lang="en-IN" sz="2400" b="1" dirty="0"/>
          </a:p>
        </p:txBody>
      </p:sp>
      <p:sp>
        <p:nvSpPr>
          <p:cNvPr id="9" name="TextBox 8"/>
          <p:cNvSpPr txBox="1"/>
          <p:nvPr/>
        </p:nvSpPr>
        <p:spPr>
          <a:xfrm>
            <a:off x="785786" y="3857628"/>
            <a:ext cx="7643866" cy="461665"/>
          </a:xfrm>
          <a:prstGeom prst="rect">
            <a:avLst/>
          </a:prstGeom>
          <a:noFill/>
          <a:ln>
            <a:solidFill>
              <a:schemeClr val="tx1"/>
            </a:solidFill>
          </a:ln>
        </p:spPr>
        <p:txBody>
          <a:bodyPr wrap="square" rtlCol="0">
            <a:spAutoFit/>
          </a:bodyPr>
          <a:lstStyle/>
          <a:p>
            <a:pPr algn="ctr"/>
            <a:r>
              <a:rPr lang="en-US" sz="2400" b="1" dirty="0" smtClean="0"/>
              <a:t>FIND THE ODD ONE OUT</a:t>
            </a:r>
            <a:endParaRPr lang="en-IN" sz="2400" b="1" dirty="0"/>
          </a:p>
        </p:txBody>
      </p:sp>
    </p:spTree>
  </p:cSld>
  <p:clrMapOvr>
    <a:masterClrMapping/>
  </p:clrMapOvr>
</p:sld>
</file>

<file path=ppt/slides/slide6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2928934"/>
            <a:ext cx="7643866" cy="584775"/>
          </a:xfrm>
          <a:prstGeom prst="rect">
            <a:avLst/>
          </a:prstGeom>
          <a:noFill/>
          <a:ln>
            <a:solidFill>
              <a:schemeClr val="tx1"/>
            </a:solidFill>
          </a:ln>
        </p:spPr>
        <p:txBody>
          <a:bodyPr wrap="square" rtlCol="0">
            <a:spAutoFit/>
          </a:bodyPr>
          <a:lstStyle/>
          <a:p>
            <a:pPr algn="ctr"/>
            <a:r>
              <a:rPr lang="en-US" sz="3200" b="1" dirty="0" smtClean="0"/>
              <a:t>FILL IN THE BLANKS</a:t>
            </a:r>
            <a:endParaRPr lang="en-IN" sz="3200" b="1" dirty="0"/>
          </a:p>
        </p:txBody>
      </p:sp>
    </p:spTree>
  </p:cSld>
  <p:clrMapOvr>
    <a:masterClrMapping/>
  </p:clrMapOvr>
</p:sld>
</file>

<file path=ppt/slides/slide6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857224" y="1643050"/>
          <a:ext cx="7500990" cy="2750820"/>
        </p:xfrm>
        <a:graphic>
          <a:graphicData uri="http://schemas.openxmlformats.org/drawingml/2006/table">
            <a:tbl>
              <a:tblPr/>
              <a:tblGrid>
                <a:gridCol w="7500990"/>
              </a:tblGrid>
              <a:tr h="200025">
                <a:tc>
                  <a:txBody>
                    <a:bodyPr/>
                    <a:lstStyle/>
                    <a:p>
                      <a:pPr rtl="0" fontAlgn="b"/>
                      <a:r>
                        <a:rPr lang="en-IN" sz="2800" b="1" dirty="0" smtClean="0"/>
                        <a:t>1. Common </a:t>
                      </a:r>
                      <a:r>
                        <a:rPr lang="en-IN" sz="2800" b="1" dirty="0"/>
                        <a:t>salt </a:t>
                      </a:r>
                      <a:r>
                        <a:rPr lang="en-IN" sz="2800" b="1" dirty="0" err="1"/>
                        <a:t>is____in</a:t>
                      </a:r>
                      <a:r>
                        <a:rPr lang="en-IN" sz="2800" b="1" dirty="0"/>
                        <a:t> water.</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b="1" dirty="0" smtClean="0"/>
                        <a:t>2. The </a:t>
                      </a:r>
                      <a:r>
                        <a:rPr lang="en-IN" sz="2800" b="1" dirty="0"/>
                        <a:t>freshly sand papered surface of a metal has____</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b="1" dirty="0" smtClean="0"/>
                        <a:t>3. Coconut </a:t>
                      </a:r>
                      <a:r>
                        <a:rPr lang="en-IN" sz="2800" b="1" dirty="0" err="1"/>
                        <a:t>oil____on</a:t>
                      </a:r>
                      <a:r>
                        <a:rPr lang="en-IN" sz="2800" b="1" dirty="0"/>
                        <a:t> the surface of water.</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b="1" dirty="0" smtClean="0"/>
                        <a:t>4. Most </a:t>
                      </a:r>
                      <a:r>
                        <a:rPr lang="en-IN" sz="2800" b="1" dirty="0"/>
                        <a:t>of the gases </a:t>
                      </a:r>
                      <a:r>
                        <a:rPr lang="en-IN" sz="2800" b="1" dirty="0" err="1"/>
                        <a:t>are____in</a:t>
                      </a:r>
                      <a:r>
                        <a:rPr lang="en-IN" sz="2800" b="1" dirty="0"/>
                        <a:t> water.</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b="1" dirty="0" smtClean="0"/>
                        <a:t>5. Glass </a:t>
                      </a:r>
                      <a:r>
                        <a:rPr lang="en-IN" sz="2800" b="1" dirty="0"/>
                        <a:t>is </a:t>
                      </a:r>
                      <a:r>
                        <a:rPr lang="en-IN" sz="2800" b="1" dirty="0" err="1"/>
                        <a:t>a____substance</a:t>
                      </a:r>
                      <a:r>
                        <a:rPr lang="en-IN" sz="2800" b="1" dirty="0"/>
                        <a:t>.</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6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857224" y="1643050"/>
          <a:ext cx="7500990" cy="2750820"/>
        </p:xfrm>
        <a:graphic>
          <a:graphicData uri="http://schemas.openxmlformats.org/drawingml/2006/table">
            <a:tbl>
              <a:tblPr/>
              <a:tblGrid>
                <a:gridCol w="7500990"/>
              </a:tblGrid>
              <a:tr h="200025">
                <a:tc>
                  <a:txBody>
                    <a:bodyPr/>
                    <a:lstStyle/>
                    <a:p>
                      <a:pPr rtl="0" fontAlgn="b"/>
                      <a:r>
                        <a:rPr lang="en-IN" sz="2800" b="1" dirty="0" smtClean="0"/>
                        <a:t>1. Common </a:t>
                      </a:r>
                      <a:r>
                        <a:rPr lang="en-IN" sz="2800" b="1" dirty="0"/>
                        <a:t>salt </a:t>
                      </a:r>
                      <a:r>
                        <a:rPr lang="en-IN" sz="2800" b="1" dirty="0" smtClean="0"/>
                        <a:t>is </a:t>
                      </a:r>
                      <a:r>
                        <a:rPr lang="en-IN" sz="2800" b="1" dirty="0" smtClean="0">
                          <a:solidFill>
                            <a:srgbClr val="C00000"/>
                          </a:solidFill>
                        </a:rPr>
                        <a:t>soluble</a:t>
                      </a:r>
                      <a:r>
                        <a:rPr lang="en-IN" sz="2800" b="1" dirty="0" smtClean="0"/>
                        <a:t> in </a:t>
                      </a:r>
                      <a:r>
                        <a:rPr lang="en-IN" sz="2800" b="1" dirty="0"/>
                        <a:t>water.</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b="1" dirty="0" smtClean="0"/>
                        <a:t>2. The </a:t>
                      </a:r>
                      <a:r>
                        <a:rPr lang="en-IN" sz="2800" b="1" dirty="0"/>
                        <a:t>freshly sand papered surface of a metal </a:t>
                      </a:r>
                      <a:r>
                        <a:rPr lang="en-IN" sz="2800" b="1" dirty="0" smtClean="0"/>
                        <a:t>has</a:t>
                      </a:r>
                      <a:r>
                        <a:rPr lang="en-IN" sz="2800" b="1" baseline="0" dirty="0" smtClean="0"/>
                        <a:t> </a:t>
                      </a:r>
                      <a:r>
                        <a:rPr lang="en-IN" sz="2800" b="1" baseline="0" dirty="0" err="1" smtClean="0">
                          <a:solidFill>
                            <a:srgbClr val="C00000"/>
                          </a:solidFill>
                        </a:rPr>
                        <a:t>lusture</a:t>
                      </a:r>
                      <a:r>
                        <a:rPr lang="en-IN" sz="2800" b="1" baseline="0" dirty="0" smtClean="0"/>
                        <a:t>.</a:t>
                      </a:r>
                      <a:endParaRPr lang="en-IN" sz="2800" b="1" dirty="0"/>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b="1" dirty="0" smtClean="0"/>
                        <a:t>3. Coconut oil </a:t>
                      </a:r>
                      <a:r>
                        <a:rPr lang="en-IN" sz="2800" b="1" dirty="0" smtClean="0">
                          <a:solidFill>
                            <a:srgbClr val="C00000"/>
                          </a:solidFill>
                        </a:rPr>
                        <a:t>floats</a:t>
                      </a:r>
                      <a:r>
                        <a:rPr lang="en-IN" sz="2800" b="1" dirty="0" smtClean="0"/>
                        <a:t> on </a:t>
                      </a:r>
                      <a:r>
                        <a:rPr lang="en-IN" sz="2800" b="1" dirty="0"/>
                        <a:t>the surface of water.</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b="1" dirty="0" smtClean="0"/>
                        <a:t>4. Most </a:t>
                      </a:r>
                      <a:r>
                        <a:rPr lang="en-IN" sz="2800" b="1" dirty="0"/>
                        <a:t>of the gases </a:t>
                      </a:r>
                      <a:r>
                        <a:rPr lang="en-IN" sz="2800" b="1" dirty="0" smtClean="0"/>
                        <a:t>are </a:t>
                      </a:r>
                      <a:r>
                        <a:rPr lang="en-IN" sz="2800" b="1" dirty="0" smtClean="0">
                          <a:solidFill>
                            <a:srgbClr val="C00000"/>
                          </a:solidFill>
                        </a:rPr>
                        <a:t>insoluble</a:t>
                      </a:r>
                      <a:r>
                        <a:rPr lang="en-IN" sz="2800" b="1" dirty="0" smtClean="0"/>
                        <a:t> in </a:t>
                      </a:r>
                      <a:r>
                        <a:rPr lang="en-IN" sz="2800" b="1" dirty="0"/>
                        <a:t>water.</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b="1" dirty="0" smtClean="0"/>
                        <a:t>5. Glass </a:t>
                      </a:r>
                      <a:r>
                        <a:rPr lang="en-IN" sz="2800" b="1" dirty="0"/>
                        <a:t>is </a:t>
                      </a:r>
                      <a:r>
                        <a:rPr lang="en-IN" sz="2800" b="1" dirty="0" smtClean="0"/>
                        <a:t>a </a:t>
                      </a:r>
                      <a:r>
                        <a:rPr lang="en-IN" sz="2800" b="1" dirty="0" smtClean="0">
                          <a:solidFill>
                            <a:srgbClr val="C00000"/>
                          </a:solidFill>
                        </a:rPr>
                        <a:t>transparent</a:t>
                      </a:r>
                      <a:r>
                        <a:rPr lang="en-IN" sz="2800" b="1" dirty="0" smtClean="0"/>
                        <a:t> substance</a:t>
                      </a:r>
                      <a:r>
                        <a:rPr lang="en-IN" sz="2800" b="1" dirty="0"/>
                        <a:t>.</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6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2928934"/>
            <a:ext cx="7643866" cy="584775"/>
          </a:xfrm>
          <a:prstGeom prst="rect">
            <a:avLst/>
          </a:prstGeom>
          <a:noFill/>
          <a:ln>
            <a:solidFill>
              <a:schemeClr val="tx1"/>
            </a:solidFill>
          </a:ln>
        </p:spPr>
        <p:txBody>
          <a:bodyPr wrap="square" rtlCol="0">
            <a:spAutoFit/>
          </a:bodyPr>
          <a:lstStyle/>
          <a:p>
            <a:pPr algn="ctr"/>
            <a:r>
              <a:rPr lang="en-US" sz="3200" b="1" dirty="0" smtClean="0"/>
              <a:t>CORRECT THE INCORRECT STATEMENTS</a:t>
            </a:r>
            <a:endParaRPr lang="en-IN" sz="3200" b="1" dirty="0"/>
          </a:p>
        </p:txBody>
      </p:sp>
    </p:spTree>
  </p:cSld>
  <p:clrMapOvr>
    <a:masterClrMapping/>
  </p:clrMapOvr>
</p:sld>
</file>

<file path=ppt/slides/slide6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3143248"/>
            <a:ext cx="8858280" cy="523220"/>
          </a:xfrm>
          <a:prstGeom prst="rect">
            <a:avLst/>
          </a:prstGeom>
          <a:noFill/>
          <a:ln>
            <a:noFill/>
          </a:ln>
        </p:spPr>
        <p:txBody>
          <a:bodyPr wrap="square" rtlCol="0">
            <a:spAutoFit/>
          </a:bodyPr>
          <a:lstStyle/>
          <a:p>
            <a:pPr marL="514350" indent="-514350" algn="ctr"/>
            <a:r>
              <a:rPr lang="en-US" sz="2800" b="1" dirty="0" smtClean="0"/>
              <a:t>An old copper object is reddish in </a:t>
            </a:r>
            <a:r>
              <a:rPr lang="en-US" sz="2800" b="1" dirty="0" err="1" smtClean="0"/>
              <a:t>colour</a:t>
            </a:r>
            <a:r>
              <a:rPr lang="en-US" sz="2800" b="1" dirty="0" smtClean="0"/>
              <a:t>.</a:t>
            </a:r>
            <a:endParaRPr lang="en-IN" sz="2800" b="1" dirty="0" smtClean="0"/>
          </a:p>
        </p:txBody>
      </p:sp>
    </p:spTree>
  </p:cSld>
  <p:clrMapOvr>
    <a:masterClrMapping/>
  </p:clrMapOvr>
</p:sld>
</file>

<file path=ppt/slides/slide6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3143248"/>
            <a:ext cx="8858280" cy="523220"/>
          </a:xfrm>
          <a:prstGeom prst="rect">
            <a:avLst/>
          </a:prstGeom>
          <a:noFill/>
          <a:ln>
            <a:noFill/>
          </a:ln>
        </p:spPr>
        <p:txBody>
          <a:bodyPr wrap="square" rtlCol="0">
            <a:spAutoFit/>
          </a:bodyPr>
          <a:lstStyle/>
          <a:p>
            <a:pPr marL="514350" indent="-514350" algn="ctr"/>
            <a:r>
              <a:rPr lang="en-US" sz="2800" b="1" dirty="0" smtClean="0"/>
              <a:t>An old copper object is </a:t>
            </a:r>
            <a:r>
              <a:rPr lang="en-US" sz="2800" b="1" strike="sngStrike" dirty="0" smtClean="0">
                <a:solidFill>
                  <a:srgbClr val="C00000"/>
                </a:solidFill>
              </a:rPr>
              <a:t>reddish</a:t>
            </a:r>
            <a:r>
              <a:rPr lang="en-US" sz="2800" b="1" dirty="0" smtClean="0"/>
              <a:t> in </a:t>
            </a:r>
            <a:r>
              <a:rPr lang="en-US" sz="2800" b="1" dirty="0" err="1" smtClean="0"/>
              <a:t>colour</a:t>
            </a:r>
            <a:r>
              <a:rPr lang="en-US" sz="2800" b="1" dirty="0" smtClean="0"/>
              <a:t>.</a:t>
            </a:r>
            <a:endParaRPr lang="en-IN" sz="2800" b="1" dirty="0" smtClean="0"/>
          </a:p>
        </p:txBody>
      </p:sp>
      <p:sp>
        <p:nvSpPr>
          <p:cNvPr id="4" name="TextBox 3"/>
          <p:cNvSpPr txBox="1"/>
          <p:nvPr/>
        </p:nvSpPr>
        <p:spPr>
          <a:xfrm>
            <a:off x="5000628" y="2786058"/>
            <a:ext cx="912173" cy="461665"/>
          </a:xfrm>
          <a:prstGeom prst="rect">
            <a:avLst/>
          </a:prstGeom>
          <a:noFill/>
        </p:spPr>
        <p:txBody>
          <a:bodyPr wrap="none" rtlCol="0">
            <a:spAutoFit/>
          </a:bodyPr>
          <a:lstStyle/>
          <a:p>
            <a:r>
              <a:rPr lang="en-US" sz="2400" b="1" dirty="0" smtClean="0">
                <a:solidFill>
                  <a:srgbClr val="00B050"/>
                </a:solidFill>
              </a:rPr>
              <a:t>green</a:t>
            </a:r>
            <a:endParaRPr lang="en-IN" b="1" dirty="0">
              <a:solidFill>
                <a:srgbClr val="00B050"/>
              </a:solidFill>
            </a:endParaRPr>
          </a:p>
        </p:txBody>
      </p:sp>
    </p:spTree>
  </p:cSld>
  <p:clrMapOvr>
    <a:masterClrMapping/>
  </p:clrMapOvr>
</p:sld>
</file>

<file path=ppt/slides/slide6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3143248"/>
            <a:ext cx="8858280" cy="523220"/>
          </a:xfrm>
          <a:prstGeom prst="rect">
            <a:avLst/>
          </a:prstGeom>
          <a:noFill/>
          <a:ln>
            <a:noFill/>
          </a:ln>
        </p:spPr>
        <p:txBody>
          <a:bodyPr wrap="square" rtlCol="0">
            <a:spAutoFit/>
          </a:bodyPr>
          <a:lstStyle/>
          <a:p>
            <a:pPr marL="514350" indent="-514350" algn="ctr"/>
            <a:r>
              <a:rPr lang="en-US" sz="2800" b="1" dirty="0" smtClean="0"/>
              <a:t>Diamond is an opaque substance.</a:t>
            </a:r>
            <a:endParaRPr lang="en-IN" sz="2800" b="1" dirty="0" smtClean="0"/>
          </a:p>
        </p:txBody>
      </p:sp>
    </p:spTree>
  </p:cSld>
  <p:clrMapOvr>
    <a:masterClrMapping/>
  </p:clrMapOvr>
</p:sld>
</file>

<file path=ppt/slides/slide6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3143248"/>
            <a:ext cx="8858280" cy="523220"/>
          </a:xfrm>
          <a:prstGeom prst="rect">
            <a:avLst/>
          </a:prstGeom>
          <a:noFill/>
          <a:ln>
            <a:noFill/>
          </a:ln>
        </p:spPr>
        <p:txBody>
          <a:bodyPr wrap="square" rtlCol="0">
            <a:spAutoFit/>
          </a:bodyPr>
          <a:lstStyle/>
          <a:p>
            <a:pPr marL="514350" indent="-514350" algn="ctr"/>
            <a:r>
              <a:rPr lang="en-US" sz="2800" b="1" strike="sngStrike" dirty="0" smtClean="0">
                <a:solidFill>
                  <a:srgbClr val="C00000"/>
                </a:solidFill>
              </a:rPr>
              <a:t>Diamond</a:t>
            </a:r>
            <a:r>
              <a:rPr lang="en-US" sz="2800" b="1" dirty="0" smtClean="0"/>
              <a:t> is an opaque substance.</a:t>
            </a:r>
            <a:endParaRPr lang="en-IN" sz="2800" b="1" dirty="0" smtClean="0"/>
          </a:p>
        </p:txBody>
      </p:sp>
      <p:sp>
        <p:nvSpPr>
          <p:cNvPr id="4" name="TextBox 3"/>
          <p:cNvSpPr txBox="1"/>
          <p:nvPr/>
        </p:nvSpPr>
        <p:spPr>
          <a:xfrm>
            <a:off x="2214546" y="2857496"/>
            <a:ext cx="797719" cy="400110"/>
          </a:xfrm>
          <a:prstGeom prst="rect">
            <a:avLst/>
          </a:prstGeom>
          <a:noFill/>
        </p:spPr>
        <p:txBody>
          <a:bodyPr wrap="none" rtlCol="0">
            <a:spAutoFit/>
          </a:bodyPr>
          <a:lstStyle/>
          <a:p>
            <a:r>
              <a:rPr lang="en-US" sz="2000" b="1" dirty="0" smtClean="0">
                <a:solidFill>
                  <a:srgbClr val="00B050"/>
                </a:solidFill>
              </a:rPr>
              <a:t>Stone</a:t>
            </a:r>
            <a:endParaRPr lang="en-IN" b="1" dirty="0">
              <a:solidFill>
                <a:srgbClr val="00B05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571744"/>
            <a:ext cx="7643866" cy="584775"/>
          </a:xfrm>
          <a:prstGeom prst="rect">
            <a:avLst/>
          </a:prstGeom>
          <a:noFill/>
          <a:ln>
            <a:noFill/>
          </a:ln>
        </p:spPr>
        <p:txBody>
          <a:bodyPr wrap="square" rtlCol="0">
            <a:spAutoFit/>
          </a:bodyPr>
          <a:lstStyle/>
          <a:p>
            <a:pPr algn="ctr"/>
            <a:r>
              <a:rPr lang="en-IN" sz="3200" b="1" dirty="0" smtClean="0"/>
              <a:t>How tea and coffee are obtained.</a:t>
            </a:r>
            <a:endParaRPr lang="en-IN" sz="3200" b="1" dirty="0"/>
          </a:p>
        </p:txBody>
      </p:sp>
    </p:spTree>
  </p:cSld>
  <p:clrMapOvr>
    <a:masterClrMapping/>
  </p:clrMapOvr>
</p:sld>
</file>

<file path=ppt/slides/slide6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3143248"/>
            <a:ext cx="8858280" cy="523220"/>
          </a:xfrm>
          <a:prstGeom prst="rect">
            <a:avLst/>
          </a:prstGeom>
          <a:noFill/>
          <a:ln>
            <a:noFill/>
          </a:ln>
        </p:spPr>
        <p:txBody>
          <a:bodyPr wrap="square" rtlCol="0">
            <a:spAutoFit/>
          </a:bodyPr>
          <a:lstStyle/>
          <a:p>
            <a:pPr marL="514350" indent="-514350" algn="ctr"/>
            <a:r>
              <a:rPr lang="en-US" sz="2800" b="1" dirty="0" smtClean="0"/>
              <a:t>Honey floats on the surface of water.</a:t>
            </a:r>
            <a:endParaRPr lang="en-IN" sz="2800" b="1" dirty="0" smtClean="0"/>
          </a:p>
        </p:txBody>
      </p:sp>
    </p:spTree>
  </p:cSld>
  <p:clrMapOvr>
    <a:masterClrMapping/>
  </p:clrMapOvr>
</p:sld>
</file>

<file path=ppt/slides/slide6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3143248"/>
            <a:ext cx="8858280" cy="523220"/>
          </a:xfrm>
          <a:prstGeom prst="rect">
            <a:avLst/>
          </a:prstGeom>
          <a:noFill/>
          <a:ln>
            <a:noFill/>
          </a:ln>
        </p:spPr>
        <p:txBody>
          <a:bodyPr wrap="square" rtlCol="0">
            <a:spAutoFit/>
          </a:bodyPr>
          <a:lstStyle/>
          <a:p>
            <a:pPr marL="514350" indent="-514350" algn="ctr"/>
            <a:r>
              <a:rPr lang="en-US" sz="2800" b="1" strike="sngStrike" dirty="0" smtClean="0">
                <a:solidFill>
                  <a:srgbClr val="C00000"/>
                </a:solidFill>
              </a:rPr>
              <a:t>Honey</a:t>
            </a:r>
            <a:r>
              <a:rPr lang="en-US" sz="2800" b="1" dirty="0" smtClean="0"/>
              <a:t> floats on the surface of water.</a:t>
            </a:r>
            <a:endParaRPr lang="en-IN" sz="2800" b="1" dirty="0" smtClean="0"/>
          </a:p>
        </p:txBody>
      </p:sp>
      <p:sp>
        <p:nvSpPr>
          <p:cNvPr id="4" name="TextBox 3"/>
          <p:cNvSpPr txBox="1"/>
          <p:nvPr/>
        </p:nvSpPr>
        <p:spPr>
          <a:xfrm>
            <a:off x="1214414" y="2786058"/>
            <a:ext cx="1627497" cy="461665"/>
          </a:xfrm>
          <a:prstGeom prst="rect">
            <a:avLst/>
          </a:prstGeom>
          <a:noFill/>
        </p:spPr>
        <p:txBody>
          <a:bodyPr wrap="none" rtlCol="0">
            <a:spAutoFit/>
          </a:bodyPr>
          <a:lstStyle/>
          <a:p>
            <a:r>
              <a:rPr lang="en-US" sz="2400" b="1" dirty="0" smtClean="0">
                <a:solidFill>
                  <a:srgbClr val="00B050"/>
                </a:solidFill>
              </a:rPr>
              <a:t>Coconut oil</a:t>
            </a:r>
            <a:endParaRPr lang="en-IN" sz="2400" b="1" dirty="0">
              <a:solidFill>
                <a:srgbClr val="00B050"/>
              </a:solidFill>
            </a:endParaRPr>
          </a:p>
        </p:txBody>
      </p:sp>
    </p:spTree>
  </p:cSld>
  <p:clrMapOvr>
    <a:masterClrMapping/>
  </p:clrMapOvr>
</p:sld>
</file>

<file path=ppt/slides/slide6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3143248"/>
            <a:ext cx="8858280" cy="523220"/>
          </a:xfrm>
          <a:prstGeom prst="rect">
            <a:avLst/>
          </a:prstGeom>
          <a:noFill/>
          <a:ln>
            <a:noFill/>
          </a:ln>
        </p:spPr>
        <p:txBody>
          <a:bodyPr wrap="square" rtlCol="0">
            <a:spAutoFit/>
          </a:bodyPr>
          <a:lstStyle/>
          <a:p>
            <a:pPr marL="514350" indent="-514350" algn="ctr"/>
            <a:r>
              <a:rPr lang="en-US" sz="2800" b="1" dirty="0" smtClean="0"/>
              <a:t>Alcohol is immiscible with water.</a:t>
            </a:r>
            <a:endParaRPr lang="en-IN" sz="2800" b="1" dirty="0" smtClean="0"/>
          </a:p>
        </p:txBody>
      </p:sp>
    </p:spTree>
  </p:cSld>
  <p:clrMapOvr>
    <a:masterClrMapping/>
  </p:clrMapOvr>
</p:sld>
</file>

<file path=ppt/slides/slide6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3143248"/>
            <a:ext cx="8858280" cy="523220"/>
          </a:xfrm>
          <a:prstGeom prst="rect">
            <a:avLst/>
          </a:prstGeom>
          <a:noFill/>
          <a:ln>
            <a:noFill/>
          </a:ln>
        </p:spPr>
        <p:txBody>
          <a:bodyPr wrap="square" rtlCol="0">
            <a:spAutoFit/>
          </a:bodyPr>
          <a:lstStyle/>
          <a:p>
            <a:pPr marL="514350" indent="-514350" algn="ctr"/>
            <a:r>
              <a:rPr lang="en-US" sz="2800" b="1" dirty="0" smtClean="0"/>
              <a:t>Alcohol is </a:t>
            </a:r>
            <a:r>
              <a:rPr lang="en-US" sz="2800" b="1" strike="sngStrike" dirty="0" smtClean="0">
                <a:solidFill>
                  <a:srgbClr val="C00000"/>
                </a:solidFill>
              </a:rPr>
              <a:t>immiscible</a:t>
            </a:r>
            <a:r>
              <a:rPr lang="en-US" sz="2800" b="1" dirty="0" smtClean="0"/>
              <a:t> with water.</a:t>
            </a:r>
            <a:endParaRPr lang="en-IN" sz="2800" b="1" dirty="0" smtClean="0"/>
          </a:p>
        </p:txBody>
      </p:sp>
      <p:sp>
        <p:nvSpPr>
          <p:cNvPr id="4" name="TextBox 3"/>
          <p:cNvSpPr txBox="1"/>
          <p:nvPr/>
        </p:nvSpPr>
        <p:spPr>
          <a:xfrm>
            <a:off x="3643306" y="2786058"/>
            <a:ext cx="1109599" cy="461665"/>
          </a:xfrm>
          <a:prstGeom prst="rect">
            <a:avLst/>
          </a:prstGeom>
          <a:noFill/>
        </p:spPr>
        <p:txBody>
          <a:bodyPr wrap="none" rtlCol="0">
            <a:spAutoFit/>
          </a:bodyPr>
          <a:lstStyle/>
          <a:p>
            <a:r>
              <a:rPr lang="en-US" sz="2400" b="1" dirty="0" smtClean="0">
                <a:solidFill>
                  <a:srgbClr val="00B050"/>
                </a:solidFill>
              </a:rPr>
              <a:t>soluble</a:t>
            </a:r>
            <a:endParaRPr lang="en-IN" b="1" dirty="0">
              <a:solidFill>
                <a:srgbClr val="00B050"/>
              </a:solidFill>
            </a:endParaRPr>
          </a:p>
        </p:txBody>
      </p:sp>
    </p:spTree>
  </p:cSld>
  <p:clrMapOvr>
    <a:masterClrMapping/>
  </p:clrMapOvr>
</p:sld>
</file>

<file path=ppt/slides/slide6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3143248"/>
            <a:ext cx="8858280" cy="523220"/>
          </a:xfrm>
          <a:prstGeom prst="rect">
            <a:avLst/>
          </a:prstGeom>
          <a:noFill/>
          <a:ln>
            <a:noFill/>
          </a:ln>
        </p:spPr>
        <p:txBody>
          <a:bodyPr wrap="square" rtlCol="0">
            <a:spAutoFit/>
          </a:bodyPr>
          <a:lstStyle/>
          <a:p>
            <a:pPr marL="514350" indent="-514350" algn="ctr"/>
            <a:r>
              <a:rPr lang="en-US" sz="2800" b="1" dirty="0" smtClean="0"/>
              <a:t>Talcum is the hardest substance in nature.</a:t>
            </a:r>
            <a:endParaRPr lang="en-IN" sz="2800" b="1" dirty="0" smtClean="0"/>
          </a:p>
        </p:txBody>
      </p:sp>
    </p:spTree>
  </p:cSld>
  <p:clrMapOvr>
    <a:masterClrMapping/>
  </p:clrMapOvr>
</p:sld>
</file>

<file path=ppt/slides/slide6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3143248"/>
            <a:ext cx="8858280" cy="523220"/>
          </a:xfrm>
          <a:prstGeom prst="rect">
            <a:avLst/>
          </a:prstGeom>
          <a:noFill/>
          <a:ln>
            <a:noFill/>
          </a:ln>
        </p:spPr>
        <p:txBody>
          <a:bodyPr wrap="square" rtlCol="0">
            <a:spAutoFit/>
          </a:bodyPr>
          <a:lstStyle/>
          <a:p>
            <a:pPr marL="514350" indent="-514350" algn="ctr"/>
            <a:r>
              <a:rPr lang="en-US" sz="2800" b="1" strike="sngStrike" dirty="0" smtClean="0">
                <a:solidFill>
                  <a:srgbClr val="C00000"/>
                </a:solidFill>
              </a:rPr>
              <a:t>Talcum</a:t>
            </a:r>
            <a:r>
              <a:rPr lang="en-US" sz="2800" b="1" dirty="0" smtClean="0"/>
              <a:t> is the hardest substance in nature.</a:t>
            </a:r>
            <a:endParaRPr lang="en-IN" sz="2800" b="1" dirty="0" smtClean="0"/>
          </a:p>
        </p:txBody>
      </p:sp>
      <p:sp>
        <p:nvSpPr>
          <p:cNvPr id="4" name="TextBox 3"/>
          <p:cNvSpPr txBox="1"/>
          <p:nvPr/>
        </p:nvSpPr>
        <p:spPr>
          <a:xfrm>
            <a:off x="1285852" y="2786058"/>
            <a:ext cx="1351652" cy="461665"/>
          </a:xfrm>
          <a:prstGeom prst="rect">
            <a:avLst/>
          </a:prstGeom>
          <a:noFill/>
        </p:spPr>
        <p:txBody>
          <a:bodyPr wrap="none" rtlCol="0">
            <a:spAutoFit/>
          </a:bodyPr>
          <a:lstStyle/>
          <a:p>
            <a:r>
              <a:rPr lang="en-US" sz="2400" b="1" dirty="0" smtClean="0">
                <a:solidFill>
                  <a:srgbClr val="00B050"/>
                </a:solidFill>
              </a:rPr>
              <a:t>Diamond</a:t>
            </a:r>
            <a:endParaRPr lang="en-IN" b="1" dirty="0">
              <a:solidFill>
                <a:srgbClr val="00B050"/>
              </a:solidFill>
            </a:endParaRPr>
          </a:p>
        </p:txBody>
      </p:sp>
    </p:spTree>
  </p:cSld>
  <p:clrMapOvr>
    <a:masterClrMapping/>
  </p:clrMapOvr>
</p:sld>
</file>

<file path=ppt/slides/slide6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2928934"/>
            <a:ext cx="7643866" cy="584775"/>
          </a:xfrm>
          <a:prstGeom prst="rect">
            <a:avLst/>
          </a:prstGeom>
          <a:noFill/>
          <a:ln>
            <a:solidFill>
              <a:schemeClr val="tx1"/>
            </a:solidFill>
          </a:ln>
        </p:spPr>
        <p:txBody>
          <a:bodyPr wrap="square" rtlCol="0">
            <a:spAutoFit/>
          </a:bodyPr>
          <a:lstStyle/>
          <a:p>
            <a:pPr algn="ctr"/>
            <a:r>
              <a:rPr lang="en-US" sz="3200" b="1" dirty="0" smtClean="0"/>
              <a:t>MATCH THE FOLLOWING</a:t>
            </a:r>
            <a:endParaRPr lang="en-IN" sz="3200" b="1" dirty="0"/>
          </a:p>
        </p:txBody>
      </p:sp>
    </p:spTree>
  </p:cSld>
  <p:clrMapOvr>
    <a:masterClrMapping/>
  </p:clrMapOvr>
</p:sld>
</file>

<file path=ppt/slides/slide6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500034" y="2500306"/>
          <a:ext cx="7967700" cy="1874520"/>
        </p:xfrm>
        <a:graphic>
          <a:graphicData uri="http://schemas.openxmlformats.org/drawingml/2006/table">
            <a:tbl>
              <a:tblPr/>
              <a:tblGrid>
                <a:gridCol w="7967700"/>
              </a:tblGrid>
              <a:tr h="228600">
                <a:tc>
                  <a:txBody>
                    <a:bodyPr/>
                    <a:lstStyle/>
                    <a:p>
                      <a:pPr rtl="0" fontAlgn="b"/>
                      <a:r>
                        <a:rPr lang="en-IN" b="1" dirty="0">
                          <a:solidFill>
                            <a:srgbClr val="980000"/>
                          </a:solidFill>
                        </a:rPr>
                        <a:t>Column A </a:t>
                      </a:r>
                      <a:r>
                        <a:rPr lang="en-IN" b="1" dirty="0" smtClean="0">
                          <a:solidFill>
                            <a:srgbClr val="980000"/>
                          </a:solidFill>
                        </a:rPr>
                        <a:t>                                                                                                    Column </a:t>
                      </a:r>
                      <a:r>
                        <a:rPr lang="en-IN" b="1" dirty="0">
                          <a:solidFill>
                            <a:srgbClr val="980000"/>
                          </a:solidFill>
                        </a:rPr>
                        <a:t>B</a:t>
                      </a:r>
                    </a:p>
                  </a:txBody>
                  <a:tcPr marL="28575" marR="28575" marT="19050" marB="19050" anchor="b">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28600">
                <a:tc>
                  <a:txBody>
                    <a:bodyPr/>
                    <a:lstStyle/>
                    <a:p>
                      <a:pPr rtl="0" fontAlgn="b"/>
                      <a:r>
                        <a:rPr lang="en-IN" dirty="0"/>
                        <a:t>A material which is capable of scratching another material. </a:t>
                      </a:r>
                      <a:r>
                        <a:rPr lang="en-IN" dirty="0" smtClean="0"/>
                        <a:t>             (</a:t>
                      </a:r>
                      <a:r>
                        <a:rPr lang="en-IN" dirty="0" err="1"/>
                        <a:t>i</a:t>
                      </a:r>
                      <a:r>
                        <a:rPr lang="en-IN" dirty="0"/>
                        <a:t>) Carbon dioxide</a:t>
                      </a:r>
                    </a:p>
                  </a:txBody>
                  <a:tcPr marL="28575" marR="28575" marT="19050" marB="19050" anchor="b">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28600">
                <a:tc>
                  <a:txBody>
                    <a:bodyPr/>
                    <a:lstStyle/>
                    <a:p>
                      <a:pPr rtl="0" fontAlgn="b"/>
                      <a:r>
                        <a:rPr lang="en-IN" dirty="0"/>
                        <a:t>A liquid which does not dissolve in water </a:t>
                      </a:r>
                      <a:r>
                        <a:rPr lang="en-IN" dirty="0" smtClean="0"/>
                        <a:t>                                             (</a:t>
                      </a:r>
                      <a:r>
                        <a:rPr lang="en-IN" dirty="0"/>
                        <a:t>ii) Translucent</a:t>
                      </a:r>
                    </a:p>
                  </a:txBody>
                  <a:tcPr marL="28575" marR="28575" marT="19050" marB="19050" anchor="b">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28600">
                <a:tc>
                  <a:txBody>
                    <a:bodyPr/>
                    <a:lstStyle/>
                    <a:p>
                      <a:pPr rtl="0" fontAlgn="b"/>
                      <a:r>
                        <a:rPr lang="en-IN" dirty="0"/>
                        <a:t>A term used to describe a particular kind of matter </a:t>
                      </a:r>
                      <a:r>
                        <a:rPr lang="en-IN" dirty="0" smtClean="0"/>
                        <a:t>                           (</a:t>
                      </a:r>
                      <a:r>
                        <a:rPr lang="en-IN" dirty="0"/>
                        <a:t>iii) Hard</a:t>
                      </a:r>
                    </a:p>
                  </a:txBody>
                  <a:tcPr marL="28575" marR="28575" marT="19050" marB="19050" anchor="b">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28600">
                <a:tc>
                  <a:txBody>
                    <a:bodyPr/>
                    <a:lstStyle/>
                    <a:p>
                      <a:pPr rtl="0" fontAlgn="b"/>
                      <a:r>
                        <a:rPr lang="en-IN" dirty="0"/>
                        <a:t>A substance through which you can see partially </a:t>
                      </a:r>
                      <a:r>
                        <a:rPr lang="en-IN" dirty="0" smtClean="0"/>
                        <a:t>                                (</a:t>
                      </a:r>
                      <a:r>
                        <a:rPr lang="en-IN" dirty="0"/>
                        <a:t>iv) Material</a:t>
                      </a:r>
                    </a:p>
                  </a:txBody>
                  <a:tcPr marL="28575" marR="28575" marT="19050" marB="19050" anchor="b">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28600">
                <a:tc>
                  <a:txBody>
                    <a:bodyPr/>
                    <a:lstStyle/>
                    <a:p>
                      <a:pPr rtl="0" fontAlgn="b"/>
                      <a:r>
                        <a:rPr lang="en-IN" dirty="0"/>
                        <a:t>A gas which is soluble in water </a:t>
                      </a:r>
                      <a:r>
                        <a:rPr lang="en-IN" dirty="0" smtClean="0"/>
                        <a:t>                                                               (</a:t>
                      </a:r>
                      <a:r>
                        <a:rPr lang="en-IN" dirty="0"/>
                        <a:t>v) Immiscible</a:t>
                      </a:r>
                    </a:p>
                  </a:txBody>
                  <a:tcPr marL="28575" marR="28575" marT="19050" marB="19050" anchor="b">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cxnSp>
        <p:nvCxnSpPr>
          <p:cNvPr id="6" name="Straight Connector 5"/>
          <p:cNvCxnSpPr/>
          <p:nvPr/>
        </p:nvCxnSpPr>
        <p:spPr>
          <a:xfrm rot="5400000">
            <a:off x="5180017" y="3463925"/>
            <a:ext cx="1928826"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500034" y="2500306"/>
          <a:ext cx="7967700" cy="1874520"/>
        </p:xfrm>
        <a:graphic>
          <a:graphicData uri="http://schemas.openxmlformats.org/drawingml/2006/table">
            <a:tbl>
              <a:tblPr/>
              <a:tblGrid>
                <a:gridCol w="7967700"/>
              </a:tblGrid>
              <a:tr h="228600">
                <a:tc>
                  <a:txBody>
                    <a:bodyPr/>
                    <a:lstStyle/>
                    <a:p>
                      <a:pPr rtl="0" fontAlgn="b"/>
                      <a:r>
                        <a:rPr lang="en-IN" b="1" dirty="0">
                          <a:solidFill>
                            <a:srgbClr val="980000"/>
                          </a:solidFill>
                        </a:rPr>
                        <a:t>Column A </a:t>
                      </a:r>
                      <a:r>
                        <a:rPr lang="en-IN" b="1" dirty="0" smtClean="0">
                          <a:solidFill>
                            <a:srgbClr val="980000"/>
                          </a:solidFill>
                        </a:rPr>
                        <a:t>                                                                                                    Column </a:t>
                      </a:r>
                      <a:r>
                        <a:rPr lang="en-IN" b="1" dirty="0">
                          <a:solidFill>
                            <a:srgbClr val="980000"/>
                          </a:solidFill>
                        </a:rPr>
                        <a:t>B</a:t>
                      </a:r>
                    </a:p>
                  </a:txBody>
                  <a:tcPr marL="28575" marR="28575" marT="19050" marB="19050" anchor="b">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28600">
                <a:tc>
                  <a:txBody>
                    <a:bodyPr/>
                    <a:lstStyle/>
                    <a:p>
                      <a:pPr rtl="0" fontAlgn="b"/>
                      <a:r>
                        <a:rPr lang="en-IN" dirty="0"/>
                        <a:t>A material which is capable of scratching another material. </a:t>
                      </a:r>
                      <a:r>
                        <a:rPr lang="en-IN" dirty="0" smtClean="0"/>
                        <a:t>             (iii)  Hard</a:t>
                      </a:r>
                      <a:endParaRPr lang="en-IN" dirty="0"/>
                    </a:p>
                  </a:txBody>
                  <a:tcPr marL="28575" marR="28575" marT="19050" marB="19050" anchor="b">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28600">
                <a:tc>
                  <a:txBody>
                    <a:bodyPr/>
                    <a:lstStyle/>
                    <a:p>
                      <a:pPr rtl="0" fontAlgn="b"/>
                      <a:r>
                        <a:rPr lang="en-IN" dirty="0"/>
                        <a:t>A liquid which does not dissolve in water </a:t>
                      </a:r>
                      <a:r>
                        <a:rPr lang="en-IN" dirty="0" smtClean="0"/>
                        <a:t>                                             (v)</a:t>
                      </a:r>
                      <a:r>
                        <a:rPr lang="en-IN" baseline="0" dirty="0" smtClean="0"/>
                        <a:t> Immiscible</a:t>
                      </a:r>
                      <a:endParaRPr lang="en-IN" dirty="0"/>
                    </a:p>
                  </a:txBody>
                  <a:tcPr marL="28575" marR="28575" marT="19050" marB="19050" anchor="b">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28600">
                <a:tc>
                  <a:txBody>
                    <a:bodyPr/>
                    <a:lstStyle/>
                    <a:p>
                      <a:pPr rtl="0" fontAlgn="b"/>
                      <a:r>
                        <a:rPr lang="en-IN" dirty="0"/>
                        <a:t>A term used to describe a particular kind of matter </a:t>
                      </a:r>
                      <a:r>
                        <a:rPr lang="en-IN" dirty="0" smtClean="0"/>
                        <a:t>                           (iv)</a:t>
                      </a:r>
                      <a:r>
                        <a:rPr lang="en-IN" baseline="0" dirty="0" smtClean="0"/>
                        <a:t> Material</a:t>
                      </a:r>
                      <a:endParaRPr lang="en-IN" dirty="0"/>
                    </a:p>
                  </a:txBody>
                  <a:tcPr marL="28575" marR="28575" marT="19050" marB="19050" anchor="b">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28600">
                <a:tc>
                  <a:txBody>
                    <a:bodyPr/>
                    <a:lstStyle/>
                    <a:p>
                      <a:pPr rtl="0" fontAlgn="b"/>
                      <a:r>
                        <a:rPr lang="en-IN" dirty="0"/>
                        <a:t>A substance through which you can see partially </a:t>
                      </a:r>
                      <a:r>
                        <a:rPr lang="en-IN" dirty="0" smtClean="0"/>
                        <a:t>                                (ii)</a:t>
                      </a:r>
                      <a:r>
                        <a:rPr lang="en-IN" baseline="0" dirty="0" smtClean="0"/>
                        <a:t> Translucent</a:t>
                      </a:r>
                      <a:endParaRPr lang="en-IN" dirty="0"/>
                    </a:p>
                  </a:txBody>
                  <a:tcPr marL="28575" marR="28575" marT="19050" marB="19050" anchor="b">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28600">
                <a:tc>
                  <a:txBody>
                    <a:bodyPr/>
                    <a:lstStyle/>
                    <a:p>
                      <a:pPr rtl="0" fontAlgn="b"/>
                      <a:r>
                        <a:rPr lang="en-IN" dirty="0"/>
                        <a:t>A gas which is soluble in water </a:t>
                      </a:r>
                      <a:r>
                        <a:rPr lang="en-IN" dirty="0" smtClean="0"/>
                        <a:t>                                                               (</a:t>
                      </a:r>
                      <a:r>
                        <a:rPr lang="en-IN" dirty="0" err="1" smtClean="0"/>
                        <a:t>i</a:t>
                      </a:r>
                      <a:r>
                        <a:rPr lang="en-IN" dirty="0" smtClean="0"/>
                        <a:t>)</a:t>
                      </a:r>
                      <a:r>
                        <a:rPr lang="en-IN" baseline="0" dirty="0" smtClean="0"/>
                        <a:t> Carbon dioxide</a:t>
                      </a:r>
                      <a:endParaRPr lang="en-IN" dirty="0"/>
                    </a:p>
                  </a:txBody>
                  <a:tcPr marL="28575" marR="28575" marT="19050" marB="19050" anchor="b">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cxnSp>
        <p:nvCxnSpPr>
          <p:cNvPr id="6" name="Straight Connector 5"/>
          <p:cNvCxnSpPr/>
          <p:nvPr/>
        </p:nvCxnSpPr>
        <p:spPr>
          <a:xfrm rot="5400000">
            <a:off x="5180017" y="3463925"/>
            <a:ext cx="1928826" cy="1588"/>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2928934"/>
            <a:ext cx="7643866" cy="584775"/>
          </a:xfrm>
          <a:prstGeom prst="rect">
            <a:avLst/>
          </a:prstGeom>
          <a:noFill/>
          <a:ln>
            <a:solidFill>
              <a:schemeClr val="tx1"/>
            </a:solidFill>
          </a:ln>
        </p:spPr>
        <p:txBody>
          <a:bodyPr wrap="square" rtlCol="0">
            <a:spAutoFit/>
          </a:bodyPr>
          <a:lstStyle/>
          <a:p>
            <a:pPr algn="ctr"/>
            <a:r>
              <a:rPr lang="en-US" sz="3200" b="1" dirty="0" smtClean="0"/>
              <a:t>TRUE OR FALSE</a:t>
            </a:r>
            <a:endParaRPr lang="en-IN" sz="3200" b="1"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571744"/>
            <a:ext cx="7643866" cy="1077218"/>
          </a:xfrm>
          <a:prstGeom prst="rect">
            <a:avLst/>
          </a:prstGeom>
          <a:noFill/>
          <a:ln>
            <a:noFill/>
          </a:ln>
        </p:spPr>
        <p:txBody>
          <a:bodyPr wrap="square" rtlCol="0">
            <a:spAutoFit/>
          </a:bodyPr>
          <a:lstStyle/>
          <a:p>
            <a:r>
              <a:rPr lang="en-IN" sz="3200" b="1" dirty="0" smtClean="0"/>
              <a:t>Tea is obtained from leaves, while coffee is obtained from seeds.</a:t>
            </a:r>
            <a:endParaRPr lang="en-IN" sz="3200" b="1" dirty="0"/>
          </a:p>
        </p:txBody>
      </p:sp>
    </p:spTree>
  </p:cSld>
  <p:clrMapOvr>
    <a:masterClrMapping/>
  </p:clrMapOvr>
</p:sld>
</file>

<file path=ppt/slides/slide6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428596" y="1571612"/>
          <a:ext cx="8215369" cy="3002280"/>
        </p:xfrm>
        <a:graphic>
          <a:graphicData uri="http://schemas.openxmlformats.org/drawingml/2006/table">
            <a:tbl>
              <a:tblPr/>
              <a:tblGrid>
                <a:gridCol w="8215369"/>
              </a:tblGrid>
              <a:tr h="200025">
                <a:tc>
                  <a:txBody>
                    <a:bodyPr/>
                    <a:lstStyle/>
                    <a:p>
                      <a:pPr rtl="0" fontAlgn="b"/>
                      <a:r>
                        <a:rPr lang="en-IN" sz="2600" b="1" dirty="0" smtClean="0"/>
                        <a:t>1. Iodine </a:t>
                      </a:r>
                      <a:r>
                        <a:rPr lang="en-IN" sz="2600" b="1" dirty="0"/>
                        <a:t>crystals have lustre.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IN" sz="2600" b="1" dirty="0" smtClean="0"/>
                        <a:t>2. Natural </a:t>
                      </a:r>
                      <a:r>
                        <a:rPr lang="en-IN" sz="2600" b="1" dirty="0"/>
                        <a:t>water contains dissolved carbon </a:t>
                      </a:r>
                      <a:r>
                        <a:rPr lang="en-IN" sz="2600" b="1" dirty="0" err="1"/>
                        <a:t>dioxide,which</a:t>
                      </a:r>
                      <a:r>
                        <a:rPr lang="en-IN" sz="2600" b="1" dirty="0"/>
                        <a:t> helps in the </a:t>
                      </a:r>
                      <a:r>
                        <a:rPr lang="en-IN" sz="2600" b="1" dirty="0" smtClean="0"/>
                        <a:t>respiration </a:t>
                      </a:r>
                      <a:r>
                        <a:rPr lang="en-IN" sz="2600" b="1" dirty="0" smtClean="0"/>
                        <a:t>of fishes.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rtl="0" fontAlgn="b"/>
                      <a:r>
                        <a:rPr lang="en-IN" sz="2600" b="1" dirty="0" smtClean="0"/>
                        <a:t>3. Diamond </a:t>
                      </a:r>
                      <a:r>
                        <a:rPr lang="en-IN" sz="2600" b="1" dirty="0"/>
                        <a:t>is the hardest naturally </a:t>
                      </a:r>
                      <a:r>
                        <a:rPr lang="en-IN" sz="2600" b="1" dirty="0" err="1"/>
                        <a:t>occuring</a:t>
                      </a:r>
                      <a:r>
                        <a:rPr lang="en-IN" sz="2600" b="1" dirty="0"/>
                        <a:t> substance.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rtl="0" fontAlgn="b"/>
                      <a:r>
                        <a:rPr lang="en-IN" sz="2600" b="1" dirty="0" smtClean="0"/>
                        <a:t>4. Mercury </a:t>
                      </a:r>
                      <a:r>
                        <a:rPr lang="en-IN" sz="2600" b="1" dirty="0"/>
                        <a:t>is a liquid metal.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rtl="0" fontAlgn="b"/>
                      <a:r>
                        <a:rPr lang="en-IN" sz="2600" b="1" dirty="0" smtClean="0"/>
                        <a:t>5. Butter </a:t>
                      </a:r>
                      <a:r>
                        <a:rPr lang="en-IN" sz="2600" b="1" dirty="0"/>
                        <a:t>paper is transparent material.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rtl="0" fontAlgn="b"/>
                      <a:r>
                        <a:rPr lang="en-IN" sz="2600" b="1" dirty="0" smtClean="0"/>
                        <a:t>6. Honey </a:t>
                      </a:r>
                      <a:r>
                        <a:rPr lang="en-IN" sz="2600" b="1" dirty="0"/>
                        <a:t>is </a:t>
                      </a:r>
                      <a:r>
                        <a:rPr lang="en-IN" sz="2600" b="1" dirty="0" err="1"/>
                        <a:t>immisscible</a:t>
                      </a:r>
                      <a:r>
                        <a:rPr lang="en-IN" sz="2600" b="1" dirty="0"/>
                        <a:t> with water.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Tree>
  </p:cSld>
  <p:clrMapOvr>
    <a:masterClrMapping/>
  </p:clrMapOvr>
</p:sld>
</file>

<file path=ppt/slides/slide6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428596" y="1571612"/>
          <a:ext cx="8215370" cy="3398520"/>
        </p:xfrm>
        <a:graphic>
          <a:graphicData uri="http://schemas.openxmlformats.org/drawingml/2006/table">
            <a:tbl>
              <a:tblPr/>
              <a:tblGrid>
                <a:gridCol w="6643734"/>
                <a:gridCol w="1571636"/>
              </a:tblGrid>
              <a:tr h="200025">
                <a:tc>
                  <a:txBody>
                    <a:bodyPr/>
                    <a:lstStyle/>
                    <a:p>
                      <a:pPr rtl="0" fontAlgn="b"/>
                      <a:r>
                        <a:rPr lang="en-IN" sz="2600" b="1" dirty="0" smtClean="0"/>
                        <a:t>1. Iodine </a:t>
                      </a:r>
                      <a:r>
                        <a:rPr lang="en-IN" sz="2600" b="1" dirty="0"/>
                        <a:t>crystals have lustre.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2400" b="1" dirty="0"/>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IN" sz="2600" b="1" dirty="0" smtClean="0"/>
                        <a:t>2. Natural </a:t>
                      </a:r>
                      <a:r>
                        <a:rPr lang="en-IN" sz="2600" b="1" dirty="0"/>
                        <a:t>water contains dissolved carbon </a:t>
                      </a:r>
                      <a:r>
                        <a:rPr lang="en-IN" sz="2600" b="1" dirty="0" err="1"/>
                        <a:t>dioxide,which</a:t>
                      </a:r>
                      <a:r>
                        <a:rPr lang="en-IN" sz="2600" b="1" dirty="0"/>
                        <a:t> helps in the </a:t>
                      </a:r>
                      <a:r>
                        <a:rPr lang="en-IN" sz="2600" b="1" dirty="0" smtClean="0"/>
                        <a:t>respiration </a:t>
                      </a:r>
                      <a:r>
                        <a:rPr lang="en-IN" sz="2600" b="1" dirty="0" smtClean="0"/>
                        <a:t>of fishes.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2400" b="1" dirty="0" smtClean="0"/>
                        <a:t>TRUE</a:t>
                      </a:r>
                      <a:endParaRPr lang="en-IN" sz="2400" b="1" dirty="0"/>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rtl="0" fontAlgn="b"/>
                      <a:r>
                        <a:rPr lang="en-IN" sz="2600" b="1" dirty="0" smtClean="0"/>
                        <a:t>3. Diamond </a:t>
                      </a:r>
                      <a:r>
                        <a:rPr lang="en-IN" sz="2600" b="1" dirty="0"/>
                        <a:t>is the hardest naturally </a:t>
                      </a:r>
                      <a:r>
                        <a:rPr lang="en-IN" sz="2600" b="1" dirty="0" err="1"/>
                        <a:t>occuring</a:t>
                      </a:r>
                      <a:r>
                        <a:rPr lang="en-IN" sz="2600" b="1" dirty="0"/>
                        <a:t> substance.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2400" b="1"/>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rtl="0" fontAlgn="b"/>
                      <a:r>
                        <a:rPr lang="en-IN" sz="2600" b="1" dirty="0" smtClean="0"/>
                        <a:t>4. Mercury </a:t>
                      </a:r>
                      <a:r>
                        <a:rPr lang="en-IN" sz="2600" b="1" dirty="0"/>
                        <a:t>is a liquid metal.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2400" b="1"/>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rtl="0" fontAlgn="b"/>
                      <a:r>
                        <a:rPr lang="en-IN" sz="2600" b="1" dirty="0" smtClean="0"/>
                        <a:t>5. Butter </a:t>
                      </a:r>
                      <a:r>
                        <a:rPr lang="en-IN" sz="2600" b="1" dirty="0"/>
                        <a:t>paper is transparent material.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2400" b="1"/>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rtl="0" fontAlgn="b"/>
                      <a:r>
                        <a:rPr lang="en-IN" sz="2600" b="1" dirty="0" smtClean="0"/>
                        <a:t>6. Honey </a:t>
                      </a:r>
                      <a:r>
                        <a:rPr lang="en-IN" sz="2600" b="1" dirty="0"/>
                        <a:t>is </a:t>
                      </a:r>
                      <a:r>
                        <a:rPr lang="en-IN" sz="2600" b="1" dirty="0" err="1"/>
                        <a:t>immisscible</a:t>
                      </a:r>
                      <a:r>
                        <a:rPr lang="en-IN" sz="2600" b="1" dirty="0"/>
                        <a:t> with water.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2400" b="1" dirty="0"/>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Tree>
  </p:cSld>
  <p:clrMapOvr>
    <a:masterClrMapping/>
  </p:clrMapOvr>
</p:sld>
</file>

<file path=ppt/slides/slide6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2786058"/>
            <a:ext cx="7643866" cy="584775"/>
          </a:xfrm>
          <a:prstGeom prst="rect">
            <a:avLst/>
          </a:prstGeom>
          <a:noFill/>
          <a:ln>
            <a:solidFill>
              <a:schemeClr val="tx1"/>
            </a:solidFill>
          </a:ln>
        </p:spPr>
        <p:txBody>
          <a:bodyPr wrap="square" rtlCol="0">
            <a:spAutoFit/>
          </a:bodyPr>
          <a:lstStyle/>
          <a:p>
            <a:pPr algn="ctr"/>
            <a:r>
              <a:rPr lang="en-US" sz="3200" b="1" dirty="0" smtClean="0"/>
              <a:t>ANSWER THE FOLLOWING</a:t>
            </a:r>
            <a:endParaRPr lang="en-IN" sz="3200" b="1" dirty="0"/>
          </a:p>
        </p:txBody>
      </p:sp>
    </p:spTree>
  </p:cSld>
  <p:clrMapOvr>
    <a:masterClrMapping/>
  </p:clrMapOvr>
</p:sld>
</file>

<file path=ppt/slides/slide6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005012" y="2960370"/>
          <a:ext cx="6210326" cy="1394460"/>
        </p:xfrm>
        <a:graphic>
          <a:graphicData uri="http://schemas.openxmlformats.org/drawingml/2006/table">
            <a:tbl>
              <a:tblPr/>
              <a:tblGrid>
                <a:gridCol w="6210326"/>
              </a:tblGrid>
              <a:tr h="200025">
                <a:tc>
                  <a:txBody>
                    <a:bodyPr/>
                    <a:lstStyle/>
                    <a:p>
                      <a:pPr rtl="0" fontAlgn="b"/>
                      <a:r>
                        <a:rPr lang="en-IN" sz="2800" b="1" dirty="0"/>
                        <a:t>Name four </a:t>
                      </a:r>
                      <a:r>
                        <a:rPr lang="en-IN" sz="2800" b="1" dirty="0" smtClean="0"/>
                        <a:t>substances </a:t>
                      </a:r>
                      <a:r>
                        <a:rPr lang="en-IN" sz="2800" b="1" dirty="0"/>
                        <a:t>which have </a:t>
                      </a:r>
                      <a:r>
                        <a:rPr lang="en-IN" sz="2800" b="1" dirty="0" smtClean="0"/>
                        <a:t>:</a:t>
                      </a:r>
                      <a:endParaRPr lang="en-IN" sz="2800" b="1" dirty="0"/>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marL="514350" indent="-514350" rtl="0" fontAlgn="b">
                        <a:buNone/>
                      </a:pPr>
                      <a:r>
                        <a:rPr lang="en-IN" sz="2800" b="1" dirty="0" smtClean="0"/>
                        <a:t>1.Lustre</a:t>
                      </a:r>
                      <a:endParaRPr lang="en-IN" sz="2800" b="1" dirty="0"/>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b="1" dirty="0" smtClean="0"/>
                        <a:t>2. No </a:t>
                      </a:r>
                      <a:r>
                        <a:rPr lang="en-IN" sz="2800" b="1" dirty="0"/>
                        <a:t>Lustre</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6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500035" y="3072765"/>
          <a:ext cx="8286808" cy="1699260"/>
        </p:xfrm>
        <a:graphic>
          <a:graphicData uri="http://schemas.openxmlformats.org/drawingml/2006/table">
            <a:tbl>
              <a:tblPr/>
              <a:tblGrid>
                <a:gridCol w="8286808"/>
              </a:tblGrid>
              <a:tr h="200025">
                <a:tc>
                  <a:txBody>
                    <a:bodyPr/>
                    <a:lstStyle/>
                    <a:p>
                      <a:pPr rtl="0" fontAlgn="b"/>
                      <a:r>
                        <a:rPr lang="en-IN" sz="2600" dirty="0"/>
                        <a:t>Four substances which have </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600" b="1" i="1" dirty="0">
                          <a:solidFill>
                            <a:srgbClr val="980000"/>
                          </a:solidFill>
                          <a:latin typeface="Arial"/>
                        </a:rPr>
                        <a:t>Lustre</a:t>
                      </a:r>
                      <a:r>
                        <a:rPr lang="en-IN" sz="2600" i="0" dirty="0">
                          <a:latin typeface="Arial"/>
                        </a:rPr>
                        <a:t> are :-- </a:t>
                      </a:r>
                      <a:r>
                        <a:rPr lang="en-IN" sz="2600" i="0" dirty="0" err="1">
                          <a:latin typeface="Arial"/>
                        </a:rPr>
                        <a:t>gold,diamond,graphite</a:t>
                      </a:r>
                      <a:r>
                        <a:rPr lang="en-IN" sz="2600" i="0" dirty="0">
                          <a:latin typeface="Arial"/>
                        </a:rPr>
                        <a:t> and copper </a:t>
                      </a:r>
                      <a:endParaRPr lang="en-IN" sz="2600" dirty="0"/>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600" b="1" i="1" dirty="0">
                          <a:solidFill>
                            <a:srgbClr val="980000"/>
                          </a:solidFill>
                          <a:latin typeface="Arial"/>
                        </a:rPr>
                        <a:t>No lustre </a:t>
                      </a:r>
                      <a:r>
                        <a:rPr lang="en-IN" sz="2600" i="0" dirty="0">
                          <a:latin typeface="Arial"/>
                        </a:rPr>
                        <a:t>are :-- </a:t>
                      </a:r>
                      <a:r>
                        <a:rPr lang="en-IN" sz="2600" i="0" dirty="0" err="1">
                          <a:latin typeface="Arial"/>
                        </a:rPr>
                        <a:t>oxygen,hydogen,chlorine</a:t>
                      </a:r>
                      <a:r>
                        <a:rPr lang="en-IN" sz="2600" i="0" dirty="0">
                          <a:latin typeface="Arial"/>
                        </a:rPr>
                        <a:t> and </a:t>
                      </a:r>
                      <a:r>
                        <a:rPr lang="en-IN" sz="2600" i="0" dirty="0" smtClean="0">
                          <a:latin typeface="Arial"/>
                        </a:rPr>
                        <a:t>   carbon </a:t>
                      </a:r>
                      <a:r>
                        <a:rPr lang="en-IN" sz="2600" i="0" dirty="0">
                          <a:latin typeface="Arial"/>
                        </a:rPr>
                        <a:t>dioxide.</a:t>
                      </a:r>
                      <a:endParaRPr lang="en-IN" sz="2600" dirty="0"/>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6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500034" y="1142984"/>
          <a:ext cx="7572428" cy="4152900"/>
        </p:xfrm>
        <a:graphic>
          <a:graphicData uri="http://schemas.openxmlformats.org/drawingml/2006/table">
            <a:tbl>
              <a:tblPr/>
              <a:tblGrid>
                <a:gridCol w="7572428"/>
              </a:tblGrid>
              <a:tr h="200025">
                <a:tc>
                  <a:txBody>
                    <a:bodyPr/>
                    <a:lstStyle/>
                    <a:p>
                      <a:pPr rtl="0" fontAlgn="b"/>
                      <a:r>
                        <a:rPr lang="en-IN" sz="2600" b="1" dirty="0">
                          <a:solidFill>
                            <a:srgbClr val="C00000"/>
                          </a:solidFill>
                        </a:rPr>
                        <a:t>Classify </a:t>
                      </a:r>
                      <a:r>
                        <a:rPr lang="en-IN" sz="2600" b="1" dirty="0" smtClean="0">
                          <a:solidFill>
                            <a:srgbClr val="C00000"/>
                          </a:solidFill>
                        </a:rPr>
                        <a:t>the </a:t>
                      </a:r>
                      <a:r>
                        <a:rPr lang="en-IN" sz="2600" b="1" dirty="0">
                          <a:solidFill>
                            <a:srgbClr val="C00000"/>
                          </a:solidFill>
                        </a:rPr>
                        <a:t>following as soluble or insoluble :</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b="1" dirty="0"/>
                        <a:t>Common Salt</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b="1" dirty="0"/>
                        <a:t>Fine sand </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b="1" dirty="0"/>
                        <a:t>Talcum Powder</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b="1" dirty="0"/>
                        <a:t>Sugar</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b="1" dirty="0"/>
                        <a:t>Copper Sulphate</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b="1" dirty="0"/>
                        <a:t>Chalk</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b="1" dirty="0"/>
                        <a:t>Washing Soda</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b="1" dirty="0"/>
                        <a:t>Iron fillings</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6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500034" y="1142984"/>
          <a:ext cx="7572428" cy="3718560"/>
        </p:xfrm>
        <a:graphic>
          <a:graphicData uri="http://schemas.openxmlformats.org/drawingml/2006/table">
            <a:tbl>
              <a:tblPr/>
              <a:tblGrid>
                <a:gridCol w="5214974"/>
                <a:gridCol w="2357454"/>
              </a:tblGrid>
              <a:tr h="200025">
                <a:tc>
                  <a:txBody>
                    <a:bodyPr/>
                    <a:lstStyle/>
                    <a:p>
                      <a:pPr rtl="0" fontAlgn="b"/>
                      <a:r>
                        <a:rPr lang="en-IN" sz="2800" b="1" dirty="0"/>
                        <a:t>Common Salt</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400" b="1" dirty="0">
                          <a:solidFill>
                            <a:srgbClr val="C00000"/>
                          </a:solidFill>
                        </a:rPr>
                        <a:t>Soluble </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b="1" dirty="0"/>
                        <a:t>Fine sand </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400" b="1" dirty="0">
                          <a:solidFill>
                            <a:srgbClr val="C00000"/>
                          </a:solidFill>
                        </a:rPr>
                        <a:t>Insoluble</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b="1" dirty="0"/>
                        <a:t>Talcum Powder</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400" b="1" dirty="0">
                          <a:solidFill>
                            <a:srgbClr val="C00000"/>
                          </a:solidFill>
                        </a:rPr>
                        <a:t>Soluble </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b="1" dirty="0"/>
                        <a:t>Sugar</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400" b="1" dirty="0">
                          <a:solidFill>
                            <a:srgbClr val="C00000"/>
                          </a:solidFill>
                        </a:rPr>
                        <a:t>Soluble </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b="1" dirty="0"/>
                        <a:t>Copper Sulphate</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400" b="1" dirty="0">
                          <a:solidFill>
                            <a:srgbClr val="C00000"/>
                          </a:solidFill>
                        </a:rPr>
                        <a:t>Soluble </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b="1" dirty="0"/>
                        <a:t>Chalk</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400" b="1" dirty="0">
                          <a:solidFill>
                            <a:srgbClr val="C00000"/>
                          </a:solidFill>
                        </a:rPr>
                        <a:t>Insoluble</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b="1" dirty="0"/>
                        <a:t>Washing Soda</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400" b="1" dirty="0">
                          <a:solidFill>
                            <a:srgbClr val="C00000"/>
                          </a:solidFill>
                        </a:rPr>
                        <a:t>Soluble </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b="1" dirty="0"/>
                        <a:t>Iron fillings</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400" b="1" dirty="0">
                          <a:solidFill>
                            <a:srgbClr val="C00000"/>
                          </a:solidFill>
                        </a:rPr>
                        <a:t>Insoluble</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6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571472" y="1142984"/>
          <a:ext cx="7858180" cy="4610100"/>
        </p:xfrm>
        <a:graphic>
          <a:graphicData uri="http://schemas.openxmlformats.org/drawingml/2006/table">
            <a:tbl>
              <a:tblPr/>
              <a:tblGrid>
                <a:gridCol w="7858180"/>
              </a:tblGrid>
              <a:tr h="200025">
                <a:tc>
                  <a:txBody>
                    <a:bodyPr/>
                    <a:lstStyle/>
                    <a:p>
                      <a:pPr rtl="0" fontAlgn="b"/>
                      <a:r>
                        <a:rPr lang="en-IN" sz="2800" dirty="0"/>
                        <a:t>Classify thee following things on the basis of sinking or floating :</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b="1" dirty="0"/>
                        <a:t>Plastic beads</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b="1" dirty="0"/>
                        <a:t>Sand</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b="1" dirty="0"/>
                        <a:t>Wood</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b="1" dirty="0" err="1"/>
                        <a:t>Thermocol</a:t>
                      </a:r>
                      <a:endParaRPr lang="en-IN" sz="2800" b="1" dirty="0"/>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b="1" dirty="0"/>
                        <a:t>Rubber</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b="1" dirty="0"/>
                        <a:t>Aluminium</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b="1" dirty="0"/>
                        <a:t>Gold</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b="1" dirty="0"/>
                        <a:t>An air filled balloon</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6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571472" y="1142984"/>
          <a:ext cx="7858180" cy="3718560"/>
        </p:xfrm>
        <a:graphic>
          <a:graphicData uri="http://schemas.openxmlformats.org/drawingml/2006/table">
            <a:tbl>
              <a:tblPr/>
              <a:tblGrid>
                <a:gridCol w="4714908"/>
                <a:gridCol w="3143272"/>
              </a:tblGrid>
              <a:tr h="200025">
                <a:tc>
                  <a:txBody>
                    <a:bodyPr/>
                    <a:lstStyle/>
                    <a:p>
                      <a:pPr rtl="0" fontAlgn="b"/>
                      <a:r>
                        <a:rPr lang="en-IN" sz="2800" b="1" dirty="0"/>
                        <a:t>Plastic beads</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800" b="1" dirty="0">
                          <a:solidFill>
                            <a:srgbClr val="C00000"/>
                          </a:solidFill>
                        </a:rPr>
                        <a:t>Float</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b="1" dirty="0"/>
                        <a:t>Sand</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800" b="1" dirty="0">
                          <a:solidFill>
                            <a:srgbClr val="C00000"/>
                          </a:solidFill>
                        </a:rPr>
                        <a:t>Sink</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b="1" dirty="0"/>
                        <a:t>Wood</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800" b="1" dirty="0">
                          <a:solidFill>
                            <a:srgbClr val="C00000"/>
                          </a:solidFill>
                        </a:rPr>
                        <a:t>Float</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b="1" dirty="0" err="1"/>
                        <a:t>Thermocol</a:t>
                      </a:r>
                      <a:endParaRPr lang="en-IN" sz="2800" b="1" dirty="0"/>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800" b="1" dirty="0">
                          <a:solidFill>
                            <a:srgbClr val="C00000"/>
                          </a:solidFill>
                        </a:rPr>
                        <a:t>Float</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b="1" dirty="0"/>
                        <a:t>Rubber</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800" b="1" dirty="0">
                          <a:solidFill>
                            <a:srgbClr val="C00000"/>
                          </a:solidFill>
                        </a:rPr>
                        <a:t>Float</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b="1" dirty="0"/>
                        <a:t>Aluminium</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800" b="1" dirty="0">
                          <a:solidFill>
                            <a:srgbClr val="C00000"/>
                          </a:solidFill>
                        </a:rPr>
                        <a:t>Sink</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b="1" dirty="0"/>
                        <a:t>Gold</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800" b="1" dirty="0">
                          <a:solidFill>
                            <a:srgbClr val="C00000"/>
                          </a:solidFill>
                        </a:rPr>
                        <a:t>Sink</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800" b="1" dirty="0"/>
                        <a:t>An air filled balloon</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800" b="1" dirty="0">
                          <a:solidFill>
                            <a:srgbClr val="C00000"/>
                          </a:solidFill>
                        </a:rPr>
                        <a:t>Float</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6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28596" y="2857496"/>
          <a:ext cx="8286807" cy="464820"/>
        </p:xfrm>
        <a:graphic>
          <a:graphicData uri="http://schemas.openxmlformats.org/drawingml/2006/table">
            <a:tbl>
              <a:tblPr/>
              <a:tblGrid>
                <a:gridCol w="8286807"/>
              </a:tblGrid>
              <a:tr h="200025">
                <a:tc>
                  <a:txBody>
                    <a:bodyPr/>
                    <a:lstStyle/>
                    <a:p>
                      <a:pPr rtl="0" fontAlgn="b"/>
                      <a:r>
                        <a:rPr lang="en-IN" sz="2800" b="1" i="0" dirty="0" smtClean="0">
                          <a:solidFill>
                            <a:srgbClr val="000000"/>
                          </a:solidFill>
                          <a:latin typeface="Arial"/>
                        </a:rPr>
                        <a:t>What are the important properties of a material ?</a:t>
                      </a:r>
                      <a:endParaRPr lang="en-IN" sz="4000" b="1" dirty="0"/>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571744"/>
            <a:ext cx="7643866" cy="584775"/>
          </a:xfrm>
          <a:prstGeom prst="rect">
            <a:avLst/>
          </a:prstGeom>
          <a:noFill/>
          <a:ln>
            <a:noFill/>
          </a:ln>
        </p:spPr>
        <p:txBody>
          <a:bodyPr wrap="square" rtlCol="0">
            <a:spAutoFit/>
          </a:bodyPr>
          <a:lstStyle/>
          <a:p>
            <a:pPr algn="ctr"/>
            <a:r>
              <a:rPr lang="en-IN" sz="3200" b="1" dirty="0" smtClean="0"/>
              <a:t>Give example of Spices.</a:t>
            </a:r>
            <a:endParaRPr lang="en-IN" sz="3200" b="1" dirty="0"/>
          </a:p>
        </p:txBody>
      </p:sp>
    </p:spTree>
  </p:cSld>
  <p:clrMapOvr>
    <a:masterClrMapping/>
  </p:clrMapOvr>
</p:sld>
</file>

<file path=ppt/slides/slide6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28596" y="571480"/>
          <a:ext cx="8501122" cy="5757514"/>
        </p:xfrm>
        <a:graphic>
          <a:graphicData uri="http://schemas.openxmlformats.org/drawingml/2006/table">
            <a:tbl>
              <a:tblPr/>
              <a:tblGrid>
                <a:gridCol w="428628"/>
                <a:gridCol w="8072494"/>
              </a:tblGrid>
              <a:tr h="178308">
                <a:tc>
                  <a:txBody>
                    <a:bodyPr/>
                    <a:lstStyle/>
                    <a:p>
                      <a:pPr rtl="0" fontAlgn="b"/>
                      <a:endParaRPr lang="en-IN" sz="1600" dirty="0"/>
                    </a:p>
                  </a:txBody>
                  <a:tcPr marL="14771" marR="14771" marT="9847" marB="98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IN" sz="1600" b="1" dirty="0" smtClean="0">
                          <a:solidFill>
                            <a:srgbClr val="980000"/>
                          </a:solidFill>
                        </a:rPr>
                        <a:t>Important </a:t>
                      </a:r>
                      <a:r>
                        <a:rPr lang="en-IN" sz="1600" b="1" dirty="0">
                          <a:solidFill>
                            <a:srgbClr val="980000"/>
                          </a:solidFill>
                        </a:rPr>
                        <a:t>properties of a </a:t>
                      </a:r>
                      <a:r>
                        <a:rPr lang="en-IN" sz="1600" b="1" dirty="0" smtClean="0">
                          <a:solidFill>
                            <a:srgbClr val="980000"/>
                          </a:solidFill>
                        </a:rPr>
                        <a:t>materials </a:t>
                      </a:r>
                      <a:r>
                        <a:rPr lang="en-IN" sz="1600" b="1" dirty="0">
                          <a:solidFill>
                            <a:srgbClr val="980000"/>
                          </a:solidFill>
                        </a:rPr>
                        <a:t>are :-- </a:t>
                      </a:r>
                    </a:p>
                  </a:txBody>
                  <a:tcPr marL="14771" marR="14771" marT="9847" marB="98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344673">
                <a:tc>
                  <a:txBody>
                    <a:bodyPr/>
                    <a:lstStyle/>
                    <a:p>
                      <a:pPr rtl="0" fontAlgn="b"/>
                      <a:r>
                        <a:rPr lang="en-IN" sz="1600" dirty="0"/>
                        <a:t>(a)</a:t>
                      </a:r>
                    </a:p>
                  </a:txBody>
                  <a:tcPr marL="14771" marR="14771" marT="9847" marB="98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IN" sz="1600" b="1" i="1" dirty="0">
                          <a:solidFill>
                            <a:srgbClr val="980000"/>
                          </a:solidFill>
                          <a:latin typeface="Arial"/>
                        </a:rPr>
                        <a:t>Appearance</a:t>
                      </a:r>
                      <a:r>
                        <a:rPr lang="en-IN" sz="1600" i="0" dirty="0">
                          <a:latin typeface="Arial"/>
                        </a:rPr>
                        <a:t> :-- Materials usually look different from each other. Materials can be either</a:t>
                      </a:r>
                      <a:endParaRPr lang="en-IN" sz="1600" dirty="0"/>
                    </a:p>
                  </a:txBody>
                  <a:tcPr marL="14771" marR="14771" marT="9847" marB="98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183939">
                <a:tc>
                  <a:txBody>
                    <a:bodyPr/>
                    <a:lstStyle/>
                    <a:p>
                      <a:pPr rtl="0" fontAlgn="b"/>
                      <a:endParaRPr lang="en-IN" sz="1600"/>
                    </a:p>
                  </a:txBody>
                  <a:tcPr marL="14771" marR="14771" marT="9847" marB="98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IN" sz="1600" dirty="0"/>
                        <a:t>lustrous or non-lustrous. Metals are lustrous whereas gasses are non-lustrous.</a:t>
                      </a:r>
                    </a:p>
                  </a:txBody>
                  <a:tcPr marL="14771" marR="14771" marT="9847" marB="98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344673">
                <a:tc>
                  <a:txBody>
                    <a:bodyPr/>
                    <a:lstStyle/>
                    <a:p>
                      <a:pPr rtl="0" fontAlgn="b"/>
                      <a:r>
                        <a:rPr lang="en-IN" sz="1600"/>
                        <a:t>(b)</a:t>
                      </a:r>
                    </a:p>
                  </a:txBody>
                  <a:tcPr marL="14771" marR="14771" marT="9847" marB="98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IN" sz="1600" b="1" i="1" dirty="0">
                          <a:solidFill>
                            <a:srgbClr val="980000"/>
                          </a:solidFill>
                          <a:latin typeface="Arial"/>
                        </a:rPr>
                        <a:t>Hardness</a:t>
                      </a:r>
                      <a:r>
                        <a:rPr lang="en-IN" sz="1600" i="0" dirty="0">
                          <a:latin typeface="Arial"/>
                        </a:rPr>
                        <a:t> :-- When the surface of two different materials are rubbed against each other,</a:t>
                      </a:r>
                      <a:endParaRPr lang="en-IN" sz="1600" dirty="0"/>
                    </a:p>
                  </a:txBody>
                  <a:tcPr marL="14771" marR="14771" marT="9847" marB="98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183939">
                <a:tc rowSpan="4">
                  <a:txBody>
                    <a:bodyPr/>
                    <a:lstStyle/>
                    <a:p>
                      <a:pPr rtl="0" fontAlgn="b"/>
                      <a:endParaRPr lang="en-IN" sz="1600"/>
                    </a:p>
                  </a:txBody>
                  <a:tcPr marL="14771" marR="14771" marT="9847" marB="98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IN" sz="1600" dirty="0"/>
                        <a:t>then </a:t>
                      </a:r>
                      <a:r>
                        <a:rPr lang="en-IN" sz="1600" dirty="0" err="1"/>
                        <a:t>tthe</a:t>
                      </a:r>
                      <a:r>
                        <a:rPr lang="en-IN" sz="1600" dirty="0"/>
                        <a:t> surface which </a:t>
                      </a:r>
                      <a:r>
                        <a:rPr lang="en-IN" sz="1600" dirty="0" err="1"/>
                        <a:t>scartches</a:t>
                      </a:r>
                      <a:r>
                        <a:rPr lang="en-IN" sz="1600" dirty="0"/>
                        <a:t> is said to be hard and the property is called the </a:t>
                      </a:r>
                    </a:p>
                  </a:txBody>
                  <a:tcPr marL="14771" marR="14771" marT="9847" marB="98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183939">
                <a:tc vMerge="1">
                  <a:txBody>
                    <a:bodyPr/>
                    <a:lstStyle/>
                    <a:p>
                      <a:endParaRPr lang="en-IN"/>
                    </a:p>
                  </a:txBody>
                  <a:tcPr/>
                </a:tc>
                <a:tc>
                  <a:txBody>
                    <a:bodyPr/>
                    <a:lstStyle/>
                    <a:p>
                      <a:pPr rtl="0" fontAlgn="b"/>
                      <a:r>
                        <a:rPr lang="en-IN" sz="1600" dirty="0"/>
                        <a:t>hardness of the </a:t>
                      </a:r>
                      <a:r>
                        <a:rPr lang="en-IN" sz="1600" dirty="0" err="1"/>
                        <a:t>material.Conversely</a:t>
                      </a:r>
                      <a:r>
                        <a:rPr lang="en-IN" sz="1600" dirty="0"/>
                        <a:t>, the surface which gets </a:t>
                      </a:r>
                      <a:r>
                        <a:rPr lang="en-IN" sz="1600" dirty="0" err="1"/>
                        <a:t>scartched</a:t>
                      </a:r>
                      <a:r>
                        <a:rPr lang="en-IN" sz="1600" dirty="0"/>
                        <a:t> is said to be soft </a:t>
                      </a:r>
                    </a:p>
                  </a:txBody>
                  <a:tcPr marL="14771" marR="14771" marT="9847" marB="98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344673">
                <a:tc vMerge="1">
                  <a:txBody>
                    <a:bodyPr/>
                    <a:lstStyle/>
                    <a:p>
                      <a:endParaRPr lang="en-IN"/>
                    </a:p>
                  </a:txBody>
                  <a:tcPr/>
                </a:tc>
                <a:tc>
                  <a:txBody>
                    <a:bodyPr/>
                    <a:lstStyle/>
                    <a:p>
                      <a:pPr rtl="0" fontAlgn="b"/>
                      <a:r>
                        <a:rPr lang="en-IN" sz="1600" i="0" dirty="0">
                          <a:latin typeface="Arial"/>
                        </a:rPr>
                        <a:t>as compared to the scratching surface. </a:t>
                      </a:r>
                      <a:r>
                        <a:rPr lang="en-IN" sz="1600" i="0" dirty="0">
                          <a:solidFill>
                            <a:srgbClr val="980000"/>
                          </a:solidFill>
                          <a:latin typeface="Arial"/>
                        </a:rPr>
                        <a:t>Example </a:t>
                      </a:r>
                      <a:r>
                        <a:rPr lang="en-IN" sz="1600" i="0" dirty="0">
                          <a:latin typeface="Arial"/>
                        </a:rPr>
                        <a:t>:-- Diamond is the hardest naturally </a:t>
                      </a:r>
                      <a:endParaRPr lang="en-IN" sz="1600" dirty="0"/>
                    </a:p>
                  </a:txBody>
                  <a:tcPr marL="14771" marR="14771" marT="9847" marB="98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178308">
                <a:tc vMerge="1">
                  <a:txBody>
                    <a:bodyPr/>
                    <a:lstStyle/>
                    <a:p>
                      <a:endParaRPr lang="en-IN"/>
                    </a:p>
                  </a:txBody>
                  <a:tcPr/>
                </a:tc>
                <a:tc>
                  <a:txBody>
                    <a:bodyPr/>
                    <a:lstStyle/>
                    <a:p>
                      <a:pPr rtl="0" fontAlgn="b"/>
                      <a:r>
                        <a:rPr lang="en-IN" sz="1600" dirty="0"/>
                        <a:t>occurring substance.</a:t>
                      </a:r>
                    </a:p>
                  </a:txBody>
                  <a:tcPr marL="14771" marR="14771" marT="9847" marB="98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178308">
                <a:tc>
                  <a:txBody>
                    <a:bodyPr/>
                    <a:lstStyle/>
                    <a:p>
                      <a:pPr rtl="0" fontAlgn="b"/>
                      <a:r>
                        <a:rPr lang="en-IN" sz="1600"/>
                        <a:t>(c)</a:t>
                      </a:r>
                    </a:p>
                  </a:txBody>
                  <a:tcPr marL="14771" marR="14771" marT="9847" marB="98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IN" sz="1600" b="1" i="1" dirty="0">
                          <a:solidFill>
                            <a:srgbClr val="980000"/>
                          </a:solidFill>
                          <a:latin typeface="Arial"/>
                        </a:rPr>
                        <a:t>Soluble and Insoluble</a:t>
                      </a:r>
                      <a:r>
                        <a:rPr lang="en-IN" sz="1600" i="0" dirty="0">
                          <a:latin typeface="Arial"/>
                        </a:rPr>
                        <a:t> :-- Materials can be grouped on the basis of properties of </a:t>
                      </a:r>
                      <a:endParaRPr lang="en-IN" sz="1600" dirty="0"/>
                    </a:p>
                  </a:txBody>
                  <a:tcPr marL="14771" marR="14771" marT="9847" marB="98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178308">
                <a:tc rowSpan="3">
                  <a:txBody>
                    <a:bodyPr/>
                    <a:lstStyle/>
                    <a:p>
                      <a:pPr rtl="0" fontAlgn="b"/>
                      <a:endParaRPr lang="en-IN" sz="1600"/>
                    </a:p>
                  </a:txBody>
                  <a:tcPr marL="14771" marR="14771" marT="9847" marB="98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IN" sz="1600" i="0" dirty="0">
                          <a:latin typeface="Arial"/>
                        </a:rPr>
                        <a:t>solubility. Substances which dissolve in water are called </a:t>
                      </a:r>
                      <a:r>
                        <a:rPr lang="en-IN" sz="1600" b="1" i="1" dirty="0">
                          <a:solidFill>
                            <a:srgbClr val="980000"/>
                          </a:solidFill>
                          <a:latin typeface="Arial"/>
                        </a:rPr>
                        <a:t>Soluble substances</a:t>
                      </a:r>
                      <a:r>
                        <a:rPr lang="en-IN" sz="1600" i="0" dirty="0">
                          <a:latin typeface="Arial"/>
                        </a:rPr>
                        <a:t>.</a:t>
                      </a:r>
                      <a:endParaRPr lang="en-IN" sz="1600" dirty="0"/>
                    </a:p>
                  </a:txBody>
                  <a:tcPr marL="14771" marR="14771" marT="9847" marB="98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344673">
                <a:tc vMerge="1">
                  <a:txBody>
                    <a:bodyPr/>
                    <a:lstStyle/>
                    <a:p>
                      <a:endParaRPr lang="en-IN"/>
                    </a:p>
                  </a:txBody>
                  <a:tcPr/>
                </a:tc>
                <a:tc>
                  <a:txBody>
                    <a:bodyPr/>
                    <a:lstStyle/>
                    <a:p>
                      <a:pPr rtl="0" fontAlgn="b"/>
                      <a:r>
                        <a:rPr lang="en-IN" sz="1600" i="0" dirty="0">
                          <a:solidFill>
                            <a:srgbClr val="980000"/>
                          </a:solidFill>
                          <a:latin typeface="Arial"/>
                        </a:rPr>
                        <a:t>Example</a:t>
                      </a:r>
                      <a:r>
                        <a:rPr lang="en-IN" sz="1600" i="0" dirty="0">
                          <a:latin typeface="Arial"/>
                        </a:rPr>
                        <a:t> :-- </a:t>
                      </a:r>
                      <a:r>
                        <a:rPr lang="en-IN" sz="1600" i="0" dirty="0" err="1">
                          <a:latin typeface="Arial"/>
                        </a:rPr>
                        <a:t>Salt,sugar</a:t>
                      </a:r>
                      <a:r>
                        <a:rPr lang="en-IN" sz="1600" i="0" dirty="0">
                          <a:latin typeface="Arial"/>
                        </a:rPr>
                        <a:t> etc. A large number of substance are insoluble in water are called</a:t>
                      </a:r>
                      <a:endParaRPr lang="en-IN" sz="1600" dirty="0"/>
                    </a:p>
                  </a:txBody>
                  <a:tcPr marL="14771" marR="14771" marT="9847" marB="98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178308">
                <a:tc vMerge="1">
                  <a:txBody>
                    <a:bodyPr/>
                    <a:lstStyle/>
                    <a:p>
                      <a:endParaRPr lang="en-IN"/>
                    </a:p>
                  </a:txBody>
                  <a:tcPr/>
                </a:tc>
                <a:tc>
                  <a:txBody>
                    <a:bodyPr/>
                    <a:lstStyle/>
                    <a:p>
                      <a:pPr rtl="0" fontAlgn="b"/>
                      <a:r>
                        <a:rPr lang="en-IN" sz="1600" b="1" i="1" dirty="0" err="1">
                          <a:solidFill>
                            <a:srgbClr val="980000"/>
                          </a:solidFill>
                          <a:latin typeface="Arial"/>
                        </a:rPr>
                        <a:t>Insolube</a:t>
                      </a:r>
                      <a:r>
                        <a:rPr lang="en-IN" sz="1600" b="1" i="1" dirty="0">
                          <a:solidFill>
                            <a:srgbClr val="980000"/>
                          </a:solidFill>
                          <a:latin typeface="Arial"/>
                        </a:rPr>
                        <a:t> substances</a:t>
                      </a:r>
                      <a:r>
                        <a:rPr lang="en-IN" sz="1600" i="0" dirty="0">
                          <a:latin typeface="Arial"/>
                        </a:rPr>
                        <a:t>. </a:t>
                      </a:r>
                      <a:r>
                        <a:rPr lang="en-IN" sz="1600" i="0" dirty="0">
                          <a:solidFill>
                            <a:srgbClr val="980000"/>
                          </a:solidFill>
                          <a:latin typeface="Arial"/>
                        </a:rPr>
                        <a:t>Example</a:t>
                      </a:r>
                      <a:r>
                        <a:rPr lang="en-IN" sz="1600" i="0" dirty="0">
                          <a:latin typeface="Arial"/>
                        </a:rPr>
                        <a:t> :-- </a:t>
                      </a:r>
                      <a:r>
                        <a:rPr lang="en-IN" sz="1600" i="0" dirty="0" err="1">
                          <a:latin typeface="Arial"/>
                        </a:rPr>
                        <a:t>metals,stones,mud,sand,wood</a:t>
                      </a:r>
                      <a:endParaRPr lang="en-IN" sz="1600" dirty="0"/>
                    </a:p>
                  </a:txBody>
                  <a:tcPr marL="14771" marR="14771" marT="9847" marB="98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344673">
                <a:tc>
                  <a:txBody>
                    <a:bodyPr/>
                    <a:lstStyle/>
                    <a:p>
                      <a:pPr rtl="0" fontAlgn="b"/>
                      <a:r>
                        <a:rPr lang="en-IN" sz="1600"/>
                        <a:t>(d)</a:t>
                      </a:r>
                    </a:p>
                  </a:txBody>
                  <a:tcPr marL="14771" marR="14771" marT="9847" marB="98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IN" sz="1600" b="1" i="1" dirty="0">
                          <a:solidFill>
                            <a:srgbClr val="980000"/>
                          </a:solidFill>
                          <a:latin typeface="Arial"/>
                        </a:rPr>
                        <a:t>Float or Sink in Water</a:t>
                      </a:r>
                      <a:r>
                        <a:rPr lang="en-IN" sz="1600" i="0" dirty="0">
                          <a:latin typeface="Arial"/>
                        </a:rPr>
                        <a:t> :-- We have seen the substances like washing </a:t>
                      </a:r>
                      <a:r>
                        <a:rPr lang="en-IN" sz="1600" i="0" dirty="0" err="1">
                          <a:latin typeface="Arial"/>
                        </a:rPr>
                        <a:t>soda,sand,sugar</a:t>
                      </a:r>
                      <a:r>
                        <a:rPr lang="en-IN" sz="1600" i="0" dirty="0">
                          <a:latin typeface="Arial"/>
                        </a:rPr>
                        <a:t> </a:t>
                      </a:r>
                      <a:endParaRPr lang="en-IN" sz="1600" dirty="0"/>
                    </a:p>
                  </a:txBody>
                  <a:tcPr marL="14771" marR="14771" marT="9847" marB="98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183939">
                <a:tc rowSpan="4">
                  <a:txBody>
                    <a:bodyPr/>
                    <a:lstStyle/>
                    <a:p>
                      <a:pPr rtl="0" fontAlgn="b"/>
                      <a:endParaRPr lang="en-IN" sz="1600"/>
                    </a:p>
                  </a:txBody>
                  <a:tcPr marL="14771" marR="14771" marT="9847" marB="98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IN" sz="1600" dirty="0"/>
                        <a:t>and calk powder sink in water, whereas materials like coconut oil and kerosene float</a:t>
                      </a:r>
                    </a:p>
                  </a:txBody>
                  <a:tcPr marL="14771" marR="14771" marT="9847" marB="98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183939">
                <a:tc vMerge="1">
                  <a:txBody>
                    <a:bodyPr/>
                    <a:lstStyle/>
                    <a:p>
                      <a:endParaRPr lang="en-IN"/>
                    </a:p>
                  </a:txBody>
                  <a:tcPr/>
                </a:tc>
                <a:tc>
                  <a:txBody>
                    <a:bodyPr/>
                    <a:lstStyle/>
                    <a:p>
                      <a:pPr rtl="0" fontAlgn="b"/>
                      <a:r>
                        <a:rPr lang="en-IN" sz="1600" dirty="0"/>
                        <a:t>on the surface of water. It is because the </a:t>
                      </a:r>
                      <a:r>
                        <a:rPr lang="en-IN" sz="1600" dirty="0" err="1"/>
                        <a:t>subtances</a:t>
                      </a:r>
                      <a:r>
                        <a:rPr lang="en-IN" sz="1600" dirty="0"/>
                        <a:t> heavier than water sink in it </a:t>
                      </a:r>
                    </a:p>
                  </a:txBody>
                  <a:tcPr marL="14771" marR="14771" marT="9847" marB="98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183939">
                <a:tc vMerge="1">
                  <a:txBody>
                    <a:bodyPr/>
                    <a:lstStyle/>
                    <a:p>
                      <a:endParaRPr lang="en-IN"/>
                    </a:p>
                  </a:txBody>
                  <a:tcPr/>
                </a:tc>
                <a:tc>
                  <a:txBody>
                    <a:bodyPr/>
                    <a:lstStyle/>
                    <a:p>
                      <a:pPr rtl="0" fontAlgn="b"/>
                      <a:r>
                        <a:rPr lang="en-IN" sz="1600" dirty="0"/>
                        <a:t>whereas the substances lighter than water float on it . Thus, we can group material on </a:t>
                      </a:r>
                    </a:p>
                  </a:txBody>
                  <a:tcPr marL="14771" marR="14771" marT="9847" marB="98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178308">
                <a:tc vMerge="1">
                  <a:txBody>
                    <a:bodyPr/>
                    <a:lstStyle/>
                    <a:p>
                      <a:endParaRPr lang="en-IN"/>
                    </a:p>
                  </a:txBody>
                  <a:tcPr/>
                </a:tc>
                <a:tc>
                  <a:txBody>
                    <a:bodyPr/>
                    <a:lstStyle/>
                    <a:p>
                      <a:pPr rtl="0" fontAlgn="b"/>
                      <a:r>
                        <a:rPr lang="en-IN" sz="1600" dirty="0"/>
                        <a:t>the basis of sinking or floatation in water .</a:t>
                      </a:r>
                    </a:p>
                  </a:txBody>
                  <a:tcPr marL="14771" marR="14771" marT="9847" marB="98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344673">
                <a:tc>
                  <a:txBody>
                    <a:bodyPr/>
                    <a:lstStyle/>
                    <a:p>
                      <a:pPr rtl="0" fontAlgn="b"/>
                      <a:r>
                        <a:rPr lang="en-IN" sz="1600"/>
                        <a:t>(e)</a:t>
                      </a:r>
                    </a:p>
                  </a:txBody>
                  <a:tcPr marL="14771" marR="14771" marT="9847" marB="98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IN" sz="1600" b="1" i="1" dirty="0">
                          <a:solidFill>
                            <a:srgbClr val="980000"/>
                          </a:solidFill>
                          <a:latin typeface="Arial"/>
                        </a:rPr>
                        <a:t>Transparency</a:t>
                      </a:r>
                      <a:r>
                        <a:rPr lang="en-IN" sz="1600" i="0" dirty="0">
                          <a:latin typeface="Arial"/>
                        </a:rPr>
                        <a:t> :-- Materials have the property of </a:t>
                      </a:r>
                      <a:r>
                        <a:rPr lang="en-IN" sz="1600" i="0" dirty="0" err="1">
                          <a:latin typeface="Arial"/>
                        </a:rPr>
                        <a:t>transperancy.Some</a:t>
                      </a:r>
                      <a:r>
                        <a:rPr lang="en-IN" sz="1600" i="0" dirty="0">
                          <a:latin typeface="Arial"/>
                        </a:rPr>
                        <a:t> materials are </a:t>
                      </a:r>
                      <a:endParaRPr lang="en-IN" sz="1600" dirty="0"/>
                    </a:p>
                  </a:txBody>
                  <a:tcPr marL="14771" marR="14771" marT="9847" marB="98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183939">
                <a:tc rowSpan="2">
                  <a:txBody>
                    <a:bodyPr/>
                    <a:lstStyle/>
                    <a:p>
                      <a:pPr rtl="0" fontAlgn="b"/>
                      <a:endParaRPr lang="en-IN" sz="1600"/>
                    </a:p>
                  </a:txBody>
                  <a:tcPr marL="14771" marR="14771" marT="9847" marB="98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IN" sz="1600" dirty="0"/>
                        <a:t>grouped into three categories are grouped into three categories according to </a:t>
                      </a:r>
                    </a:p>
                  </a:txBody>
                  <a:tcPr marL="14771" marR="14771" marT="9847" marB="98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178308">
                <a:tc vMerge="1">
                  <a:txBody>
                    <a:bodyPr/>
                    <a:lstStyle/>
                    <a:p>
                      <a:endParaRPr lang="en-IN"/>
                    </a:p>
                  </a:txBody>
                  <a:tcPr/>
                </a:tc>
                <a:tc>
                  <a:txBody>
                    <a:bodyPr/>
                    <a:lstStyle/>
                    <a:p>
                      <a:pPr rtl="0" fontAlgn="b"/>
                      <a:r>
                        <a:rPr lang="en-IN" sz="1600" i="0" dirty="0" err="1">
                          <a:latin typeface="Arial"/>
                        </a:rPr>
                        <a:t>transperancy</a:t>
                      </a:r>
                      <a:r>
                        <a:rPr lang="en-IN" sz="1600" i="0" dirty="0">
                          <a:latin typeface="Arial"/>
                        </a:rPr>
                        <a:t> :-- </a:t>
                      </a:r>
                      <a:r>
                        <a:rPr lang="en-IN" sz="1600" i="0" dirty="0">
                          <a:solidFill>
                            <a:srgbClr val="980000"/>
                          </a:solidFill>
                          <a:latin typeface="Arial"/>
                        </a:rPr>
                        <a:t>Transparent Object</a:t>
                      </a:r>
                      <a:r>
                        <a:rPr lang="en-IN" sz="1600" i="0" dirty="0">
                          <a:latin typeface="Arial"/>
                        </a:rPr>
                        <a:t>, </a:t>
                      </a:r>
                      <a:r>
                        <a:rPr lang="en-IN" sz="1600" i="0" dirty="0" err="1">
                          <a:solidFill>
                            <a:srgbClr val="980000"/>
                          </a:solidFill>
                          <a:latin typeface="Arial"/>
                        </a:rPr>
                        <a:t>Transparency</a:t>
                      </a:r>
                      <a:r>
                        <a:rPr lang="en-IN" sz="1600" i="0" dirty="0" err="1">
                          <a:latin typeface="Arial"/>
                        </a:rPr>
                        <a:t>,</a:t>
                      </a:r>
                      <a:r>
                        <a:rPr lang="en-IN" sz="1600" i="0" dirty="0" err="1">
                          <a:solidFill>
                            <a:srgbClr val="980000"/>
                          </a:solidFill>
                          <a:latin typeface="Arial"/>
                        </a:rPr>
                        <a:t>Opaque</a:t>
                      </a:r>
                      <a:r>
                        <a:rPr lang="en-IN" sz="1600" i="0" dirty="0">
                          <a:latin typeface="Arial"/>
                        </a:rPr>
                        <a:t> and </a:t>
                      </a:r>
                      <a:r>
                        <a:rPr lang="en-IN" sz="1600" i="0" dirty="0">
                          <a:solidFill>
                            <a:srgbClr val="980000"/>
                          </a:solidFill>
                          <a:latin typeface="Arial"/>
                        </a:rPr>
                        <a:t>Opacity</a:t>
                      </a:r>
                      <a:r>
                        <a:rPr lang="en-IN" sz="1600" i="0" dirty="0">
                          <a:latin typeface="Arial"/>
                        </a:rPr>
                        <a:t>.</a:t>
                      </a:r>
                      <a:endParaRPr lang="en-IN" sz="1600" dirty="0"/>
                    </a:p>
                  </a:txBody>
                  <a:tcPr marL="14771" marR="14771" marT="9847" marB="9847"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6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28596" y="2687952"/>
          <a:ext cx="8286807" cy="891540"/>
        </p:xfrm>
        <a:graphic>
          <a:graphicData uri="http://schemas.openxmlformats.org/drawingml/2006/table">
            <a:tbl>
              <a:tblPr/>
              <a:tblGrid>
                <a:gridCol w="8286807"/>
              </a:tblGrid>
              <a:tr h="142876">
                <a:tc>
                  <a:txBody>
                    <a:bodyPr/>
                    <a:lstStyle/>
                    <a:p>
                      <a:pPr rtl="0" fontAlgn="b"/>
                      <a:r>
                        <a:rPr lang="en-IN" sz="2800" b="1" i="0" kern="1200" dirty="0" smtClean="0">
                          <a:solidFill>
                            <a:schemeClr val="tx1"/>
                          </a:solidFill>
                          <a:latin typeface="+mn-lt"/>
                          <a:ea typeface="+mn-ea"/>
                          <a:cs typeface="+mn-cs"/>
                        </a:rPr>
                        <a:t>How will you determine hardness of a given substance ?</a:t>
                      </a:r>
                      <a:endParaRPr lang="en-IN" sz="5400" b="1" dirty="0"/>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6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714348" y="1857364"/>
          <a:ext cx="7786742" cy="3360420"/>
        </p:xfrm>
        <a:graphic>
          <a:graphicData uri="http://schemas.openxmlformats.org/drawingml/2006/table">
            <a:tbl>
              <a:tblPr/>
              <a:tblGrid>
                <a:gridCol w="7786742"/>
              </a:tblGrid>
              <a:tr h="200025">
                <a:tc>
                  <a:txBody>
                    <a:bodyPr/>
                    <a:lstStyle/>
                    <a:p>
                      <a:pPr rtl="0" fontAlgn="b"/>
                      <a:r>
                        <a:rPr lang="en-IN" sz="2600" dirty="0"/>
                        <a:t>The best way of finding out the hardness of a given substances is to scratch two </a:t>
                      </a:r>
                      <a:r>
                        <a:rPr lang="en-IN" sz="2600" dirty="0" smtClean="0"/>
                        <a:t>different materials. </a:t>
                      </a:r>
                      <a:endParaRPr lang="en-IN" sz="2600" dirty="0"/>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600" dirty="0" smtClean="0"/>
                        <a:t>When </a:t>
                      </a:r>
                      <a:r>
                        <a:rPr lang="en-IN" sz="2600" dirty="0"/>
                        <a:t>the surfaces of two different materials are rubbed against </a:t>
                      </a:r>
                      <a:r>
                        <a:rPr lang="en-IN" sz="2600" dirty="0" smtClean="0"/>
                        <a:t>each </a:t>
                      </a:r>
                      <a:r>
                        <a:rPr lang="en-IN" sz="2600" i="0" dirty="0" smtClean="0">
                          <a:latin typeface="+mn-lt"/>
                        </a:rPr>
                        <a:t>other, then the surface which </a:t>
                      </a:r>
                      <a:r>
                        <a:rPr lang="en-IN" sz="2600" b="1" i="0" dirty="0" smtClean="0">
                          <a:latin typeface="+mn-lt"/>
                        </a:rPr>
                        <a:t>scratches is</a:t>
                      </a:r>
                      <a:endParaRPr lang="en-IN" sz="2600" dirty="0"/>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600" i="0" dirty="0" smtClean="0">
                          <a:latin typeface="+mn-lt"/>
                        </a:rPr>
                        <a:t>said </a:t>
                      </a:r>
                      <a:r>
                        <a:rPr lang="en-IN" sz="2600" i="0" dirty="0">
                          <a:latin typeface="+mn-lt"/>
                        </a:rPr>
                        <a:t>to be </a:t>
                      </a:r>
                      <a:r>
                        <a:rPr lang="en-IN" sz="2600" i="0" dirty="0">
                          <a:solidFill>
                            <a:srgbClr val="4A86E8"/>
                          </a:solidFill>
                          <a:latin typeface="+mn-lt"/>
                        </a:rPr>
                        <a:t>hard </a:t>
                      </a:r>
                      <a:r>
                        <a:rPr lang="en-IN" sz="2600" i="0" dirty="0">
                          <a:latin typeface="+mn-lt"/>
                        </a:rPr>
                        <a:t>and the property is called </a:t>
                      </a:r>
                      <a:r>
                        <a:rPr lang="en-IN" sz="2600" i="0" dirty="0" smtClean="0">
                          <a:latin typeface="+mn-lt"/>
                        </a:rPr>
                        <a:t>hardness of the </a:t>
                      </a:r>
                      <a:endParaRPr lang="en-IN" sz="2600" dirty="0">
                        <a:latin typeface="+mn-lt"/>
                      </a:endParaRP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IN" sz="2600" i="0" dirty="0" smtClean="0">
                          <a:latin typeface="+mn-lt"/>
                        </a:rPr>
                        <a:t>material . Conversely</a:t>
                      </a:r>
                      <a:r>
                        <a:rPr lang="en-IN" sz="2600" i="0" dirty="0">
                          <a:latin typeface="+mn-lt"/>
                        </a:rPr>
                        <a:t>, the surface which </a:t>
                      </a:r>
                      <a:r>
                        <a:rPr lang="en-IN" sz="2600" b="1" i="0" dirty="0">
                          <a:latin typeface="+mn-lt"/>
                        </a:rPr>
                        <a:t>gets scratched</a:t>
                      </a:r>
                      <a:r>
                        <a:rPr lang="en-IN" sz="2600" i="0" dirty="0">
                          <a:latin typeface="+mn-lt"/>
                        </a:rPr>
                        <a:t> is said to be </a:t>
                      </a:r>
                      <a:r>
                        <a:rPr lang="en-IN" sz="2600" i="0" dirty="0">
                          <a:solidFill>
                            <a:srgbClr val="4A86E8"/>
                          </a:solidFill>
                          <a:latin typeface="+mn-lt"/>
                        </a:rPr>
                        <a:t>soft </a:t>
                      </a:r>
                      <a:r>
                        <a:rPr lang="en-IN" sz="2600" dirty="0" smtClean="0">
                          <a:latin typeface="+mn-lt"/>
                        </a:rPr>
                        <a:t>as compared to the scratching surface.</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endParaRPr lang="en-IN" sz="2600" dirty="0">
                        <a:latin typeface="+mn-lt"/>
                      </a:endParaRP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6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CHAPTER </a:t>
            </a:r>
            <a:r>
              <a:rPr lang="en-US" b="1" dirty="0" smtClean="0"/>
              <a:t>5: SEPARATION OF      SUBSTANCE</a:t>
            </a:r>
            <a:endParaRPr lang="en-IN" b="1" dirty="0"/>
          </a:p>
        </p:txBody>
      </p:sp>
      <p:sp>
        <p:nvSpPr>
          <p:cNvPr id="3" name="TextBox 2"/>
          <p:cNvSpPr txBox="1"/>
          <p:nvPr/>
        </p:nvSpPr>
        <p:spPr>
          <a:xfrm>
            <a:off x="857224" y="3714752"/>
            <a:ext cx="7643866" cy="461665"/>
          </a:xfrm>
          <a:prstGeom prst="rect">
            <a:avLst/>
          </a:prstGeom>
          <a:noFill/>
          <a:ln>
            <a:solidFill>
              <a:schemeClr val="tx1"/>
            </a:solidFill>
          </a:ln>
        </p:spPr>
        <p:txBody>
          <a:bodyPr wrap="square" rtlCol="0">
            <a:spAutoFit/>
          </a:bodyPr>
          <a:lstStyle/>
          <a:p>
            <a:pPr algn="ctr"/>
            <a:r>
              <a:rPr lang="en-US" sz="2400" b="1" dirty="0" smtClean="0"/>
              <a:t>SUB TOPICS</a:t>
            </a:r>
            <a:endParaRPr lang="en-IN" sz="2400" b="1" dirty="0"/>
          </a:p>
        </p:txBody>
      </p:sp>
      <p:sp>
        <p:nvSpPr>
          <p:cNvPr id="4" name="TextBox 3"/>
          <p:cNvSpPr txBox="1"/>
          <p:nvPr/>
        </p:nvSpPr>
        <p:spPr>
          <a:xfrm>
            <a:off x="857224" y="4357694"/>
            <a:ext cx="7643866" cy="461665"/>
          </a:xfrm>
          <a:prstGeom prst="rect">
            <a:avLst/>
          </a:prstGeom>
          <a:noFill/>
          <a:ln>
            <a:solidFill>
              <a:schemeClr val="tx1"/>
            </a:solidFill>
          </a:ln>
        </p:spPr>
        <p:txBody>
          <a:bodyPr wrap="square" rtlCol="0">
            <a:spAutoFit/>
          </a:bodyPr>
          <a:lstStyle/>
          <a:p>
            <a:pPr algn="ctr"/>
            <a:r>
              <a:rPr lang="en-US" sz="2400" b="1" dirty="0" smtClean="0"/>
              <a:t>TEXTUAL QUESTIONS</a:t>
            </a:r>
            <a:endParaRPr lang="en-IN" sz="2400" b="1" dirty="0"/>
          </a:p>
        </p:txBody>
      </p:sp>
    </p:spTree>
  </p:cSld>
  <p:clrMapOvr>
    <a:masterClrMapping/>
  </p:clrMapOvr>
</p:sld>
</file>

<file path=ppt/slides/slide6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14338"/>
            <a:ext cx="7772400" cy="1470025"/>
          </a:xfrm>
        </p:spPr>
        <p:txBody>
          <a:bodyPr>
            <a:normAutofit/>
          </a:bodyPr>
          <a:lstStyle/>
          <a:p>
            <a:r>
              <a:rPr lang="en-US" sz="3200" b="1" dirty="0" smtClean="0"/>
              <a:t>Sub Topics</a:t>
            </a:r>
            <a:endParaRPr lang="en-IN" sz="3200" b="1" dirty="0"/>
          </a:p>
        </p:txBody>
      </p:sp>
      <p:sp>
        <p:nvSpPr>
          <p:cNvPr id="49" name="TextBox 48"/>
          <p:cNvSpPr txBox="1"/>
          <p:nvPr/>
        </p:nvSpPr>
        <p:spPr>
          <a:xfrm>
            <a:off x="785786" y="2214554"/>
            <a:ext cx="7643866" cy="461665"/>
          </a:xfrm>
          <a:prstGeom prst="rect">
            <a:avLst/>
          </a:prstGeom>
          <a:noFill/>
          <a:ln>
            <a:solidFill>
              <a:schemeClr val="tx1"/>
            </a:solidFill>
          </a:ln>
        </p:spPr>
        <p:txBody>
          <a:bodyPr wrap="square" rtlCol="0">
            <a:spAutoFit/>
          </a:bodyPr>
          <a:lstStyle/>
          <a:p>
            <a:pPr algn="ctr"/>
            <a:r>
              <a:rPr lang="en-US" sz="2400" b="1" dirty="0" smtClean="0"/>
              <a:t>NEED FOR SEPARATION OF MIXTURES</a:t>
            </a:r>
            <a:endParaRPr lang="en-IN" sz="2400" b="1" dirty="0"/>
          </a:p>
        </p:txBody>
      </p:sp>
      <p:sp>
        <p:nvSpPr>
          <p:cNvPr id="5" name="TextBox 4"/>
          <p:cNvSpPr txBox="1"/>
          <p:nvPr/>
        </p:nvSpPr>
        <p:spPr>
          <a:xfrm>
            <a:off x="785786" y="2857496"/>
            <a:ext cx="7643866" cy="461665"/>
          </a:xfrm>
          <a:prstGeom prst="rect">
            <a:avLst/>
          </a:prstGeom>
          <a:noFill/>
          <a:ln>
            <a:solidFill>
              <a:schemeClr val="tx1"/>
            </a:solidFill>
          </a:ln>
        </p:spPr>
        <p:txBody>
          <a:bodyPr wrap="square" rtlCol="0">
            <a:spAutoFit/>
          </a:bodyPr>
          <a:lstStyle/>
          <a:p>
            <a:pPr algn="ctr"/>
            <a:r>
              <a:rPr lang="en-US" sz="2400" b="1" dirty="0" smtClean="0"/>
              <a:t>METHODS OF SEAPARATION OF MIXTURES</a:t>
            </a:r>
            <a:endParaRPr lang="en-IN" sz="2400" b="1" dirty="0"/>
          </a:p>
        </p:txBody>
      </p:sp>
      <p:sp>
        <p:nvSpPr>
          <p:cNvPr id="6" name="TextBox 5"/>
          <p:cNvSpPr txBox="1"/>
          <p:nvPr/>
        </p:nvSpPr>
        <p:spPr>
          <a:xfrm>
            <a:off x="785786" y="3500438"/>
            <a:ext cx="7643866" cy="461665"/>
          </a:xfrm>
          <a:prstGeom prst="rect">
            <a:avLst/>
          </a:prstGeom>
          <a:noFill/>
          <a:ln>
            <a:solidFill>
              <a:schemeClr val="tx1"/>
            </a:solidFill>
          </a:ln>
        </p:spPr>
        <p:txBody>
          <a:bodyPr wrap="square" rtlCol="0">
            <a:spAutoFit/>
          </a:bodyPr>
          <a:lstStyle/>
          <a:p>
            <a:pPr algn="ctr"/>
            <a:r>
              <a:rPr lang="en-US" sz="2400" b="1" dirty="0" smtClean="0"/>
              <a:t>SEPARATION OF INSOLUBLE SOLIDS FROM A MIXTURE</a:t>
            </a:r>
            <a:endParaRPr lang="en-IN" sz="2400" b="1" dirty="0"/>
          </a:p>
        </p:txBody>
      </p:sp>
      <p:sp>
        <p:nvSpPr>
          <p:cNvPr id="9" name="TextBox 8"/>
          <p:cNvSpPr txBox="1"/>
          <p:nvPr/>
        </p:nvSpPr>
        <p:spPr>
          <a:xfrm>
            <a:off x="785786" y="4214818"/>
            <a:ext cx="7643866" cy="461665"/>
          </a:xfrm>
          <a:prstGeom prst="rect">
            <a:avLst/>
          </a:prstGeom>
          <a:noFill/>
          <a:ln>
            <a:solidFill>
              <a:schemeClr val="tx1"/>
            </a:solidFill>
          </a:ln>
        </p:spPr>
        <p:txBody>
          <a:bodyPr wrap="square" rtlCol="0">
            <a:spAutoFit/>
          </a:bodyPr>
          <a:lstStyle/>
          <a:p>
            <a:pPr algn="ctr"/>
            <a:r>
              <a:rPr lang="en-US" sz="2400" b="1" dirty="0" smtClean="0"/>
              <a:t>DISSOLVING SOLUBLE SUBSTANCES IN WATER</a:t>
            </a:r>
            <a:endParaRPr lang="en-IN" sz="2400" b="1" dirty="0"/>
          </a:p>
        </p:txBody>
      </p:sp>
    </p:spTree>
  </p:cSld>
  <p:clrMapOvr>
    <a:masterClrMapping/>
  </p:clrMapOvr>
</p:sld>
</file>

<file path=ppt/slides/slide6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646331"/>
          </a:xfrm>
          <a:prstGeom prst="rect">
            <a:avLst/>
          </a:prstGeom>
          <a:noFill/>
          <a:ln>
            <a:noFill/>
          </a:ln>
        </p:spPr>
        <p:txBody>
          <a:bodyPr wrap="square" rtlCol="0">
            <a:spAutoFit/>
          </a:bodyPr>
          <a:lstStyle/>
          <a:p>
            <a:pPr algn="ctr"/>
            <a:r>
              <a:rPr lang="en-US" sz="3600" b="1" dirty="0" smtClean="0"/>
              <a:t>Need for Separation of mixtures</a:t>
            </a:r>
            <a:endParaRPr lang="en-IN" sz="3600" b="1" dirty="0"/>
          </a:p>
        </p:txBody>
      </p:sp>
    </p:spTree>
  </p:cSld>
  <p:clrMapOvr>
    <a:masterClrMapping/>
  </p:clrMapOvr>
</p:sld>
</file>

<file path=ppt/slides/slide6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1200329"/>
          </a:xfrm>
          <a:prstGeom prst="rect">
            <a:avLst/>
          </a:prstGeom>
          <a:noFill/>
          <a:ln>
            <a:noFill/>
          </a:ln>
        </p:spPr>
        <p:txBody>
          <a:bodyPr wrap="square" rtlCol="0">
            <a:spAutoFit/>
          </a:bodyPr>
          <a:lstStyle/>
          <a:p>
            <a:r>
              <a:rPr lang="en-IN" sz="3600" b="1" dirty="0" smtClean="0"/>
              <a:t>Naturally </a:t>
            </a:r>
            <a:r>
              <a:rPr lang="en-IN" sz="3600" b="1" dirty="0" smtClean="0"/>
              <a:t>occurring </a:t>
            </a:r>
            <a:r>
              <a:rPr lang="en-IN" sz="3600" b="1" dirty="0" smtClean="0"/>
              <a:t>substances contain ______ substances.</a:t>
            </a:r>
            <a:endParaRPr lang="en-IN" sz="3600" b="1" dirty="0"/>
          </a:p>
        </p:txBody>
      </p:sp>
    </p:spTree>
  </p:cSld>
  <p:clrMapOvr>
    <a:masterClrMapping/>
  </p:clrMapOvr>
</p:sld>
</file>

<file path=ppt/slides/slide6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1200329"/>
          </a:xfrm>
          <a:prstGeom prst="rect">
            <a:avLst/>
          </a:prstGeom>
          <a:noFill/>
          <a:ln>
            <a:noFill/>
          </a:ln>
        </p:spPr>
        <p:txBody>
          <a:bodyPr wrap="square" rtlCol="0">
            <a:spAutoFit/>
          </a:bodyPr>
          <a:lstStyle/>
          <a:p>
            <a:r>
              <a:rPr lang="en-IN" sz="3600" b="1" dirty="0" smtClean="0"/>
              <a:t>Naturally </a:t>
            </a:r>
            <a:r>
              <a:rPr lang="en-IN" sz="3600" b="1" dirty="0" smtClean="0"/>
              <a:t>occurring </a:t>
            </a:r>
            <a:r>
              <a:rPr lang="en-IN" sz="3600" b="1" dirty="0" smtClean="0"/>
              <a:t>substances contain </a:t>
            </a:r>
            <a:r>
              <a:rPr lang="en-IN" sz="3600" b="1" dirty="0" smtClean="0">
                <a:solidFill>
                  <a:srgbClr val="C00000"/>
                </a:solidFill>
              </a:rPr>
              <a:t>harmful </a:t>
            </a:r>
            <a:r>
              <a:rPr lang="en-IN" sz="3600" b="1" dirty="0" smtClean="0"/>
              <a:t>substances</a:t>
            </a:r>
            <a:r>
              <a:rPr lang="en-IN" sz="3600" b="1" dirty="0" smtClean="0"/>
              <a:t>.</a:t>
            </a:r>
            <a:endParaRPr lang="en-IN" sz="3600" b="1" dirty="0"/>
          </a:p>
        </p:txBody>
      </p:sp>
    </p:spTree>
  </p:cSld>
  <p:clrMapOvr>
    <a:masterClrMapping/>
  </p:clrMapOvr>
</p:sld>
</file>

<file path=ppt/slides/slide6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1200329"/>
          </a:xfrm>
          <a:prstGeom prst="rect">
            <a:avLst/>
          </a:prstGeom>
          <a:noFill/>
          <a:ln>
            <a:noFill/>
          </a:ln>
        </p:spPr>
        <p:txBody>
          <a:bodyPr wrap="square" rtlCol="0">
            <a:spAutoFit/>
          </a:bodyPr>
          <a:lstStyle/>
          <a:p>
            <a:r>
              <a:rPr lang="en-IN" sz="3600" b="1" dirty="0" smtClean="0"/>
              <a:t>Sometimes , mustard </a:t>
            </a:r>
            <a:r>
              <a:rPr lang="en-IN" sz="3600" b="1" dirty="0" smtClean="0"/>
              <a:t>oil may contain ______.</a:t>
            </a:r>
            <a:endParaRPr lang="en-IN" sz="3600" b="1" dirty="0"/>
          </a:p>
        </p:txBody>
      </p:sp>
    </p:spTree>
  </p:cSld>
  <p:clrMapOvr>
    <a:masterClrMapping/>
  </p:clrMapOvr>
</p:sld>
</file>

<file path=ppt/slides/slide6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1200329"/>
          </a:xfrm>
          <a:prstGeom prst="rect">
            <a:avLst/>
          </a:prstGeom>
          <a:noFill/>
          <a:ln>
            <a:noFill/>
          </a:ln>
        </p:spPr>
        <p:txBody>
          <a:bodyPr wrap="square" rtlCol="0">
            <a:spAutoFit/>
          </a:bodyPr>
          <a:lstStyle/>
          <a:p>
            <a:r>
              <a:rPr lang="en-IN" sz="3600" b="1" dirty="0" smtClean="0"/>
              <a:t>Sometimes , mustard </a:t>
            </a:r>
            <a:r>
              <a:rPr lang="en-IN" sz="3600" b="1" dirty="0" smtClean="0"/>
              <a:t>oil may contain </a:t>
            </a:r>
            <a:r>
              <a:rPr lang="en-IN" sz="3600" b="1" dirty="0" smtClean="0">
                <a:solidFill>
                  <a:srgbClr val="C00000"/>
                </a:solidFill>
              </a:rPr>
              <a:t>argemone oil</a:t>
            </a:r>
            <a:r>
              <a:rPr lang="en-IN" sz="3600" dirty="0" smtClean="0"/>
              <a:t>.</a:t>
            </a:r>
            <a:endParaRPr lang="en-IN" sz="3600" b="1"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571744"/>
            <a:ext cx="8358246" cy="1077218"/>
          </a:xfrm>
          <a:prstGeom prst="rect">
            <a:avLst/>
          </a:prstGeom>
          <a:noFill/>
          <a:ln>
            <a:noFill/>
          </a:ln>
        </p:spPr>
        <p:txBody>
          <a:bodyPr wrap="square" rtlCol="0">
            <a:spAutoFit/>
          </a:bodyPr>
          <a:lstStyle/>
          <a:p>
            <a:r>
              <a:rPr lang="en-IN" sz="3200" b="1" dirty="0" smtClean="0"/>
              <a:t>Pepper,cardamon,ginger,turmeric,chillies,cloves,saffron,fennel,cumin,coriander,asafoetida.</a:t>
            </a:r>
            <a:endParaRPr lang="en-IN" sz="3200" b="1" dirty="0"/>
          </a:p>
        </p:txBody>
      </p:sp>
    </p:spTree>
  </p:cSld>
  <p:clrMapOvr>
    <a:masterClrMapping/>
  </p:clrMapOvr>
</p:sld>
</file>

<file path=ppt/slides/slide6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1754326"/>
          </a:xfrm>
          <a:prstGeom prst="rect">
            <a:avLst/>
          </a:prstGeom>
          <a:noFill/>
          <a:ln>
            <a:noFill/>
          </a:ln>
        </p:spPr>
        <p:txBody>
          <a:bodyPr wrap="square" rtlCol="0">
            <a:spAutoFit/>
          </a:bodyPr>
          <a:lstStyle/>
          <a:p>
            <a:r>
              <a:rPr lang="en-IN" sz="3600" b="1" dirty="0" smtClean="0"/>
              <a:t>The water </a:t>
            </a:r>
            <a:r>
              <a:rPr lang="en-IN" sz="3600" b="1" dirty="0" smtClean="0"/>
              <a:t>from ____ can </a:t>
            </a:r>
            <a:r>
              <a:rPr lang="en-IN" sz="3600" b="1" dirty="0" smtClean="0"/>
              <a:t>have dissolved in it poisonous substances which may cause serious diseases.</a:t>
            </a:r>
            <a:endParaRPr lang="en-IN" sz="3600" b="1" dirty="0"/>
          </a:p>
        </p:txBody>
      </p:sp>
    </p:spTree>
  </p:cSld>
  <p:clrMapOvr>
    <a:masterClrMapping/>
  </p:clrMapOvr>
</p:sld>
</file>

<file path=ppt/slides/slide6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1754326"/>
          </a:xfrm>
          <a:prstGeom prst="rect">
            <a:avLst/>
          </a:prstGeom>
          <a:noFill/>
          <a:ln>
            <a:noFill/>
          </a:ln>
        </p:spPr>
        <p:txBody>
          <a:bodyPr wrap="square" rtlCol="0">
            <a:spAutoFit/>
          </a:bodyPr>
          <a:lstStyle/>
          <a:p>
            <a:r>
              <a:rPr lang="en-IN" sz="3600" b="1" dirty="0" smtClean="0"/>
              <a:t>The water </a:t>
            </a:r>
            <a:r>
              <a:rPr lang="en-IN" sz="3600" b="1" dirty="0" smtClean="0"/>
              <a:t>from </a:t>
            </a:r>
            <a:r>
              <a:rPr lang="en-IN" sz="3600" b="1" dirty="0" smtClean="0">
                <a:solidFill>
                  <a:srgbClr val="C00000"/>
                </a:solidFill>
              </a:rPr>
              <a:t>abandoned well </a:t>
            </a:r>
            <a:r>
              <a:rPr lang="en-IN" sz="3600" b="1" dirty="0" smtClean="0"/>
              <a:t>can </a:t>
            </a:r>
            <a:r>
              <a:rPr lang="en-IN" sz="3600" b="1" dirty="0" smtClean="0"/>
              <a:t>have dissolved in it poisonous substances which may cause serious diseases.</a:t>
            </a:r>
            <a:endParaRPr lang="en-IN" sz="3600" b="1" dirty="0"/>
          </a:p>
        </p:txBody>
      </p:sp>
    </p:spTree>
  </p:cSld>
  <p:clrMapOvr>
    <a:masterClrMapping/>
  </p:clrMapOvr>
</p:sld>
</file>

<file path=ppt/slides/slide6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1754326"/>
          </a:xfrm>
          <a:prstGeom prst="rect">
            <a:avLst/>
          </a:prstGeom>
          <a:noFill/>
          <a:ln>
            <a:noFill/>
          </a:ln>
        </p:spPr>
        <p:txBody>
          <a:bodyPr wrap="square" rtlCol="0">
            <a:spAutoFit/>
          </a:bodyPr>
          <a:lstStyle/>
          <a:p>
            <a:r>
              <a:rPr lang="en-IN" sz="3600" b="1" dirty="0" smtClean="0"/>
              <a:t>The water </a:t>
            </a:r>
            <a:r>
              <a:rPr lang="en-IN" sz="3600" b="1" dirty="0" smtClean="0"/>
              <a:t>from ____ can </a:t>
            </a:r>
            <a:r>
              <a:rPr lang="en-IN" sz="3600" b="1" dirty="0" smtClean="0"/>
              <a:t>have dissolved in it poisonous substances which may cause serious diseases.</a:t>
            </a:r>
            <a:endParaRPr lang="en-IN" sz="3600" b="1" dirty="0"/>
          </a:p>
        </p:txBody>
      </p:sp>
    </p:spTree>
  </p:cSld>
  <p:clrMapOvr>
    <a:masterClrMapping/>
  </p:clrMapOvr>
</p:sld>
</file>

<file path=ppt/slides/slide6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646331"/>
          </a:xfrm>
          <a:prstGeom prst="rect">
            <a:avLst/>
          </a:prstGeom>
          <a:noFill/>
          <a:ln>
            <a:noFill/>
          </a:ln>
        </p:spPr>
        <p:txBody>
          <a:bodyPr wrap="square" rtlCol="0">
            <a:spAutoFit/>
          </a:bodyPr>
          <a:lstStyle/>
          <a:p>
            <a:pPr algn="ctr"/>
            <a:r>
              <a:rPr lang="en-US" sz="3600" b="1" dirty="0" smtClean="0"/>
              <a:t>Methods of Separation of mixtures</a:t>
            </a:r>
            <a:endParaRPr lang="en-IN" sz="3600" b="1" dirty="0"/>
          </a:p>
        </p:txBody>
      </p:sp>
    </p:spTree>
  </p:cSld>
  <p:clrMapOvr>
    <a:masterClrMapping/>
  </p:clrMapOvr>
</p:sld>
</file>

<file path=ppt/slides/slide6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1200329"/>
          </a:xfrm>
          <a:prstGeom prst="rect">
            <a:avLst/>
          </a:prstGeom>
          <a:noFill/>
          <a:ln>
            <a:noFill/>
          </a:ln>
        </p:spPr>
        <p:txBody>
          <a:bodyPr wrap="square" rtlCol="0">
            <a:spAutoFit/>
          </a:bodyPr>
          <a:lstStyle/>
          <a:p>
            <a:r>
              <a:rPr lang="en-IN" sz="3600" b="1" dirty="0" smtClean="0"/>
              <a:t>Give some examples of separation of </a:t>
            </a:r>
            <a:r>
              <a:rPr lang="en-IN" sz="3600" b="1" dirty="0" smtClean="0"/>
              <a:t>mixtures </a:t>
            </a:r>
            <a:r>
              <a:rPr lang="en-IN" sz="3600" b="1" dirty="0" smtClean="0"/>
              <a:t>in day to day life.</a:t>
            </a:r>
            <a:endParaRPr lang="en-IN" sz="3600" b="1" dirty="0"/>
          </a:p>
        </p:txBody>
      </p:sp>
    </p:spTree>
  </p:cSld>
  <p:clrMapOvr>
    <a:masterClrMapping/>
  </p:clrMapOvr>
</p:sld>
</file>

<file path=ppt/slides/slide6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428868"/>
            <a:ext cx="8143932" cy="1754326"/>
          </a:xfrm>
          <a:prstGeom prst="rect">
            <a:avLst/>
          </a:prstGeom>
          <a:noFill/>
          <a:ln>
            <a:noFill/>
          </a:ln>
        </p:spPr>
        <p:txBody>
          <a:bodyPr wrap="square" rtlCol="0">
            <a:spAutoFit/>
          </a:bodyPr>
          <a:lstStyle/>
          <a:p>
            <a:r>
              <a:rPr lang="en-IN" sz="3600" b="1" dirty="0" smtClean="0"/>
              <a:t>We strain tea before drinking it, we wash rice and </a:t>
            </a:r>
            <a:r>
              <a:rPr lang="en-IN" sz="3600" b="1" dirty="0" err="1" smtClean="0"/>
              <a:t>dal</a:t>
            </a:r>
            <a:r>
              <a:rPr lang="en-IN" sz="3600" b="1" dirty="0" smtClean="0"/>
              <a:t> are example of separation of mixtures.</a:t>
            </a:r>
            <a:endParaRPr lang="en-IN" sz="3600" b="1" dirty="0"/>
          </a:p>
        </p:txBody>
      </p:sp>
    </p:spTree>
  </p:cSld>
  <p:clrMapOvr>
    <a:masterClrMapping/>
  </p:clrMapOvr>
</p:sld>
</file>

<file path=ppt/slides/slide6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1200329"/>
          </a:xfrm>
          <a:prstGeom prst="rect">
            <a:avLst/>
          </a:prstGeom>
          <a:noFill/>
          <a:ln>
            <a:noFill/>
          </a:ln>
        </p:spPr>
        <p:txBody>
          <a:bodyPr wrap="square" rtlCol="0">
            <a:spAutoFit/>
          </a:bodyPr>
          <a:lstStyle/>
          <a:p>
            <a:r>
              <a:rPr lang="en-IN" sz="3600" b="1" dirty="0" smtClean="0"/>
              <a:t>Give some examples of common mixtures.</a:t>
            </a:r>
            <a:endParaRPr lang="en-IN" sz="3600" b="1" dirty="0"/>
          </a:p>
        </p:txBody>
      </p:sp>
    </p:spTree>
  </p:cSld>
  <p:clrMapOvr>
    <a:masterClrMapping/>
  </p:clrMapOvr>
</p:sld>
</file>

<file path=ppt/slides/slide6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428868"/>
            <a:ext cx="8143932" cy="1754326"/>
          </a:xfrm>
          <a:prstGeom prst="rect">
            <a:avLst/>
          </a:prstGeom>
          <a:noFill/>
          <a:ln>
            <a:noFill/>
          </a:ln>
        </p:spPr>
        <p:txBody>
          <a:bodyPr wrap="square" rtlCol="0">
            <a:spAutoFit/>
          </a:bodyPr>
          <a:lstStyle/>
          <a:p>
            <a:r>
              <a:rPr lang="en-IN" sz="3600" b="1" dirty="0" smtClean="0"/>
              <a:t>Examples of common mixtures are stones in rice or </a:t>
            </a:r>
            <a:r>
              <a:rPr lang="en-IN" sz="3600" b="1" dirty="0" err="1" smtClean="0"/>
              <a:t>dal</a:t>
            </a:r>
            <a:r>
              <a:rPr lang="en-IN" sz="3600" b="1" dirty="0" smtClean="0"/>
              <a:t>, the particles of sugar and salt, and so on.</a:t>
            </a:r>
            <a:endParaRPr lang="en-IN" sz="3600" b="1" dirty="0"/>
          </a:p>
        </p:txBody>
      </p:sp>
    </p:spTree>
  </p:cSld>
  <p:clrMapOvr>
    <a:masterClrMapping/>
  </p:clrMapOvr>
</p:sld>
</file>

<file path=ppt/slides/slide6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857496"/>
            <a:ext cx="9144000" cy="646331"/>
          </a:xfrm>
          <a:prstGeom prst="rect">
            <a:avLst/>
          </a:prstGeom>
          <a:noFill/>
          <a:ln>
            <a:noFill/>
          </a:ln>
        </p:spPr>
        <p:txBody>
          <a:bodyPr wrap="square" rtlCol="0">
            <a:spAutoFit/>
          </a:bodyPr>
          <a:lstStyle/>
          <a:p>
            <a:r>
              <a:rPr lang="en-IN" sz="3600" b="1" dirty="0" smtClean="0"/>
              <a:t>If we mix salt and sugar in water, they______.</a:t>
            </a:r>
            <a:endParaRPr lang="en-IN" sz="3600" b="1" dirty="0"/>
          </a:p>
        </p:txBody>
      </p:sp>
    </p:spTree>
  </p:cSld>
  <p:clrMapOvr>
    <a:masterClrMapping/>
  </p:clrMapOvr>
</p:sld>
</file>

<file path=ppt/slides/slide6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857496"/>
            <a:ext cx="9144000" cy="646331"/>
          </a:xfrm>
          <a:prstGeom prst="rect">
            <a:avLst/>
          </a:prstGeom>
          <a:noFill/>
          <a:ln>
            <a:noFill/>
          </a:ln>
        </p:spPr>
        <p:txBody>
          <a:bodyPr wrap="square" rtlCol="0">
            <a:spAutoFit/>
          </a:bodyPr>
          <a:lstStyle/>
          <a:p>
            <a:r>
              <a:rPr lang="en-IN" sz="3600" b="1" dirty="0" smtClean="0"/>
              <a:t>If we mix salt and sugar in water, </a:t>
            </a:r>
            <a:r>
              <a:rPr lang="en-IN" sz="3600" b="1" dirty="0" smtClean="0"/>
              <a:t>they </a:t>
            </a:r>
            <a:r>
              <a:rPr lang="en-IN" sz="3600" b="1" dirty="0" smtClean="0">
                <a:solidFill>
                  <a:srgbClr val="C00000"/>
                </a:solidFill>
              </a:rPr>
              <a:t>dissolve</a:t>
            </a:r>
            <a:r>
              <a:rPr lang="en-IN" sz="3600" b="1" dirty="0" smtClean="0"/>
              <a:t>.</a:t>
            </a:r>
            <a:endParaRPr lang="en-IN" sz="36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1077218"/>
          </a:xfrm>
          <a:prstGeom prst="rect">
            <a:avLst/>
          </a:prstGeom>
          <a:noFill/>
          <a:ln>
            <a:noFill/>
          </a:ln>
        </p:spPr>
        <p:txBody>
          <a:bodyPr wrap="square" rtlCol="0">
            <a:spAutoFit/>
          </a:bodyPr>
          <a:lstStyle/>
          <a:p>
            <a:r>
              <a:rPr lang="en-IN" sz="3200" b="1" dirty="0" smtClean="0"/>
              <a:t>Foods eaten in the morning are a part of ___.</a:t>
            </a:r>
            <a:endParaRPr lang="en-IN" sz="3200" b="1"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571744"/>
            <a:ext cx="7643866" cy="584775"/>
          </a:xfrm>
          <a:prstGeom prst="rect">
            <a:avLst/>
          </a:prstGeom>
          <a:noFill/>
          <a:ln>
            <a:noFill/>
          </a:ln>
        </p:spPr>
        <p:txBody>
          <a:bodyPr wrap="square" rtlCol="0">
            <a:spAutoFit/>
          </a:bodyPr>
          <a:lstStyle/>
          <a:p>
            <a:pPr algn="ctr"/>
            <a:r>
              <a:rPr lang="en-IN" sz="3200" b="1" dirty="0" smtClean="0"/>
              <a:t>Give example of major oils yielding plants.</a:t>
            </a:r>
            <a:endParaRPr lang="en-IN" sz="3200" b="1" dirty="0"/>
          </a:p>
        </p:txBody>
      </p:sp>
    </p:spTree>
  </p:cSld>
  <p:clrMapOvr>
    <a:masterClrMapping/>
  </p:clrMapOvr>
</p:sld>
</file>

<file path=ppt/slides/slide7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2786058"/>
            <a:ext cx="9144000" cy="1200329"/>
          </a:xfrm>
          <a:prstGeom prst="rect">
            <a:avLst/>
          </a:prstGeom>
          <a:noFill/>
          <a:ln>
            <a:noFill/>
          </a:ln>
        </p:spPr>
        <p:txBody>
          <a:bodyPr wrap="square" rtlCol="0">
            <a:spAutoFit/>
          </a:bodyPr>
          <a:lstStyle/>
          <a:p>
            <a:r>
              <a:rPr lang="en-IN" sz="3600" b="1" dirty="0" smtClean="0"/>
              <a:t>Separating method depends upon </a:t>
            </a:r>
            <a:r>
              <a:rPr lang="en-IN" sz="3600" b="1" dirty="0" err="1" smtClean="0"/>
              <a:t>the_____and</a:t>
            </a:r>
            <a:r>
              <a:rPr lang="en-IN" sz="3600" b="1" dirty="0" smtClean="0"/>
              <a:t> the _____of its constituents.</a:t>
            </a:r>
            <a:endParaRPr lang="en-IN" sz="3600" b="1" dirty="0"/>
          </a:p>
        </p:txBody>
      </p:sp>
    </p:spTree>
  </p:cSld>
  <p:clrMapOvr>
    <a:masterClrMapping/>
  </p:clrMapOvr>
</p:sld>
</file>

<file path=ppt/slides/slide7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2786058"/>
            <a:ext cx="9144000" cy="1200329"/>
          </a:xfrm>
          <a:prstGeom prst="rect">
            <a:avLst/>
          </a:prstGeom>
          <a:noFill/>
          <a:ln>
            <a:noFill/>
          </a:ln>
        </p:spPr>
        <p:txBody>
          <a:bodyPr wrap="square" rtlCol="0">
            <a:spAutoFit/>
          </a:bodyPr>
          <a:lstStyle/>
          <a:p>
            <a:r>
              <a:rPr lang="en-IN" sz="3600" b="1" dirty="0" smtClean="0"/>
              <a:t>Separating method depends upon </a:t>
            </a:r>
            <a:r>
              <a:rPr lang="en-IN" sz="3600" b="1" dirty="0" smtClean="0"/>
              <a:t>the </a:t>
            </a:r>
            <a:r>
              <a:rPr lang="en-IN" sz="3600" b="1" dirty="0" smtClean="0">
                <a:solidFill>
                  <a:srgbClr val="C00000"/>
                </a:solidFill>
              </a:rPr>
              <a:t>nature</a:t>
            </a:r>
            <a:r>
              <a:rPr lang="en-IN" sz="3600" b="1" dirty="0" smtClean="0"/>
              <a:t> and </a:t>
            </a:r>
            <a:r>
              <a:rPr lang="en-IN" sz="3600" b="1" dirty="0" smtClean="0"/>
              <a:t>the </a:t>
            </a:r>
            <a:r>
              <a:rPr lang="en-IN" sz="3600" b="1" dirty="0" smtClean="0">
                <a:solidFill>
                  <a:srgbClr val="C00000"/>
                </a:solidFill>
              </a:rPr>
              <a:t>properties</a:t>
            </a:r>
            <a:r>
              <a:rPr lang="en-IN" sz="3600" b="1" dirty="0" smtClean="0"/>
              <a:t> of </a:t>
            </a:r>
            <a:r>
              <a:rPr lang="en-IN" sz="3600" b="1" dirty="0" smtClean="0"/>
              <a:t>its constituents.</a:t>
            </a:r>
            <a:endParaRPr lang="en-IN" sz="3600" b="1" dirty="0"/>
          </a:p>
        </p:txBody>
      </p:sp>
    </p:spTree>
  </p:cSld>
  <p:clrMapOvr>
    <a:masterClrMapping/>
  </p:clrMapOvr>
</p:sld>
</file>

<file path=ppt/slides/slide7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2786058"/>
            <a:ext cx="9144000" cy="646331"/>
          </a:xfrm>
          <a:prstGeom prst="rect">
            <a:avLst/>
          </a:prstGeom>
          <a:noFill/>
          <a:ln>
            <a:noFill/>
          </a:ln>
        </p:spPr>
        <p:txBody>
          <a:bodyPr wrap="square" rtlCol="0">
            <a:spAutoFit/>
          </a:bodyPr>
          <a:lstStyle/>
          <a:p>
            <a:r>
              <a:rPr lang="en-IN" sz="3600" b="1" dirty="0" smtClean="0"/>
              <a:t>Separation of Insoluble Solids from a Mixture</a:t>
            </a:r>
            <a:endParaRPr lang="en-IN" sz="3600" b="1" dirty="0"/>
          </a:p>
        </p:txBody>
      </p:sp>
    </p:spTree>
  </p:cSld>
  <p:clrMapOvr>
    <a:masterClrMapping/>
  </p:clrMapOvr>
</p:sld>
</file>

<file path=ppt/slides/slide7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2786058"/>
            <a:ext cx="9144000" cy="1754326"/>
          </a:xfrm>
          <a:prstGeom prst="rect">
            <a:avLst/>
          </a:prstGeom>
          <a:noFill/>
          <a:ln>
            <a:noFill/>
          </a:ln>
        </p:spPr>
        <p:txBody>
          <a:bodyPr wrap="square" rtlCol="0">
            <a:spAutoFit/>
          </a:bodyPr>
          <a:lstStyle/>
          <a:p>
            <a:r>
              <a:rPr lang="en-IN" sz="3600" b="1" dirty="0" smtClean="0"/>
              <a:t>___is usually done to separate undesirable substances such as small pebbles, dirt from wheat, rice.</a:t>
            </a:r>
            <a:endParaRPr lang="en-IN" sz="3600" b="1" dirty="0"/>
          </a:p>
        </p:txBody>
      </p:sp>
    </p:spTree>
  </p:cSld>
  <p:clrMapOvr>
    <a:masterClrMapping/>
  </p:clrMapOvr>
</p:sld>
</file>

<file path=ppt/slides/slide7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2786058"/>
            <a:ext cx="9144000" cy="1754326"/>
          </a:xfrm>
          <a:prstGeom prst="rect">
            <a:avLst/>
          </a:prstGeom>
          <a:noFill/>
          <a:ln>
            <a:noFill/>
          </a:ln>
        </p:spPr>
        <p:txBody>
          <a:bodyPr wrap="square" rtlCol="0">
            <a:spAutoFit/>
          </a:bodyPr>
          <a:lstStyle/>
          <a:p>
            <a:r>
              <a:rPr lang="en-IN" sz="3600" b="1" dirty="0" smtClean="0">
                <a:solidFill>
                  <a:srgbClr val="C00000"/>
                </a:solidFill>
              </a:rPr>
              <a:t>Hand-picking</a:t>
            </a:r>
            <a:r>
              <a:rPr lang="en-IN" sz="3600" b="1" dirty="0" smtClean="0"/>
              <a:t> is </a:t>
            </a:r>
            <a:r>
              <a:rPr lang="en-IN" sz="3600" b="1" dirty="0" smtClean="0"/>
              <a:t>usually done to separate undesirable substances such as small pebbles, dirt from wheat, rice.</a:t>
            </a:r>
            <a:endParaRPr lang="en-IN" sz="3600" b="1" dirty="0"/>
          </a:p>
        </p:txBody>
      </p:sp>
    </p:spTree>
  </p:cSld>
  <p:clrMapOvr>
    <a:masterClrMapping/>
  </p:clrMapOvr>
</p:sld>
</file>

<file path=ppt/slides/slide7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786058"/>
            <a:ext cx="9144000" cy="646331"/>
          </a:xfrm>
          <a:prstGeom prst="rect">
            <a:avLst/>
          </a:prstGeom>
          <a:noFill/>
          <a:ln>
            <a:noFill/>
          </a:ln>
        </p:spPr>
        <p:txBody>
          <a:bodyPr wrap="square" rtlCol="0">
            <a:spAutoFit/>
          </a:bodyPr>
          <a:lstStyle/>
          <a:p>
            <a:pPr algn="ctr"/>
            <a:r>
              <a:rPr lang="en-IN" sz="3600" b="1" dirty="0" smtClean="0"/>
              <a:t>What is threshing?</a:t>
            </a:r>
            <a:endParaRPr lang="en-IN" sz="3600" b="1" dirty="0"/>
          </a:p>
        </p:txBody>
      </p:sp>
    </p:spTree>
  </p:cSld>
  <p:clrMapOvr>
    <a:masterClrMapping/>
  </p:clrMapOvr>
</p:sld>
</file>

<file path=ppt/slides/slide7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2786058"/>
            <a:ext cx="9144000" cy="1200329"/>
          </a:xfrm>
          <a:prstGeom prst="rect">
            <a:avLst/>
          </a:prstGeom>
          <a:noFill/>
          <a:ln>
            <a:noFill/>
          </a:ln>
        </p:spPr>
        <p:txBody>
          <a:bodyPr wrap="square" rtlCol="0">
            <a:spAutoFit/>
          </a:bodyPr>
          <a:lstStyle/>
          <a:p>
            <a:r>
              <a:rPr lang="en-IN" sz="3600" b="1" dirty="0" smtClean="0"/>
              <a:t>The process used to separate grain from the stalks is called threshing.</a:t>
            </a:r>
            <a:endParaRPr lang="en-IN" sz="3600" b="1" dirty="0"/>
          </a:p>
        </p:txBody>
      </p:sp>
    </p:spTree>
  </p:cSld>
  <p:clrMapOvr>
    <a:masterClrMapping/>
  </p:clrMapOvr>
</p:sld>
</file>

<file path=ppt/slides/slide7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786058"/>
            <a:ext cx="9144000" cy="646331"/>
          </a:xfrm>
          <a:prstGeom prst="rect">
            <a:avLst/>
          </a:prstGeom>
          <a:noFill/>
          <a:ln>
            <a:noFill/>
          </a:ln>
        </p:spPr>
        <p:txBody>
          <a:bodyPr wrap="square" rtlCol="0">
            <a:spAutoFit/>
          </a:bodyPr>
          <a:lstStyle/>
          <a:p>
            <a:pPr algn="ctr"/>
            <a:r>
              <a:rPr lang="en-IN" sz="3600" b="1" dirty="0" smtClean="0"/>
              <a:t>What is </a:t>
            </a:r>
            <a:r>
              <a:rPr lang="en-IN" sz="3600" b="1" dirty="0" smtClean="0"/>
              <a:t>winnowing?</a:t>
            </a:r>
            <a:endParaRPr lang="en-IN" sz="3600" b="1" dirty="0"/>
          </a:p>
        </p:txBody>
      </p:sp>
    </p:spTree>
  </p:cSld>
  <p:clrMapOvr>
    <a:masterClrMapping/>
  </p:clrMapOvr>
</p:sld>
</file>

<file path=ppt/slides/slide7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786058"/>
            <a:ext cx="9144000" cy="1200329"/>
          </a:xfrm>
          <a:prstGeom prst="rect">
            <a:avLst/>
          </a:prstGeom>
          <a:noFill/>
          <a:ln>
            <a:noFill/>
          </a:ln>
        </p:spPr>
        <p:txBody>
          <a:bodyPr wrap="square" rtlCol="0">
            <a:spAutoFit/>
          </a:bodyPr>
          <a:lstStyle/>
          <a:p>
            <a:r>
              <a:rPr lang="en-IN" sz="3600" b="1" dirty="0" smtClean="0"/>
              <a:t>Winnowing is generally used by the farmers to separate husk from grain.</a:t>
            </a:r>
            <a:endParaRPr lang="en-IN" sz="3600" b="1" dirty="0"/>
          </a:p>
        </p:txBody>
      </p:sp>
    </p:spTree>
  </p:cSld>
  <p:clrMapOvr>
    <a:masterClrMapping/>
  </p:clrMapOvr>
</p:sld>
</file>

<file path=ppt/slides/slide7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786058"/>
            <a:ext cx="9144000" cy="646331"/>
          </a:xfrm>
          <a:prstGeom prst="rect">
            <a:avLst/>
          </a:prstGeom>
          <a:noFill/>
          <a:ln>
            <a:noFill/>
          </a:ln>
        </p:spPr>
        <p:txBody>
          <a:bodyPr wrap="square" rtlCol="0">
            <a:spAutoFit/>
          </a:bodyPr>
          <a:lstStyle/>
          <a:p>
            <a:pPr algn="ctr"/>
            <a:r>
              <a:rPr lang="en-IN" sz="3600" b="1" dirty="0" smtClean="0"/>
              <a:t>What is </a:t>
            </a:r>
            <a:r>
              <a:rPr lang="en-IN" sz="3600" b="1" dirty="0" smtClean="0"/>
              <a:t>sieving?</a:t>
            </a:r>
            <a:endParaRPr lang="en-IN" sz="3600" b="1"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571744"/>
            <a:ext cx="8358246" cy="1077218"/>
          </a:xfrm>
          <a:prstGeom prst="rect">
            <a:avLst/>
          </a:prstGeom>
          <a:noFill/>
          <a:ln>
            <a:noFill/>
          </a:ln>
        </p:spPr>
        <p:txBody>
          <a:bodyPr wrap="square" rtlCol="0">
            <a:spAutoFit/>
          </a:bodyPr>
          <a:lstStyle/>
          <a:p>
            <a:r>
              <a:rPr lang="en-IN" sz="3200" b="1" dirty="0" smtClean="0"/>
              <a:t>Cotton , groundnut , mustard , coconut , </a:t>
            </a:r>
            <a:r>
              <a:rPr lang="en-IN" sz="3200" b="1" dirty="0" err="1" smtClean="0"/>
              <a:t>soyabean</a:t>
            </a:r>
            <a:r>
              <a:rPr lang="en-IN" sz="3200" b="1" dirty="0" smtClean="0"/>
              <a:t> , sunflower.</a:t>
            </a:r>
            <a:endParaRPr lang="en-IN" sz="3200" b="1" dirty="0"/>
          </a:p>
        </p:txBody>
      </p:sp>
    </p:spTree>
  </p:cSld>
  <p:clrMapOvr>
    <a:masterClrMapping/>
  </p:clrMapOvr>
</p:sld>
</file>

<file path=ppt/slides/slide7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786058"/>
            <a:ext cx="9144000" cy="1200329"/>
          </a:xfrm>
          <a:prstGeom prst="rect">
            <a:avLst/>
          </a:prstGeom>
          <a:noFill/>
          <a:ln>
            <a:noFill/>
          </a:ln>
        </p:spPr>
        <p:txBody>
          <a:bodyPr wrap="square" rtlCol="0">
            <a:spAutoFit/>
          </a:bodyPr>
          <a:lstStyle/>
          <a:p>
            <a:r>
              <a:rPr lang="en-IN" sz="3600" b="1" dirty="0" smtClean="0"/>
              <a:t>Sieving is used to separate the components of a mixture which are of different sizes.</a:t>
            </a:r>
            <a:endParaRPr lang="en-IN" sz="3600" b="1" dirty="0"/>
          </a:p>
        </p:txBody>
      </p:sp>
    </p:spTree>
  </p:cSld>
  <p:clrMapOvr>
    <a:masterClrMapping/>
  </p:clrMapOvr>
</p:sld>
</file>

<file path=ppt/slides/slide7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786058"/>
            <a:ext cx="9144000" cy="646331"/>
          </a:xfrm>
          <a:prstGeom prst="rect">
            <a:avLst/>
          </a:prstGeom>
          <a:noFill/>
          <a:ln>
            <a:noFill/>
          </a:ln>
        </p:spPr>
        <p:txBody>
          <a:bodyPr wrap="square" rtlCol="0">
            <a:spAutoFit/>
          </a:bodyPr>
          <a:lstStyle/>
          <a:p>
            <a:pPr algn="ctr"/>
            <a:r>
              <a:rPr lang="en-IN" sz="3600" b="1" dirty="0" smtClean="0"/>
              <a:t>What is sedimentation?</a:t>
            </a:r>
            <a:endParaRPr lang="en-IN" sz="3600" b="1" dirty="0"/>
          </a:p>
        </p:txBody>
      </p:sp>
    </p:spTree>
  </p:cSld>
  <p:clrMapOvr>
    <a:masterClrMapping/>
  </p:clrMapOvr>
</p:sld>
</file>

<file path=ppt/slides/slide7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2428868"/>
            <a:ext cx="9144000" cy="1754326"/>
          </a:xfrm>
          <a:prstGeom prst="rect">
            <a:avLst/>
          </a:prstGeom>
          <a:noFill/>
          <a:ln>
            <a:noFill/>
          </a:ln>
        </p:spPr>
        <p:txBody>
          <a:bodyPr wrap="square" rtlCol="0">
            <a:spAutoFit/>
          </a:bodyPr>
          <a:lstStyle/>
          <a:p>
            <a:r>
              <a:rPr lang="en-IN" sz="3600" b="1" dirty="0" smtClean="0"/>
              <a:t>The process of settling down of heavier insoluble particles in a mixture of water is called sedimentation .</a:t>
            </a:r>
            <a:endParaRPr lang="en-IN" sz="3600" b="1" dirty="0"/>
          </a:p>
        </p:txBody>
      </p:sp>
    </p:spTree>
  </p:cSld>
  <p:clrMapOvr>
    <a:masterClrMapping/>
  </p:clrMapOvr>
</p:sld>
</file>

<file path=ppt/slides/slide7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786058"/>
            <a:ext cx="9144000" cy="646331"/>
          </a:xfrm>
          <a:prstGeom prst="rect">
            <a:avLst/>
          </a:prstGeom>
          <a:noFill/>
          <a:ln>
            <a:noFill/>
          </a:ln>
        </p:spPr>
        <p:txBody>
          <a:bodyPr wrap="square" rtlCol="0">
            <a:spAutoFit/>
          </a:bodyPr>
          <a:lstStyle/>
          <a:p>
            <a:pPr algn="ctr"/>
            <a:r>
              <a:rPr lang="en-IN" sz="3600" b="1" dirty="0" smtClean="0"/>
              <a:t>Insoluble substances are called_____.</a:t>
            </a:r>
            <a:endParaRPr lang="en-IN" sz="3600" b="1" dirty="0"/>
          </a:p>
        </p:txBody>
      </p:sp>
    </p:spTree>
  </p:cSld>
  <p:clrMapOvr>
    <a:masterClrMapping/>
  </p:clrMapOvr>
</p:sld>
</file>

<file path=ppt/slides/slide7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786058"/>
            <a:ext cx="9144000" cy="646331"/>
          </a:xfrm>
          <a:prstGeom prst="rect">
            <a:avLst/>
          </a:prstGeom>
          <a:noFill/>
          <a:ln>
            <a:noFill/>
          </a:ln>
        </p:spPr>
        <p:txBody>
          <a:bodyPr wrap="square" rtlCol="0">
            <a:spAutoFit/>
          </a:bodyPr>
          <a:lstStyle/>
          <a:p>
            <a:pPr algn="ctr"/>
            <a:r>
              <a:rPr lang="en-IN" sz="3600" b="1" dirty="0" smtClean="0"/>
              <a:t>Insoluble substances are called </a:t>
            </a:r>
            <a:r>
              <a:rPr lang="en-IN" sz="3600" b="1" dirty="0" smtClean="0">
                <a:solidFill>
                  <a:srgbClr val="C00000"/>
                </a:solidFill>
              </a:rPr>
              <a:t>sediments</a:t>
            </a:r>
            <a:r>
              <a:rPr lang="en-IN" sz="3600" b="1" dirty="0" smtClean="0"/>
              <a:t>.</a:t>
            </a:r>
            <a:endParaRPr lang="en-IN" sz="3600" b="1" dirty="0"/>
          </a:p>
        </p:txBody>
      </p:sp>
    </p:spTree>
  </p:cSld>
  <p:clrMapOvr>
    <a:masterClrMapping/>
  </p:clrMapOvr>
</p:sld>
</file>

<file path=ppt/slides/slide7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786058"/>
            <a:ext cx="9144000" cy="646331"/>
          </a:xfrm>
          <a:prstGeom prst="rect">
            <a:avLst/>
          </a:prstGeom>
          <a:noFill/>
          <a:ln>
            <a:noFill/>
          </a:ln>
        </p:spPr>
        <p:txBody>
          <a:bodyPr wrap="square" rtlCol="0">
            <a:spAutoFit/>
          </a:bodyPr>
          <a:lstStyle/>
          <a:p>
            <a:pPr algn="ctr"/>
            <a:r>
              <a:rPr lang="en-IN" sz="3600" b="1" dirty="0" smtClean="0"/>
              <a:t>What is decantation?</a:t>
            </a:r>
            <a:endParaRPr lang="en-IN" sz="3600" b="1" dirty="0"/>
          </a:p>
        </p:txBody>
      </p:sp>
    </p:spTree>
  </p:cSld>
  <p:clrMapOvr>
    <a:masterClrMapping/>
  </p:clrMapOvr>
</p:sld>
</file>

<file path=ppt/slides/slide7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714620"/>
            <a:ext cx="9144000" cy="1754326"/>
          </a:xfrm>
          <a:prstGeom prst="rect">
            <a:avLst/>
          </a:prstGeom>
          <a:noFill/>
          <a:ln>
            <a:noFill/>
          </a:ln>
        </p:spPr>
        <p:txBody>
          <a:bodyPr wrap="square" rtlCol="0">
            <a:spAutoFit/>
          </a:bodyPr>
          <a:lstStyle/>
          <a:p>
            <a:r>
              <a:rPr lang="en-IN" sz="3600" b="1" dirty="0" smtClean="0"/>
              <a:t>The process of transferring the clear liquid without disturbing the sediment is called decantation.</a:t>
            </a:r>
            <a:endParaRPr lang="en-IN" sz="3600" b="1" dirty="0"/>
          </a:p>
        </p:txBody>
      </p:sp>
    </p:spTree>
  </p:cSld>
  <p:clrMapOvr>
    <a:masterClrMapping/>
  </p:clrMapOvr>
</p:sld>
</file>

<file path=ppt/slides/slide7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786058"/>
            <a:ext cx="9144000" cy="646331"/>
          </a:xfrm>
          <a:prstGeom prst="rect">
            <a:avLst/>
          </a:prstGeom>
          <a:noFill/>
          <a:ln>
            <a:noFill/>
          </a:ln>
        </p:spPr>
        <p:txBody>
          <a:bodyPr wrap="square" rtlCol="0">
            <a:spAutoFit/>
          </a:bodyPr>
          <a:lstStyle/>
          <a:p>
            <a:pPr algn="ctr"/>
            <a:r>
              <a:rPr lang="en-IN" sz="3600" b="1" dirty="0" smtClean="0"/>
              <a:t>What is </a:t>
            </a:r>
            <a:r>
              <a:rPr lang="en-IN" sz="3600" b="1" dirty="0" smtClean="0"/>
              <a:t>loading?</a:t>
            </a:r>
            <a:endParaRPr lang="en-IN" sz="3600" b="1" dirty="0"/>
          </a:p>
        </p:txBody>
      </p:sp>
    </p:spTree>
  </p:cSld>
  <p:clrMapOvr>
    <a:masterClrMapping/>
  </p:clrMapOvr>
</p:sld>
</file>

<file path=ppt/slides/slide7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786058"/>
            <a:ext cx="9144000" cy="1754326"/>
          </a:xfrm>
          <a:prstGeom prst="rect">
            <a:avLst/>
          </a:prstGeom>
          <a:noFill/>
          <a:ln>
            <a:noFill/>
          </a:ln>
        </p:spPr>
        <p:txBody>
          <a:bodyPr wrap="square" rtlCol="0">
            <a:spAutoFit/>
          </a:bodyPr>
          <a:lstStyle/>
          <a:p>
            <a:r>
              <a:rPr lang="en-IN" sz="3600" b="1" dirty="0" smtClean="0"/>
              <a:t>The process of increasing the rate of sedimentation in a suspension by adding some chemical to it is called loading.</a:t>
            </a:r>
            <a:endParaRPr lang="en-IN" sz="3600" b="1" dirty="0"/>
          </a:p>
        </p:txBody>
      </p:sp>
    </p:spTree>
  </p:cSld>
  <p:clrMapOvr>
    <a:masterClrMapping/>
  </p:clrMapOvr>
</p:sld>
</file>

<file path=ppt/slides/slide7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786058"/>
            <a:ext cx="9144000" cy="1200329"/>
          </a:xfrm>
          <a:prstGeom prst="rect">
            <a:avLst/>
          </a:prstGeom>
          <a:noFill/>
          <a:ln>
            <a:noFill/>
          </a:ln>
        </p:spPr>
        <p:txBody>
          <a:bodyPr wrap="square" rtlCol="0">
            <a:spAutoFit/>
          </a:bodyPr>
          <a:lstStyle/>
          <a:p>
            <a:r>
              <a:rPr lang="en-IN" sz="3600" b="1" dirty="0" smtClean="0"/>
              <a:t>In order to increase the rate of </a:t>
            </a:r>
            <a:r>
              <a:rPr lang="en-IN" sz="3600" b="1" dirty="0" smtClean="0"/>
              <a:t>sedimentation ____ is </a:t>
            </a:r>
            <a:r>
              <a:rPr lang="en-IN" sz="3600" b="1" dirty="0" smtClean="0"/>
              <a:t>added to the water.</a:t>
            </a:r>
            <a:endParaRPr lang="en-IN" sz="3600" b="1"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571744"/>
            <a:ext cx="7643866" cy="584775"/>
          </a:xfrm>
          <a:prstGeom prst="rect">
            <a:avLst/>
          </a:prstGeom>
          <a:noFill/>
          <a:ln>
            <a:noFill/>
          </a:ln>
        </p:spPr>
        <p:txBody>
          <a:bodyPr wrap="square" rtlCol="0">
            <a:spAutoFit/>
          </a:bodyPr>
          <a:lstStyle/>
          <a:p>
            <a:pPr algn="ctr"/>
            <a:r>
              <a:rPr lang="en-IN" sz="3200" b="1" dirty="0" smtClean="0"/>
              <a:t>How animals provide us </a:t>
            </a:r>
            <a:r>
              <a:rPr lang="en-IN" sz="3200" b="1" dirty="0" smtClean="0"/>
              <a:t>food</a:t>
            </a:r>
            <a:r>
              <a:rPr lang="en-IN" sz="3200" b="1" dirty="0" smtClean="0"/>
              <a:t>?</a:t>
            </a:r>
            <a:endParaRPr lang="en-IN" sz="3200" b="1" dirty="0"/>
          </a:p>
        </p:txBody>
      </p:sp>
    </p:spTree>
  </p:cSld>
  <p:clrMapOvr>
    <a:masterClrMapping/>
  </p:clrMapOvr>
</p:sld>
</file>

<file path=ppt/slides/slide7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786058"/>
            <a:ext cx="9144000" cy="1200329"/>
          </a:xfrm>
          <a:prstGeom prst="rect">
            <a:avLst/>
          </a:prstGeom>
          <a:noFill/>
          <a:ln>
            <a:noFill/>
          </a:ln>
        </p:spPr>
        <p:txBody>
          <a:bodyPr wrap="square" rtlCol="0">
            <a:spAutoFit/>
          </a:bodyPr>
          <a:lstStyle/>
          <a:p>
            <a:r>
              <a:rPr lang="en-IN" sz="3600" b="1" dirty="0" smtClean="0"/>
              <a:t>In order to increase the rate of sedimentation </a:t>
            </a:r>
            <a:r>
              <a:rPr lang="en-IN" sz="3600" b="1" i="1" dirty="0" smtClean="0">
                <a:solidFill>
                  <a:srgbClr val="C00000"/>
                </a:solidFill>
              </a:rPr>
              <a:t>alum (</a:t>
            </a:r>
            <a:r>
              <a:rPr lang="en-IN" sz="3600" b="1" i="1" dirty="0" err="1" smtClean="0">
                <a:solidFill>
                  <a:srgbClr val="C00000"/>
                </a:solidFill>
              </a:rPr>
              <a:t>phitkari</a:t>
            </a:r>
            <a:r>
              <a:rPr lang="en-IN" sz="3600" b="1" i="1" dirty="0" smtClean="0">
                <a:solidFill>
                  <a:srgbClr val="C00000"/>
                </a:solidFill>
              </a:rPr>
              <a:t>)</a:t>
            </a:r>
            <a:r>
              <a:rPr lang="en-IN" sz="3600" b="1" dirty="0" smtClean="0">
                <a:solidFill>
                  <a:srgbClr val="C00000"/>
                </a:solidFill>
              </a:rPr>
              <a:t> </a:t>
            </a:r>
            <a:r>
              <a:rPr lang="en-IN" sz="3600" b="1" dirty="0" smtClean="0"/>
              <a:t>is added to the water.</a:t>
            </a:r>
            <a:endParaRPr lang="en-IN" sz="3600" b="1" dirty="0"/>
          </a:p>
        </p:txBody>
      </p:sp>
    </p:spTree>
  </p:cSld>
  <p:clrMapOvr>
    <a:masterClrMapping/>
  </p:clrMapOvr>
</p:sld>
</file>

<file path=ppt/slides/slide7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786058"/>
            <a:ext cx="9144000" cy="646331"/>
          </a:xfrm>
          <a:prstGeom prst="rect">
            <a:avLst/>
          </a:prstGeom>
          <a:noFill/>
          <a:ln>
            <a:noFill/>
          </a:ln>
        </p:spPr>
        <p:txBody>
          <a:bodyPr wrap="square" rtlCol="0">
            <a:spAutoFit/>
          </a:bodyPr>
          <a:lstStyle/>
          <a:p>
            <a:pPr algn="ctr"/>
            <a:r>
              <a:rPr lang="en-IN" sz="3600" b="1" dirty="0" smtClean="0"/>
              <a:t>What is filtration?</a:t>
            </a:r>
            <a:endParaRPr lang="en-IN" sz="3600" b="1" dirty="0"/>
          </a:p>
        </p:txBody>
      </p:sp>
    </p:spTree>
  </p:cSld>
  <p:clrMapOvr>
    <a:masterClrMapping/>
  </p:clrMapOvr>
</p:sld>
</file>

<file path=ppt/slides/slide7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786058"/>
            <a:ext cx="9144000" cy="1754326"/>
          </a:xfrm>
          <a:prstGeom prst="rect">
            <a:avLst/>
          </a:prstGeom>
          <a:noFill/>
          <a:ln>
            <a:noFill/>
          </a:ln>
        </p:spPr>
        <p:txBody>
          <a:bodyPr wrap="square" rtlCol="0">
            <a:spAutoFit/>
          </a:bodyPr>
          <a:lstStyle/>
          <a:p>
            <a:r>
              <a:rPr lang="en-IN" sz="3600" b="1" dirty="0" smtClean="0"/>
              <a:t>The process of separating the insoluble and suspended solids of various size from a liquid, 'using a filter' is called filtration.</a:t>
            </a:r>
            <a:endParaRPr lang="en-IN" sz="3600" b="1" dirty="0"/>
          </a:p>
        </p:txBody>
      </p:sp>
    </p:spTree>
  </p:cSld>
  <p:clrMapOvr>
    <a:masterClrMapping/>
  </p:clrMapOvr>
</p:sld>
</file>

<file path=ppt/slides/slide7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1200329"/>
          </a:xfrm>
          <a:prstGeom prst="rect">
            <a:avLst/>
          </a:prstGeom>
          <a:noFill/>
          <a:ln>
            <a:noFill/>
          </a:ln>
        </p:spPr>
        <p:txBody>
          <a:bodyPr wrap="square" rtlCol="0">
            <a:spAutoFit/>
          </a:bodyPr>
          <a:lstStyle/>
          <a:p>
            <a:pPr algn="ctr"/>
            <a:r>
              <a:rPr lang="en-US" sz="3600" b="1" dirty="0" smtClean="0"/>
              <a:t>Separation of Soluble Solids from a Mixture</a:t>
            </a:r>
            <a:endParaRPr lang="en-IN" sz="3600" b="1" dirty="0"/>
          </a:p>
        </p:txBody>
      </p:sp>
    </p:spTree>
  </p:cSld>
  <p:clrMapOvr>
    <a:masterClrMapping/>
  </p:clrMapOvr>
</p:sld>
</file>

<file path=ppt/slides/slide7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646331"/>
          </a:xfrm>
          <a:prstGeom prst="rect">
            <a:avLst/>
          </a:prstGeom>
          <a:noFill/>
          <a:ln>
            <a:noFill/>
          </a:ln>
        </p:spPr>
        <p:txBody>
          <a:bodyPr wrap="square" rtlCol="0">
            <a:spAutoFit/>
          </a:bodyPr>
          <a:lstStyle/>
          <a:p>
            <a:pPr algn="ctr"/>
            <a:r>
              <a:rPr lang="en-IN" sz="3600" b="1" dirty="0" smtClean="0"/>
              <a:t>What is evaporation?</a:t>
            </a:r>
            <a:endParaRPr lang="en-IN" sz="3600" b="1" dirty="0"/>
          </a:p>
        </p:txBody>
      </p:sp>
    </p:spTree>
  </p:cSld>
  <p:clrMapOvr>
    <a:masterClrMapping/>
  </p:clrMapOvr>
</p:sld>
</file>

<file path=ppt/slides/slide7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1754326"/>
          </a:xfrm>
          <a:prstGeom prst="rect">
            <a:avLst/>
          </a:prstGeom>
          <a:noFill/>
          <a:ln>
            <a:noFill/>
          </a:ln>
        </p:spPr>
        <p:txBody>
          <a:bodyPr wrap="square" rtlCol="0">
            <a:spAutoFit/>
          </a:bodyPr>
          <a:lstStyle/>
          <a:p>
            <a:pPr algn="ctr"/>
            <a:r>
              <a:rPr lang="en-IN" sz="3600" b="1" dirty="0" smtClean="0"/>
              <a:t>The process of converting a liquid into its vapour, by heating it below the boiling point of the liquid is called evaporation.</a:t>
            </a:r>
            <a:endParaRPr lang="en-IN" sz="3600" b="1" dirty="0"/>
          </a:p>
        </p:txBody>
      </p:sp>
    </p:spTree>
  </p:cSld>
  <p:clrMapOvr>
    <a:masterClrMapping/>
  </p:clrMapOvr>
</p:sld>
</file>

<file path=ppt/slides/slide7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646331"/>
          </a:xfrm>
          <a:prstGeom prst="rect">
            <a:avLst/>
          </a:prstGeom>
          <a:noFill/>
          <a:ln>
            <a:noFill/>
          </a:ln>
        </p:spPr>
        <p:txBody>
          <a:bodyPr wrap="square" rtlCol="0">
            <a:spAutoFit/>
          </a:bodyPr>
          <a:lstStyle/>
          <a:p>
            <a:pPr algn="ctr"/>
            <a:r>
              <a:rPr lang="en-IN" sz="3600" b="1" dirty="0" smtClean="0"/>
              <a:t>What is condensation?</a:t>
            </a:r>
            <a:endParaRPr lang="en-IN" sz="3600" b="1" dirty="0"/>
          </a:p>
        </p:txBody>
      </p:sp>
    </p:spTree>
  </p:cSld>
  <p:clrMapOvr>
    <a:masterClrMapping/>
  </p:clrMapOvr>
</p:sld>
</file>

<file path=ppt/slides/slide7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1754326"/>
          </a:xfrm>
          <a:prstGeom prst="rect">
            <a:avLst/>
          </a:prstGeom>
          <a:noFill/>
          <a:ln>
            <a:noFill/>
          </a:ln>
        </p:spPr>
        <p:txBody>
          <a:bodyPr wrap="square" rtlCol="0">
            <a:spAutoFit/>
          </a:bodyPr>
          <a:lstStyle/>
          <a:p>
            <a:r>
              <a:rPr lang="en-IN" sz="3600" b="1" dirty="0" smtClean="0"/>
              <a:t>The process of changing water vapour into the liquid state on </a:t>
            </a:r>
            <a:r>
              <a:rPr lang="en-IN" sz="3600" b="1" dirty="0" smtClean="0"/>
              <a:t>cooling </a:t>
            </a:r>
            <a:r>
              <a:rPr lang="en-IN" sz="3600" b="1" dirty="0" smtClean="0"/>
              <a:t>is called condensation.</a:t>
            </a:r>
            <a:endParaRPr lang="en-IN" sz="3600" b="1" dirty="0"/>
          </a:p>
        </p:txBody>
      </p:sp>
    </p:spTree>
  </p:cSld>
  <p:clrMapOvr>
    <a:masterClrMapping/>
  </p:clrMapOvr>
</p:sld>
</file>

<file path=ppt/slides/slide7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1200329"/>
          </a:xfrm>
          <a:prstGeom prst="rect">
            <a:avLst/>
          </a:prstGeom>
          <a:noFill/>
          <a:ln>
            <a:noFill/>
          </a:ln>
        </p:spPr>
        <p:txBody>
          <a:bodyPr wrap="square" rtlCol="0">
            <a:spAutoFit/>
          </a:bodyPr>
          <a:lstStyle/>
          <a:p>
            <a:pPr algn="ctr"/>
            <a:r>
              <a:rPr lang="en-IN" sz="3600" b="1" dirty="0" smtClean="0"/>
              <a:t>The process </a:t>
            </a:r>
            <a:r>
              <a:rPr lang="en-IN" sz="3600" b="1" dirty="0" err="1" smtClean="0"/>
              <a:t>of____is</a:t>
            </a:r>
            <a:r>
              <a:rPr lang="en-IN" sz="3600" b="1" dirty="0" smtClean="0"/>
              <a:t> used to separate a liquid from a salt solution.</a:t>
            </a:r>
            <a:endParaRPr lang="en-IN" sz="3600" b="1" dirty="0"/>
          </a:p>
        </p:txBody>
      </p:sp>
    </p:spTree>
  </p:cSld>
  <p:clrMapOvr>
    <a:masterClrMapping/>
  </p:clrMapOvr>
</p:sld>
</file>

<file path=ppt/slides/slide7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1200329"/>
          </a:xfrm>
          <a:prstGeom prst="rect">
            <a:avLst/>
          </a:prstGeom>
          <a:noFill/>
          <a:ln>
            <a:noFill/>
          </a:ln>
        </p:spPr>
        <p:txBody>
          <a:bodyPr wrap="square" rtlCol="0">
            <a:spAutoFit/>
          </a:bodyPr>
          <a:lstStyle/>
          <a:p>
            <a:pPr algn="ctr"/>
            <a:r>
              <a:rPr lang="en-IN" sz="3600" b="1" dirty="0" smtClean="0"/>
              <a:t>The process </a:t>
            </a:r>
            <a:r>
              <a:rPr lang="en-IN" sz="3600" b="1" dirty="0" smtClean="0"/>
              <a:t>of </a:t>
            </a:r>
            <a:r>
              <a:rPr lang="en-IN" sz="3600" b="1" dirty="0" smtClean="0">
                <a:solidFill>
                  <a:srgbClr val="C00000"/>
                </a:solidFill>
              </a:rPr>
              <a:t>condensation</a:t>
            </a:r>
            <a:r>
              <a:rPr lang="en-IN" sz="3600" b="1" dirty="0" smtClean="0"/>
              <a:t> is </a:t>
            </a:r>
            <a:r>
              <a:rPr lang="en-IN" sz="3600" b="1" dirty="0" smtClean="0"/>
              <a:t>used to separate a liquid from a salt solution.</a:t>
            </a:r>
            <a:endParaRPr lang="en-IN" sz="3600" b="1"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571744"/>
            <a:ext cx="8358246" cy="1077218"/>
          </a:xfrm>
          <a:prstGeom prst="rect">
            <a:avLst/>
          </a:prstGeom>
          <a:noFill/>
          <a:ln>
            <a:noFill/>
          </a:ln>
        </p:spPr>
        <p:txBody>
          <a:bodyPr wrap="square" rtlCol="0">
            <a:spAutoFit/>
          </a:bodyPr>
          <a:lstStyle/>
          <a:p>
            <a:r>
              <a:rPr lang="en-IN" sz="3200" b="1" dirty="0" smtClean="0"/>
              <a:t>Animals provide us food in the form of </a:t>
            </a:r>
            <a:r>
              <a:rPr lang="en-IN" sz="3200" b="1" dirty="0" smtClean="0"/>
              <a:t>milk , meat , fish </a:t>
            </a:r>
            <a:r>
              <a:rPr lang="en-IN" sz="3200" b="1" dirty="0" smtClean="0"/>
              <a:t>and honey.</a:t>
            </a:r>
            <a:endParaRPr lang="en-IN" sz="3200" b="1" dirty="0"/>
          </a:p>
        </p:txBody>
      </p:sp>
    </p:spTree>
  </p:cSld>
  <p:clrMapOvr>
    <a:masterClrMapping/>
  </p:clrMapOvr>
</p:sld>
</file>

<file path=ppt/slides/slide7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646331"/>
          </a:xfrm>
          <a:prstGeom prst="rect">
            <a:avLst/>
          </a:prstGeom>
          <a:noFill/>
          <a:ln>
            <a:noFill/>
          </a:ln>
        </p:spPr>
        <p:txBody>
          <a:bodyPr wrap="square" rtlCol="0">
            <a:spAutoFit/>
          </a:bodyPr>
          <a:lstStyle/>
          <a:p>
            <a:pPr algn="ctr"/>
            <a:r>
              <a:rPr lang="en-IN" sz="3600" b="1" dirty="0" smtClean="0"/>
              <a:t>Dissolving Soluble Substances in Water</a:t>
            </a:r>
            <a:endParaRPr lang="en-IN" sz="3600" b="1" dirty="0"/>
          </a:p>
        </p:txBody>
      </p:sp>
    </p:spTree>
  </p:cSld>
  <p:clrMapOvr>
    <a:masterClrMapping/>
  </p:clrMapOvr>
</p:sld>
</file>

<file path=ppt/slides/slide7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646331"/>
          </a:xfrm>
          <a:prstGeom prst="rect">
            <a:avLst/>
          </a:prstGeom>
          <a:noFill/>
          <a:ln>
            <a:noFill/>
          </a:ln>
        </p:spPr>
        <p:txBody>
          <a:bodyPr wrap="square" rtlCol="0">
            <a:spAutoFit/>
          </a:bodyPr>
          <a:lstStyle/>
          <a:p>
            <a:pPr algn="ctr"/>
            <a:r>
              <a:rPr lang="en-IN" sz="3600" b="1" dirty="0" smtClean="0"/>
              <a:t>What is saturated solution?</a:t>
            </a:r>
            <a:endParaRPr lang="en-IN" sz="3600" b="1" dirty="0"/>
          </a:p>
        </p:txBody>
      </p:sp>
    </p:spTree>
  </p:cSld>
  <p:clrMapOvr>
    <a:masterClrMapping/>
  </p:clrMapOvr>
</p:sld>
</file>

<file path=ppt/slides/slide7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071678"/>
            <a:ext cx="8143932" cy="2308324"/>
          </a:xfrm>
          <a:prstGeom prst="rect">
            <a:avLst/>
          </a:prstGeom>
          <a:noFill/>
          <a:ln>
            <a:noFill/>
          </a:ln>
        </p:spPr>
        <p:txBody>
          <a:bodyPr wrap="square" rtlCol="0">
            <a:spAutoFit/>
          </a:bodyPr>
          <a:lstStyle/>
          <a:p>
            <a:r>
              <a:rPr lang="en-IN" sz="3600" b="1" dirty="0" smtClean="0"/>
              <a:t>A solution of a soluble substances which cannot dissolve more of the substance at a given temperature is called saturated solution.</a:t>
            </a:r>
            <a:endParaRPr lang="en-IN" sz="3600" b="1" dirty="0"/>
          </a:p>
        </p:txBody>
      </p:sp>
    </p:spTree>
  </p:cSld>
  <p:clrMapOvr>
    <a:masterClrMapping/>
  </p:clrMapOvr>
</p:sld>
</file>

<file path=ppt/slides/slide7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1200329"/>
          </a:xfrm>
          <a:prstGeom prst="rect">
            <a:avLst/>
          </a:prstGeom>
          <a:noFill/>
          <a:ln>
            <a:noFill/>
          </a:ln>
        </p:spPr>
        <p:txBody>
          <a:bodyPr wrap="square" rtlCol="0">
            <a:spAutoFit/>
          </a:bodyPr>
          <a:lstStyle/>
          <a:p>
            <a:pPr algn="ctr"/>
            <a:r>
              <a:rPr lang="en-IN" sz="3600" b="1" dirty="0" smtClean="0"/>
              <a:t>The process </a:t>
            </a:r>
            <a:r>
              <a:rPr lang="en-IN" sz="3600" b="1" dirty="0" smtClean="0"/>
              <a:t>of ____ is </a:t>
            </a:r>
            <a:r>
              <a:rPr lang="en-IN" sz="3600" b="1" dirty="0" smtClean="0"/>
              <a:t>used to obtain pure salt from impure salt.</a:t>
            </a:r>
            <a:endParaRPr lang="en-IN" sz="3600" b="1" dirty="0"/>
          </a:p>
        </p:txBody>
      </p:sp>
    </p:spTree>
  </p:cSld>
  <p:clrMapOvr>
    <a:masterClrMapping/>
  </p:clrMapOvr>
</p:sld>
</file>

<file path=ppt/slides/slide7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1200329"/>
          </a:xfrm>
          <a:prstGeom prst="rect">
            <a:avLst/>
          </a:prstGeom>
          <a:noFill/>
          <a:ln>
            <a:noFill/>
          </a:ln>
        </p:spPr>
        <p:txBody>
          <a:bodyPr wrap="square" rtlCol="0">
            <a:spAutoFit/>
          </a:bodyPr>
          <a:lstStyle/>
          <a:p>
            <a:pPr algn="ctr"/>
            <a:r>
              <a:rPr lang="en-IN" sz="3600" b="1" dirty="0" smtClean="0"/>
              <a:t>The process </a:t>
            </a:r>
            <a:r>
              <a:rPr lang="en-IN" sz="3600" b="1" dirty="0" smtClean="0"/>
              <a:t>of </a:t>
            </a:r>
            <a:r>
              <a:rPr lang="en-IN" sz="3600" b="1" dirty="0" smtClean="0">
                <a:solidFill>
                  <a:srgbClr val="C00000"/>
                </a:solidFill>
              </a:rPr>
              <a:t>crystallisation</a:t>
            </a:r>
            <a:r>
              <a:rPr lang="en-IN" sz="3600" b="1" dirty="0" smtClean="0"/>
              <a:t> is </a:t>
            </a:r>
            <a:r>
              <a:rPr lang="en-IN" sz="3600" b="1" dirty="0" smtClean="0"/>
              <a:t>used to obtain pure salt from impure salt.</a:t>
            </a:r>
            <a:endParaRPr lang="en-IN" sz="3600" b="1" dirty="0"/>
          </a:p>
        </p:txBody>
      </p:sp>
    </p:spTree>
  </p:cSld>
  <p:clrMapOvr>
    <a:masterClrMapping/>
  </p:clrMapOvr>
</p:sld>
</file>

<file path=ppt/slides/slide7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646331"/>
          </a:xfrm>
          <a:prstGeom prst="rect">
            <a:avLst/>
          </a:prstGeom>
          <a:noFill/>
          <a:ln>
            <a:noFill/>
          </a:ln>
        </p:spPr>
        <p:txBody>
          <a:bodyPr wrap="square" rtlCol="0">
            <a:spAutoFit/>
          </a:bodyPr>
          <a:lstStyle/>
          <a:p>
            <a:pPr algn="ctr"/>
            <a:r>
              <a:rPr lang="en-IN" sz="3600" b="1" dirty="0" smtClean="0"/>
              <a:t>What is sedimentation?</a:t>
            </a:r>
            <a:endParaRPr lang="en-IN" sz="3600" b="1" dirty="0"/>
          </a:p>
        </p:txBody>
      </p:sp>
    </p:spTree>
  </p:cSld>
  <p:clrMapOvr>
    <a:masterClrMapping/>
  </p:clrMapOvr>
</p:sld>
</file>

<file path=ppt/slides/slide7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1754326"/>
          </a:xfrm>
          <a:prstGeom prst="rect">
            <a:avLst/>
          </a:prstGeom>
          <a:noFill/>
          <a:ln>
            <a:noFill/>
          </a:ln>
        </p:spPr>
        <p:txBody>
          <a:bodyPr wrap="square" rtlCol="0">
            <a:spAutoFit/>
          </a:bodyPr>
          <a:lstStyle/>
          <a:p>
            <a:r>
              <a:rPr lang="en-IN" sz="3600" b="1" dirty="0" smtClean="0"/>
              <a:t>The process to allow the solution to settle for some time so that sand and dirt settle down is called sedimentation</a:t>
            </a:r>
            <a:endParaRPr lang="en-IN" sz="3600" b="1" dirty="0"/>
          </a:p>
        </p:txBody>
      </p:sp>
    </p:spTree>
  </p:cSld>
  <p:clrMapOvr>
    <a:masterClrMapping/>
  </p:clrMapOvr>
</p:sld>
</file>

<file path=ppt/slides/slide7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357166"/>
            <a:ext cx="7772400" cy="1470025"/>
          </a:xfrm>
        </p:spPr>
        <p:txBody>
          <a:bodyPr>
            <a:normAutofit/>
          </a:bodyPr>
          <a:lstStyle/>
          <a:p>
            <a:r>
              <a:rPr lang="en-US" sz="3200" b="1" dirty="0" smtClean="0"/>
              <a:t>Textual Questions</a:t>
            </a:r>
            <a:endParaRPr lang="en-IN" sz="3200" b="1" dirty="0"/>
          </a:p>
        </p:txBody>
      </p:sp>
      <p:sp>
        <p:nvSpPr>
          <p:cNvPr id="3" name="TextBox 2"/>
          <p:cNvSpPr txBox="1"/>
          <p:nvPr/>
        </p:nvSpPr>
        <p:spPr>
          <a:xfrm>
            <a:off x="785786" y="3214686"/>
            <a:ext cx="7643866" cy="461665"/>
          </a:xfrm>
          <a:prstGeom prst="rect">
            <a:avLst/>
          </a:prstGeom>
          <a:noFill/>
          <a:ln>
            <a:solidFill>
              <a:schemeClr val="tx1"/>
            </a:solidFill>
          </a:ln>
        </p:spPr>
        <p:txBody>
          <a:bodyPr wrap="square" rtlCol="0">
            <a:spAutoFit/>
          </a:bodyPr>
          <a:lstStyle/>
          <a:p>
            <a:pPr algn="ctr"/>
            <a:r>
              <a:rPr lang="en-US" sz="2400" b="1" dirty="0" smtClean="0"/>
              <a:t>MATCH THE FOLLOWING</a:t>
            </a:r>
            <a:endParaRPr lang="en-IN" sz="2400" b="1" dirty="0"/>
          </a:p>
        </p:txBody>
      </p:sp>
      <p:sp>
        <p:nvSpPr>
          <p:cNvPr id="49" name="TextBox 48"/>
          <p:cNvSpPr txBox="1"/>
          <p:nvPr/>
        </p:nvSpPr>
        <p:spPr>
          <a:xfrm>
            <a:off x="785786" y="1857364"/>
            <a:ext cx="7643866" cy="461665"/>
          </a:xfrm>
          <a:prstGeom prst="rect">
            <a:avLst/>
          </a:prstGeom>
          <a:noFill/>
          <a:ln>
            <a:solidFill>
              <a:schemeClr val="tx1"/>
            </a:solidFill>
          </a:ln>
        </p:spPr>
        <p:txBody>
          <a:bodyPr wrap="square" rtlCol="0">
            <a:spAutoFit/>
          </a:bodyPr>
          <a:lstStyle/>
          <a:p>
            <a:pPr algn="ctr"/>
            <a:r>
              <a:rPr lang="en-US" sz="2400" b="1" dirty="0" smtClean="0"/>
              <a:t>FILL IN THE BLANKS</a:t>
            </a:r>
            <a:endParaRPr lang="en-IN" sz="2400" b="1" dirty="0"/>
          </a:p>
        </p:txBody>
      </p:sp>
      <p:sp>
        <p:nvSpPr>
          <p:cNvPr id="6" name="TextBox 5"/>
          <p:cNvSpPr txBox="1"/>
          <p:nvPr/>
        </p:nvSpPr>
        <p:spPr>
          <a:xfrm>
            <a:off x="785786" y="2500306"/>
            <a:ext cx="7643866" cy="461665"/>
          </a:xfrm>
          <a:prstGeom prst="rect">
            <a:avLst/>
          </a:prstGeom>
          <a:noFill/>
          <a:ln>
            <a:solidFill>
              <a:schemeClr val="tx1"/>
            </a:solidFill>
          </a:ln>
        </p:spPr>
        <p:txBody>
          <a:bodyPr wrap="square" rtlCol="0">
            <a:spAutoFit/>
          </a:bodyPr>
          <a:lstStyle/>
          <a:p>
            <a:pPr algn="ctr"/>
            <a:r>
              <a:rPr lang="en-US" sz="2400" b="1" dirty="0" smtClean="0"/>
              <a:t>TRUE AND FALSE</a:t>
            </a:r>
            <a:endParaRPr lang="en-IN" sz="2400" b="1" dirty="0"/>
          </a:p>
        </p:txBody>
      </p:sp>
      <p:sp>
        <p:nvSpPr>
          <p:cNvPr id="9" name="TextBox 8"/>
          <p:cNvSpPr txBox="1"/>
          <p:nvPr/>
        </p:nvSpPr>
        <p:spPr>
          <a:xfrm>
            <a:off x="785786" y="3857628"/>
            <a:ext cx="7643866" cy="461665"/>
          </a:xfrm>
          <a:prstGeom prst="rect">
            <a:avLst/>
          </a:prstGeom>
          <a:noFill/>
          <a:ln>
            <a:solidFill>
              <a:schemeClr val="tx1"/>
            </a:solidFill>
          </a:ln>
        </p:spPr>
        <p:txBody>
          <a:bodyPr wrap="square" rtlCol="0">
            <a:spAutoFit/>
          </a:bodyPr>
          <a:lstStyle/>
          <a:p>
            <a:pPr algn="ctr"/>
            <a:r>
              <a:rPr lang="en-US" sz="2400" b="1" dirty="0" smtClean="0"/>
              <a:t>CORRECT THE INCORRECT STATEMENTS</a:t>
            </a:r>
            <a:endParaRPr lang="en-IN" sz="2400" b="1" dirty="0"/>
          </a:p>
        </p:txBody>
      </p:sp>
      <p:sp>
        <p:nvSpPr>
          <p:cNvPr id="7" name="TextBox 6"/>
          <p:cNvSpPr txBox="1"/>
          <p:nvPr/>
        </p:nvSpPr>
        <p:spPr>
          <a:xfrm>
            <a:off x="785786" y="4500570"/>
            <a:ext cx="7643866" cy="461665"/>
          </a:xfrm>
          <a:prstGeom prst="rect">
            <a:avLst/>
          </a:prstGeom>
          <a:noFill/>
          <a:ln>
            <a:solidFill>
              <a:schemeClr val="tx1"/>
            </a:solidFill>
          </a:ln>
        </p:spPr>
        <p:txBody>
          <a:bodyPr wrap="square" rtlCol="0">
            <a:spAutoFit/>
          </a:bodyPr>
          <a:lstStyle/>
          <a:p>
            <a:pPr algn="ctr"/>
            <a:r>
              <a:rPr lang="en-US" sz="2400" b="1" dirty="0" smtClean="0"/>
              <a:t>ANSWER THE FOLLOWING </a:t>
            </a:r>
            <a:endParaRPr lang="en-IN" sz="2400" b="1" dirty="0"/>
          </a:p>
        </p:txBody>
      </p:sp>
    </p:spTree>
  </p:cSld>
  <p:clrMapOvr>
    <a:masterClrMapping/>
  </p:clrMapOvr>
</p:sld>
</file>

<file path=ppt/slides/slide7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2928934"/>
            <a:ext cx="7643866" cy="584775"/>
          </a:xfrm>
          <a:prstGeom prst="rect">
            <a:avLst/>
          </a:prstGeom>
          <a:noFill/>
          <a:ln>
            <a:solidFill>
              <a:schemeClr val="tx1"/>
            </a:solidFill>
          </a:ln>
        </p:spPr>
        <p:txBody>
          <a:bodyPr wrap="square" rtlCol="0">
            <a:spAutoFit/>
          </a:bodyPr>
          <a:lstStyle/>
          <a:p>
            <a:pPr algn="ctr"/>
            <a:r>
              <a:rPr lang="en-US" sz="3200" b="1" dirty="0" smtClean="0"/>
              <a:t>FILL IN THE BLANKS</a:t>
            </a:r>
            <a:endParaRPr lang="en-IN" sz="3200" b="1" dirty="0"/>
          </a:p>
        </p:txBody>
      </p:sp>
    </p:spTree>
  </p:cSld>
  <p:clrMapOvr>
    <a:masterClrMapping/>
  </p:clrMapOvr>
</p:sld>
</file>

<file path=ppt/slides/slide7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428596" y="785794"/>
          <a:ext cx="8001056" cy="5455920"/>
        </p:xfrm>
        <a:graphic>
          <a:graphicData uri="http://schemas.openxmlformats.org/drawingml/2006/table">
            <a:tbl>
              <a:tblPr/>
              <a:tblGrid>
                <a:gridCol w="8001056"/>
              </a:tblGrid>
              <a:tr h="200025">
                <a:tc>
                  <a:txBody>
                    <a:bodyPr/>
                    <a:lstStyle/>
                    <a:p>
                      <a:pPr rtl="0" fontAlgn="b"/>
                      <a:r>
                        <a:rPr lang="en-IN" sz="2600" b="1" dirty="0" smtClean="0"/>
                        <a:t>1. Grass </a:t>
                      </a:r>
                      <a:r>
                        <a:rPr lang="en-IN" sz="2600" b="1" dirty="0"/>
                        <a:t>is separated from coriander leaves by____</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600" b="1" dirty="0" smtClean="0"/>
                        <a:t>2. Corn </a:t>
                      </a:r>
                      <a:r>
                        <a:rPr lang="en-IN" sz="2600" b="1" dirty="0"/>
                        <a:t>is separated from husk by the process of_____</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600" b="1" dirty="0" smtClean="0"/>
                        <a:t>3. Simplest </a:t>
                      </a:r>
                      <a:r>
                        <a:rPr lang="en-IN" sz="2600" b="1" dirty="0"/>
                        <a:t>way of </a:t>
                      </a:r>
                      <a:r>
                        <a:rPr lang="en-IN" sz="2600" b="1" dirty="0" err="1"/>
                        <a:t>seprating</a:t>
                      </a:r>
                      <a:r>
                        <a:rPr lang="en-IN" sz="2600" b="1" dirty="0"/>
                        <a:t> broken rice from whole rice is_____.</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600" b="1" dirty="0" smtClean="0"/>
                        <a:t>4.</a:t>
                      </a:r>
                      <a:r>
                        <a:rPr lang="en-IN" sz="2600" b="1" baseline="0" dirty="0" smtClean="0"/>
                        <a:t> </a:t>
                      </a:r>
                      <a:r>
                        <a:rPr lang="en-IN" sz="2600" b="1" dirty="0" smtClean="0"/>
                        <a:t>Butter </a:t>
                      </a:r>
                      <a:r>
                        <a:rPr lang="en-IN" sz="2600" b="1" dirty="0"/>
                        <a:t>is </a:t>
                      </a:r>
                      <a:r>
                        <a:rPr lang="en-IN" sz="2600" b="1" dirty="0" err="1"/>
                        <a:t>seprated</a:t>
                      </a:r>
                      <a:r>
                        <a:rPr lang="en-IN" sz="2600" b="1" dirty="0"/>
                        <a:t> from curd by the process of_____.</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600" b="1" dirty="0" smtClean="0"/>
                        <a:t>5. A </a:t>
                      </a:r>
                      <a:r>
                        <a:rPr lang="en-IN" sz="2600" b="1" dirty="0"/>
                        <a:t>pure solid is obtained from its solution by the process of______.</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600" b="1" dirty="0" smtClean="0"/>
                        <a:t>6. The </a:t>
                      </a:r>
                      <a:r>
                        <a:rPr lang="en-IN" sz="2600" b="1" dirty="0"/>
                        <a:t>method of removing grains from stalks is called_____.</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600" b="1" dirty="0" smtClean="0"/>
                        <a:t>7. The </a:t>
                      </a:r>
                      <a:r>
                        <a:rPr lang="en-IN" sz="2600" b="1" dirty="0"/>
                        <a:t>process of allowing the muddy water to stand so that mud settle at the base is called____.</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600" b="1" dirty="0" smtClean="0"/>
                        <a:t>8. The </a:t>
                      </a:r>
                      <a:r>
                        <a:rPr lang="en-IN" sz="2600" b="1" dirty="0"/>
                        <a:t>process due to which steam changes into the liquid state on cooling is called_______.</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571744"/>
            <a:ext cx="7643866" cy="584775"/>
          </a:xfrm>
          <a:prstGeom prst="rect">
            <a:avLst/>
          </a:prstGeom>
          <a:noFill/>
          <a:ln>
            <a:noFill/>
          </a:ln>
        </p:spPr>
        <p:txBody>
          <a:bodyPr wrap="square" rtlCol="0">
            <a:spAutoFit/>
          </a:bodyPr>
          <a:lstStyle/>
          <a:p>
            <a:pPr algn="ctr"/>
            <a:r>
              <a:rPr lang="en-IN" sz="3200" b="1" dirty="0" smtClean="0"/>
              <a:t>Give example of Milk-yielding animals.</a:t>
            </a:r>
            <a:endParaRPr lang="en-IN" sz="3200" b="1" dirty="0"/>
          </a:p>
        </p:txBody>
      </p:sp>
    </p:spTree>
  </p:cSld>
  <p:clrMapOvr>
    <a:masterClrMapping/>
  </p:clrMapOvr>
</p:sld>
</file>

<file path=ppt/slides/slide7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571472" y="1071546"/>
          <a:ext cx="7786742" cy="4663440"/>
        </p:xfrm>
        <a:graphic>
          <a:graphicData uri="http://schemas.openxmlformats.org/drawingml/2006/table">
            <a:tbl>
              <a:tblPr/>
              <a:tblGrid>
                <a:gridCol w="7786742"/>
              </a:tblGrid>
              <a:tr h="200025">
                <a:tc>
                  <a:txBody>
                    <a:bodyPr/>
                    <a:lstStyle/>
                    <a:p>
                      <a:pPr rtl="0" fontAlgn="b"/>
                      <a:r>
                        <a:rPr lang="en-IN" sz="2200" i="0" dirty="0" smtClean="0">
                          <a:latin typeface="Arial"/>
                        </a:rPr>
                        <a:t>1. Grass </a:t>
                      </a:r>
                      <a:r>
                        <a:rPr lang="en-IN" sz="2200" i="0" dirty="0">
                          <a:latin typeface="Arial"/>
                        </a:rPr>
                        <a:t>is separated from coriander leaves by </a:t>
                      </a:r>
                      <a:r>
                        <a:rPr lang="en-IN" sz="2200" b="1" i="1" dirty="0">
                          <a:solidFill>
                            <a:srgbClr val="980000"/>
                          </a:solidFill>
                          <a:latin typeface="Arial"/>
                        </a:rPr>
                        <a:t>Handpicking</a:t>
                      </a:r>
                      <a:endParaRPr lang="en-IN" sz="2200" dirty="0"/>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200" i="0" dirty="0" smtClean="0">
                          <a:latin typeface="Arial"/>
                        </a:rPr>
                        <a:t>2. Corn </a:t>
                      </a:r>
                      <a:r>
                        <a:rPr lang="en-IN" sz="2200" i="0" dirty="0">
                          <a:latin typeface="Arial"/>
                        </a:rPr>
                        <a:t>is separated from husk by the process of</a:t>
                      </a:r>
                      <a:r>
                        <a:rPr lang="en-IN" sz="2200" b="1" i="1" dirty="0">
                          <a:solidFill>
                            <a:srgbClr val="980000"/>
                          </a:solidFill>
                          <a:latin typeface="Arial"/>
                        </a:rPr>
                        <a:t> Winnowing</a:t>
                      </a:r>
                      <a:r>
                        <a:rPr lang="en-IN" sz="2200" i="0" dirty="0">
                          <a:latin typeface="Arial"/>
                        </a:rPr>
                        <a:t>.</a:t>
                      </a:r>
                      <a:endParaRPr lang="en-IN" sz="2200" dirty="0"/>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200" i="0" dirty="0" smtClean="0">
                          <a:latin typeface="Arial"/>
                        </a:rPr>
                        <a:t>3. Simplest </a:t>
                      </a:r>
                      <a:r>
                        <a:rPr lang="en-IN" sz="2200" i="0" dirty="0">
                          <a:latin typeface="Arial"/>
                        </a:rPr>
                        <a:t>way of </a:t>
                      </a:r>
                      <a:r>
                        <a:rPr lang="en-IN" sz="2200" i="0" dirty="0" err="1">
                          <a:latin typeface="Arial"/>
                        </a:rPr>
                        <a:t>seprating</a:t>
                      </a:r>
                      <a:r>
                        <a:rPr lang="en-IN" sz="2200" i="0" dirty="0">
                          <a:latin typeface="Arial"/>
                        </a:rPr>
                        <a:t> broken rice from whole rice is </a:t>
                      </a:r>
                      <a:r>
                        <a:rPr lang="en-IN" sz="2200" b="1" i="1" dirty="0">
                          <a:solidFill>
                            <a:srgbClr val="980000"/>
                          </a:solidFill>
                          <a:latin typeface="Arial"/>
                        </a:rPr>
                        <a:t>Sieving</a:t>
                      </a:r>
                      <a:r>
                        <a:rPr lang="en-IN" sz="2200" i="0" dirty="0">
                          <a:latin typeface="Arial"/>
                        </a:rPr>
                        <a:t>.</a:t>
                      </a:r>
                      <a:endParaRPr lang="en-IN" sz="2200" dirty="0"/>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200" i="0" dirty="0" smtClean="0">
                          <a:latin typeface="Arial"/>
                        </a:rPr>
                        <a:t>4. Butter </a:t>
                      </a:r>
                      <a:r>
                        <a:rPr lang="en-IN" sz="2200" i="0" dirty="0">
                          <a:latin typeface="Arial"/>
                        </a:rPr>
                        <a:t>is </a:t>
                      </a:r>
                      <a:r>
                        <a:rPr lang="en-IN" sz="2200" i="0" dirty="0" err="1">
                          <a:latin typeface="Arial"/>
                        </a:rPr>
                        <a:t>seprated</a:t>
                      </a:r>
                      <a:r>
                        <a:rPr lang="en-IN" sz="2200" i="0" dirty="0">
                          <a:latin typeface="Arial"/>
                        </a:rPr>
                        <a:t> from curd by the process of </a:t>
                      </a:r>
                      <a:r>
                        <a:rPr lang="en-IN" sz="2200" b="1" i="1" dirty="0">
                          <a:solidFill>
                            <a:srgbClr val="980000"/>
                          </a:solidFill>
                          <a:latin typeface="Arial"/>
                        </a:rPr>
                        <a:t>Churning</a:t>
                      </a:r>
                      <a:r>
                        <a:rPr lang="en-IN" sz="2200" i="0" dirty="0">
                          <a:latin typeface="Arial"/>
                        </a:rPr>
                        <a:t>.</a:t>
                      </a:r>
                      <a:endParaRPr lang="en-IN" sz="2200" dirty="0"/>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200" i="0" dirty="0" smtClean="0">
                          <a:latin typeface="Arial"/>
                        </a:rPr>
                        <a:t>5. A </a:t>
                      </a:r>
                      <a:r>
                        <a:rPr lang="en-IN" sz="2200" i="0" dirty="0">
                          <a:latin typeface="Arial"/>
                        </a:rPr>
                        <a:t>pure solid is obtained from its solution by the process of </a:t>
                      </a:r>
                      <a:r>
                        <a:rPr lang="en-IN" sz="2200" b="1" i="1" dirty="0">
                          <a:solidFill>
                            <a:srgbClr val="980000"/>
                          </a:solidFill>
                          <a:latin typeface="Arial"/>
                        </a:rPr>
                        <a:t>Evaporation</a:t>
                      </a:r>
                      <a:r>
                        <a:rPr lang="en-IN" sz="2200" i="0" dirty="0">
                          <a:latin typeface="Arial"/>
                        </a:rPr>
                        <a:t>.</a:t>
                      </a:r>
                      <a:endParaRPr lang="en-IN" sz="2200" dirty="0"/>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200" i="0" dirty="0" smtClean="0">
                          <a:latin typeface="Arial"/>
                        </a:rPr>
                        <a:t>6. The </a:t>
                      </a:r>
                      <a:r>
                        <a:rPr lang="en-IN" sz="2200" i="0" dirty="0">
                          <a:latin typeface="Arial"/>
                        </a:rPr>
                        <a:t>method of removing grains from stalks is called </a:t>
                      </a:r>
                      <a:r>
                        <a:rPr lang="en-IN" sz="2200" b="1" i="1" dirty="0">
                          <a:solidFill>
                            <a:srgbClr val="980000"/>
                          </a:solidFill>
                          <a:latin typeface="Arial"/>
                        </a:rPr>
                        <a:t>Threshing</a:t>
                      </a:r>
                      <a:r>
                        <a:rPr lang="en-IN" sz="2200" i="0" dirty="0">
                          <a:latin typeface="Arial"/>
                        </a:rPr>
                        <a:t>.</a:t>
                      </a:r>
                      <a:endParaRPr lang="en-IN" sz="2200" dirty="0"/>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200" b="0" i="0" kern="1200" dirty="0" smtClean="0">
                          <a:solidFill>
                            <a:schemeClr val="tx1"/>
                          </a:solidFill>
                          <a:latin typeface="Arial" pitchFamily="34" charset="0"/>
                          <a:ea typeface="+mn-ea"/>
                          <a:cs typeface="Arial" pitchFamily="34" charset="0"/>
                        </a:rPr>
                        <a:t>7. The process of allowing the muddy water to stand so that mud settle at the base is called </a:t>
                      </a:r>
                      <a:r>
                        <a:rPr lang="en-IN" sz="2200" b="0" i="1" kern="1200" dirty="0" smtClean="0">
                          <a:solidFill>
                            <a:srgbClr val="C00000"/>
                          </a:solidFill>
                          <a:latin typeface="Arial" pitchFamily="34" charset="0"/>
                          <a:ea typeface="+mn-ea"/>
                          <a:cs typeface="Arial" pitchFamily="34" charset="0"/>
                        </a:rPr>
                        <a:t>Sedimentation</a:t>
                      </a:r>
                      <a:r>
                        <a:rPr lang="en-IN" sz="2200" b="0" i="0" kern="1200" dirty="0" smtClean="0">
                          <a:solidFill>
                            <a:schemeClr val="tx1"/>
                          </a:solidFill>
                          <a:latin typeface="Arial" pitchFamily="34" charset="0"/>
                          <a:ea typeface="+mn-ea"/>
                          <a:cs typeface="Arial" pitchFamily="34" charset="0"/>
                        </a:rPr>
                        <a:t>.</a:t>
                      </a:r>
                      <a:endParaRPr lang="en-IN" sz="2200" dirty="0">
                        <a:latin typeface="Arial" pitchFamily="34" charset="0"/>
                        <a:cs typeface="Arial" pitchFamily="34" charset="0"/>
                      </a:endParaRP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200" i="0" kern="1200" dirty="0" smtClean="0">
                          <a:solidFill>
                            <a:schemeClr val="tx1"/>
                          </a:solidFill>
                          <a:latin typeface="Arial" pitchFamily="34" charset="0"/>
                          <a:ea typeface="+mn-ea"/>
                          <a:cs typeface="Arial" pitchFamily="34" charset="0"/>
                        </a:rPr>
                        <a:t>8. The process due to which steam changes into the liquid state on cooling is called </a:t>
                      </a:r>
                      <a:r>
                        <a:rPr lang="en-IN" sz="2200" b="1" i="1" kern="1200" dirty="0" smtClean="0">
                          <a:solidFill>
                            <a:srgbClr val="C00000"/>
                          </a:solidFill>
                          <a:latin typeface="Arial" pitchFamily="34" charset="0"/>
                          <a:ea typeface="+mn-ea"/>
                          <a:cs typeface="Arial" pitchFamily="34" charset="0"/>
                        </a:rPr>
                        <a:t>Condensation</a:t>
                      </a:r>
                      <a:r>
                        <a:rPr lang="en-IN" sz="2200" i="0" kern="1200" dirty="0" smtClean="0">
                          <a:solidFill>
                            <a:schemeClr val="tx1"/>
                          </a:solidFill>
                          <a:latin typeface="Arial" pitchFamily="34" charset="0"/>
                          <a:ea typeface="+mn-ea"/>
                          <a:cs typeface="Arial" pitchFamily="34" charset="0"/>
                        </a:rPr>
                        <a:t>.</a:t>
                      </a:r>
                      <a:endParaRPr lang="en-IN" sz="2200" dirty="0">
                        <a:latin typeface="Arial" pitchFamily="34" charset="0"/>
                        <a:cs typeface="Arial" pitchFamily="34" charset="0"/>
                      </a:endParaRP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7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2928934"/>
            <a:ext cx="7643866" cy="584775"/>
          </a:xfrm>
          <a:prstGeom prst="rect">
            <a:avLst/>
          </a:prstGeom>
          <a:noFill/>
          <a:ln>
            <a:solidFill>
              <a:schemeClr val="tx1"/>
            </a:solidFill>
          </a:ln>
        </p:spPr>
        <p:txBody>
          <a:bodyPr wrap="square" rtlCol="0">
            <a:spAutoFit/>
          </a:bodyPr>
          <a:lstStyle/>
          <a:p>
            <a:pPr algn="ctr"/>
            <a:r>
              <a:rPr lang="en-US" sz="3200" b="1" dirty="0" smtClean="0"/>
              <a:t>TRUE OR FALSE</a:t>
            </a:r>
            <a:endParaRPr lang="en-IN" sz="3200" b="1" dirty="0"/>
          </a:p>
        </p:txBody>
      </p:sp>
    </p:spTree>
  </p:cSld>
  <p:clrMapOvr>
    <a:masterClrMapping/>
  </p:clrMapOvr>
</p:sld>
</file>

<file path=ppt/slides/slide7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14282" y="857232"/>
          <a:ext cx="8715435" cy="4770120"/>
        </p:xfrm>
        <a:graphic>
          <a:graphicData uri="http://schemas.openxmlformats.org/drawingml/2006/table">
            <a:tbl>
              <a:tblPr/>
              <a:tblGrid>
                <a:gridCol w="8715435"/>
              </a:tblGrid>
              <a:tr h="200025">
                <a:tc>
                  <a:txBody>
                    <a:bodyPr/>
                    <a:lstStyle/>
                    <a:p>
                      <a:pPr rtl="0" fontAlgn="b"/>
                      <a:r>
                        <a:rPr lang="en-IN" sz="2400" dirty="0"/>
                        <a:t>A mixture of sugar and water can be separated by filtration.</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400" dirty="0"/>
                        <a:t>Loading helps the clay particles in a suspension to settle down.</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400" dirty="0"/>
                        <a:t>A mixture of powdered salt and sugar can be separated by the process of sieving.</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400" dirty="0"/>
                        <a:t>A mixture of coconut oil and water can be separated by using separating funnel.</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400"/>
                        <a:t>The process of winnowing is used to remove pebbles from grain.</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400" dirty="0"/>
                        <a:t>Separation of tea leaves from tea can be done by sieving.</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400" dirty="0"/>
                        <a:t>Grain and husk can be separated by the process of winnowing.</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400"/>
                        <a:t>Churning is used to obtain pure water from salt solution.</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400" dirty="0"/>
                        <a:t>A mixture of sugar and water can be separated by filtration.</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400" dirty="0"/>
                        <a:t>Loading helps the clay particles in a suspension to settle down.</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7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14282" y="857232"/>
          <a:ext cx="8715436" cy="5410200"/>
        </p:xfrm>
        <a:graphic>
          <a:graphicData uri="http://schemas.openxmlformats.org/drawingml/2006/table">
            <a:tbl>
              <a:tblPr/>
              <a:tblGrid>
                <a:gridCol w="7143800"/>
                <a:gridCol w="1571636"/>
              </a:tblGrid>
              <a:tr h="200025">
                <a:tc>
                  <a:txBody>
                    <a:bodyPr/>
                    <a:lstStyle/>
                    <a:p>
                      <a:pPr rtl="0" fontAlgn="b"/>
                      <a:r>
                        <a:rPr lang="en-IN" sz="2200"/>
                        <a:t>A mixture of sugar and water can be separated by filtration.</a:t>
                      </a:r>
                    </a:p>
                  </a:txBody>
                  <a:tcPr marL="28575" marR="28575" marT="19050" marB="19050" anchor="b">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200" b="1">
                          <a:solidFill>
                            <a:srgbClr val="C00000"/>
                          </a:solidFill>
                        </a:rPr>
                        <a:t>FALSE</a:t>
                      </a:r>
                    </a:p>
                  </a:txBody>
                  <a:tcPr marL="28575" marR="28575" marT="19050" marB="19050"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200"/>
                        <a:t>Loading helps the clay particles in a suspension to settle down.</a:t>
                      </a:r>
                    </a:p>
                  </a:txBody>
                  <a:tcPr marL="28575" marR="28575" marT="19050" marB="19050" anchor="b">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200" b="1">
                          <a:solidFill>
                            <a:srgbClr val="C00000"/>
                          </a:solidFill>
                        </a:rPr>
                        <a:t>TRUE</a:t>
                      </a:r>
                    </a:p>
                  </a:txBody>
                  <a:tcPr marL="28575" marR="28575" marT="19050" marB="19050"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200"/>
                        <a:t>A mixture of powdered salt and sugar can be separated by the process of sieving.</a:t>
                      </a:r>
                    </a:p>
                  </a:txBody>
                  <a:tcPr marL="28575" marR="28575" marT="19050" marB="19050" anchor="b">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200" b="1">
                          <a:solidFill>
                            <a:srgbClr val="C00000"/>
                          </a:solidFill>
                        </a:rPr>
                        <a:t>FALSE</a:t>
                      </a:r>
                    </a:p>
                  </a:txBody>
                  <a:tcPr marL="28575" marR="28575" marT="19050" marB="19050"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200"/>
                        <a:t>A mixture of coconut oil and water can be separated by using separating funnel.</a:t>
                      </a:r>
                    </a:p>
                  </a:txBody>
                  <a:tcPr marL="28575" marR="28575" marT="19050" marB="19050" anchor="b">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200" b="1">
                          <a:solidFill>
                            <a:srgbClr val="C00000"/>
                          </a:solidFill>
                        </a:rPr>
                        <a:t>TRUE</a:t>
                      </a:r>
                    </a:p>
                  </a:txBody>
                  <a:tcPr marL="28575" marR="28575" marT="19050" marB="19050"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200"/>
                        <a:t>The process of winnowing is used to remove pebbles from grain.</a:t>
                      </a:r>
                    </a:p>
                  </a:txBody>
                  <a:tcPr marL="28575" marR="28575" marT="19050" marB="19050" anchor="b">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200" b="1">
                          <a:solidFill>
                            <a:srgbClr val="C00000"/>
                          </a:solidFill>
                        </a:rPr>
                        <a:t>FALSE</a:t>
                      </a:r>
                    </a:p>
                  </a:txBody>
                  <a:tcPr marL="28575" marR="28575" marT="19050" marB="19050"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200"/>
                        <a:t>Separation of tea leaves from tea can be done by sieving.</a:t>
                      </a:r>
                    </a:p>
                  </a:txBody>
                  <a:tcPr marL="28575" marR="28575" marT="19050" marB="19050" anchor="b">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200" b="1">
                          <a:solidFill>
                            <a:srgbClr val="C00000"/>
                          </a:solidFill>
                        </a:rPr>
                        <a:t>TRUE</a:t>
                      </a:r>
                    </a:p>
                  </a:txBody>
                  <a:tcPr marL="28575" marR="28575" marT="19050" marB="19050"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200"/>
                        <a:t>Grain and husk can be separated by the process of winnowing.</a:t>
                      </a:r>
                    </a:p>
                  </a:txBody>
                  <a:tcPr marL="28575" marR="28575" marT="19050" marB="19050" anchor="b">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200" b="1">
                          <a:solidFill>
                            <a:srgbClr val="C00000"/>
                          </a:solidFill>
                        </a:rPr>
                        <a:t>TRUE</a:t>
                      </a:r>
                    </a:p>
                  </a:txBody>
                  <a:tcPr marL="28575" marR="28575" marT="19050" marB="19050"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200"/>
                        <a:t>Churning is used to obtain pure water from salt solution.</a:t>
                      </a:r>
                    </a:p>
                  </a:txBody>
                  <a:tcPr marL="28575" marR="28575" marT="19050" marB="19050" anchor="b">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200" b="1">
                          <a:solidFill>
                            <a:srgbClr val="C00000"/>
                          </a:solidFill>
                        </a:rPr>
                        <a:t>FALSE</a:t>
                      </a:r>
                    </a:p>
                  </a:txBody>
                  <a:tcPr marL="28575" marR="28575" marT="19050" marB="19050"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200"/>
                        <a:t>A mixture of sugar and water can be separated by filtration.</a:t>
                      </a:r>
                    </a:p>
                  </a:txBody>
                  <a:tcPr marL="28575" marR="28575" marT="19050" marB="19050" anchor="b">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200" b="1">
                          <a:solidFill>
                            <a:srgbClr val="C00000"/>
                          </a:solidFill>
                        </a:rPr>
                        <a:t>FALSE</a:t>
                      </a:r>
                    </a:p>
                  </a:txBody>
                  <a:tcPr marL="28575" marR="28575" marT="19050" marB="19050"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200" dirty="0"/>
                        <a:t>Loading helps the clay particles in a suspension to settle down.</a:t>
                      </a:r>
                    </a:p>
                  </a:txBody>
                  <a:tcPr marL="28575" marR="28575" marT="19050" marB="19050" anchor="b">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200" b="1" dirty="0">
                          <a:solidFill>
                            <a:srgbClr val="C00000"/>
                          </a:solidFill>
                        </a:rPr>
                        <a:t>TRUE</a:t>
                      </a:r>
                    </a:p>
                  </a:txBody>
                  <a:tcPr marL="28575" marR="28575" marT="19050" marB="19050"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7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2928934"/>
            <a:ext cx="7643866" cy="584775"/>
          </a:xfrm>
          <a:prstGeom prst="rect">
            <a:avLst/>
          </a:prstGeom>
          <a:noFill/>
          <a:ln>
            <a:solidFill>
              <a:schemeClr val="tx1"/>
            </a:solidFill>
          </a:ln>
        </p:spPr>
        <p:txBody>
          <a:bodyPr wrap="square" rtlCol="0">
            <a:spAutoFit/>
          </a:bodyPr>
          <a:lstStyle/>
          <a:p>
            <a:pPr algn="ctr"/>
            <a:r>
              <a:rPr lang="en-US" sz="3200" b="1" dirty="0" smtClean="0"/>
              <a:t>MATCH THE FOLLOWING</a:t>
            </a:r>
            <a:endParaRPr lang="en-IN" sz="3200" b="1" dirty="0"/>
          </a:p>
        </p:txBody>
      </p:sp>
    </p:spTree>
  </p:cSld>
  <p:clrMapOvr>
    <a:masterClrMapping/>
  </p:clrMapOvr>
</p:sld>
</file>

<file path=ppt/slides/slide7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714349" y="2447484"/>
          <a:ext cx="7643865" cy="1963031"/>
        </p:xfrm>
        <a:graphic>
          <a:graphicData uri="http://schemas.openxmlformats.org/drawingml/2006/table">
            <a:tbl>
              <a:tblPr/>
              <a:tblGrid>
                <a:gridCol w="7643865"/>
              </a:tblGrid>
              <a:tr h="280433">
                <a:tc>
                  <a:txBody>
                    <a:bodyPr/>
                    <a:lstStyle/>
                    <a:p>
                      <a:pPr rtl="0" fontAlgn="b"/>
                      <a:r>
                        <a:rPr lang="en-IN" sz="1600" b="1" dirty="0">
                          <a:solidFill>
                            <a:srgbClr val="980000"/>
                          </a:solidFill>
                        </a:rPr>
                        <a:t>Column A </a:t>
                      </a:r>
                      <a:r>
                        <a:rPr lang="en-IN" sz="1600" b="1" dirty="0" smtClean="0">
                          <a:solidFill>
                            <a:srgbClr val="980000"/>
                          </a:solidFill>
                        </a:rPr>
                        <a:t>                                                                                                              Column </a:t>
                      </a:r>
                      <a:r>
                        <a:rPr lang="en-IN" sz="1600" b="1" dirty="0">
                          <a:solidFill>
                            <a:srgbClr val="980000"/>
                          </a:solidFill>
                        </a:rPr>
                        <a:t>B</a:t>
                      </a:r>
                    </a:p>
                  </a:txBody>
                  <a:tcPr marL="25649" marR="25649" marT="17100" marB="17100" anchor="b">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560866">
                <a:tc>
                  <a:txBody>
                    <a:bodyPr/>
                    <a:lstStyle/>
                    <a:p>
                      <a:pPr rtl="0" fontAlgn="b"/>
                      <a:r>
                        <a:rPr lang="en-IN" sz="1600" dirty="0"/>
                        <a:t>The process of removing insoluble particles of </a:t>
                      </a:r>
                      <a:r>
                        <a:rPr lang="en-IN" sz="1600" dirty="0" smtClean="0"/>
                        <a:t>                                              (</a:t>
                      </a:r>
                      <a:r>
                        <a:rPr lang="en-IN" sz="1600" dirty="0" err="1"/>
                        <a:t>i</a:t>
                      </a:r>
                      <a:r>
                        <a:rPr lang="en-IN" sz="1600" dirty="0"/>
                        <a:t>) Sieving</a:t>
                      </a:r>
                    </a:p>
                    <a:p>
                      <a:pPr rtl="0" fontAlgn="b"/>
                      <a:r>
                        <a:rPr lang="en-IN" sz="1600" dirty="0"/>
                        <a:t>suspension by passing it through filter paper. </a:t>
                      </a:r>
                    </a:p>
                  </a:txBody>
                  <a:tcPr marL="25649" marR="25649" marT="17100" marB="17100" anchor="b">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80433">
                <a:tc>
                  <a:txBody>
                    <a:bodyPr/>
                    <a:lstStyle/>
                    <a:p>
                      <a:pPr rtl="0" fontAlgn="b"/>
                      <a:r>
                        <a:rPr lang="en-IN" sz="1600" dirty="0"/>
                        <a:t>The process of obtaining soluble salt from its solution. </a:t>
                      </a:r>
                      <a:r>
                        <a:rPr lang="en-IN" sz="1600" dirty="0" smtClean="0"/>
                        <a:t>                               (</a:t>
                      </a:r>
                      <a:r>
                        <a:rPr lang="en-IN" sz="1600" dirty="0"/>
                        <a:t>ii) Churning</a:t>
                      </a:r>
                    </a:p>
                  </a:txBody>
                  <a:tcPr marL="25649" marR="25649" marT="17100" marB="17100" anchor="b">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80433">
                <a:tc>
                  <a:txBody>
                    <a:bodyPr/>
                    <a:lstStyle/>
                    <a:p>
                      <a:pPr rtl="0" fontAlgn="b"/>
                      <a:r>
                        <a:rPr lang="en-IN" sz="1600" dirty="0"/>
                        <a:t>The process of obtaining butter from curd. </a:t>
                      </a:r>
                      <a:r>
                        <a:rPr lang="en-IN" sz="1600" dirty="0" smtClean="0"/>
                        <a:t>                                                    (</a:t>
                      </a:r>
                      <a:r>
                        <a:rPr lang="en-IN" sz="1600" dirty="0"/>
                        <a:t>iii) Loading</a:t>
                      </a:r>
                    </a:p>
                  </a:txBody>
                  <a:tcPr marL="25649" marR="25649" marT="17100" marB="17100" anchor="b">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80433">
                <a:tc>
                  <a:txBody>
                    <a:bodyPr/>
                    <a:lstStyle/>
                    <a:p>
                      <a:pPr rtl="0" fontAlgn="b"/>
                      <a:r>
                        <a:rPr lang="en-IN" sz="1600" dirty="0"/>
                        <a:t>The process of making particles of mud heavy with alum </a:t>
                      </a:r>
                      <a:r>
                        <a:rPr lang="en-IN" sz="1600" dirty="0" smtClean="0"/>
                        <a:t>                           (iv</a:t>
                      </a:r>
                      <a:r>
                        <a:rPr lang="en-IN" sz="1600" dirty="0"/>
                        <a:t>) Filtration</a:t>
                      </a:r>
                    </a:p>
                  </a:txBody>
                  <a:tcPr marL="25649" marR="25649" marT="17100" marB="17100" anchor="b">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80433">
                <a:tc>
                  <a:txBody>
                    <a:bodyPr/>
                    <a:lstStyle/>
                    <a:p>
                      <a:pPr rtl="0" fontAlgn="b"/>
                      <a:r>
                        <a:rPr lang="en-IN" sz="1600" dirty="0"/>
                        <a:t>The process of separation of chaff from wheat flour. </a:t>
                      </a:r>
                      <a:r>
                        <a:rPr lang="en-IN" sz="1600" dirty="0" smtClean="0"/>
                        <a:t>                                   (</a:t>
                      </a:r>
                      <a:r>
                        <a:rPr lang="en-IN" sz="1600" dirty="0"/>
                        <a:t>v) Evaporation</a:t>
                      </a:r>
                    </a:p>
                  </a:txBody>
                  <a:tcPr marL="25649" marR="25649" marT="17100" marB="17100" anchor="b">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7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714349" y="2447484"/>
          <a:ext cx="7643865" cy="1963031"/>
        </p:xfrm>
        <a:graphic>
          <a:graphicData uri="http://schemas.openxmlformats.org/drawingml/2006/table">
            <a:tbl>
              <a:tblPr/>
              <a:tblGrid>
                <a:gridCol w="7643865"/>
              </a:tblGrid>
              <a:tr h="280433">
                <a:tc>
                  <a:txBody>
                    <a:bodyPr/>
                    <a:lstStyle/>
                    <a:p>
                      <a:pPr rtl="0" fontAlgn="b"/>
                      <a:r>
                        <a:rPr lang="en-IN" sz="1600" b="1" dirty="0">
                          <a:solidFill>
                            <a:srgbClr val="980000"/>
                          </a:solidFill>
                        </a:rPr>
                        <a:t>Column A </a:t>
                      </a:r>
                      <a:r>
                        <a:rPr lang="en-IN" sz="1600" b="1" dirty="0" smtClean="0">
                          <a:solidFill>
                            <a:srgbClr val="980000"/>
                          </a:solidFill>
                        </a:rPr>
                        <a:t>                                                                                                              Column </a:t>
                      </a:r>
                      <a:r>
                        <a:rPr lang="en-IN" sz="1600" b="1" dirty="0">
                          <a:solidFill>
                            <a:srgbClr val="980000"/>
                          </a:solidFill>
                        </a:rPr>
                        <a:t>B</a:t>
                      </a:r>
                    </a:p>
                  </a:txBody>
                  <a:tcPr marL="25649" marR="25649" marT="17100" marB="171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560866">
                <a:tc>
                  <a:txBody>
                    <a:bodyPr/>
                    <a:lstStyle/>
                    <a:p>
                      <a:pPr rtl="0" fontAlgn="b"/>
                      <a:r>
                        <a:rPr lang="en-IN" sz="1600" dirty="0"/>
                        <a:t>The process of removing insoluble particles of </a:t>
                      </a:r>
                      <a:r>
                        <a:rPr lang="en-IN" sz="1600" dirty="0" smtClean="0"/>
                        <a:t>                                               (iv)</a:t>
                      </a:r>
                      <a:r>
                        <a:rPr lang="en-IN" sz="1600" dirty="0" smtClean="0"/>
                        <a:t> Filtration</a:t>
                      </a:r>
                      <a:endParaRPr lang="en-IN" sz="1600" dirty="0"/>
                    </a:p>
                    <a:p>
                      <a:pPr rtl="0" fontAlgn="b"/>
                      <a:r>
                        <a:rPr lang="en-IN" sz="1600" dirty="0"/>
                        <a:t>suspension by passing it through filter paper. </a:t>
                      </a:r>
                    </a:p>
                  </a:txBody>
                  <a:tcPr marL="25649" marR="25649" marT="17100" marB="17100" anchor="ctr">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80433">
                <a:tc>
                  <a:txBody>
                    <a:bodyPr/>
                    <a:lstStyle/>
                    <a:p>
                      <a:pPr rtl="0" fontAlgn="b"/>
                      <a:r>
                        <a:rPr lang="en-IN" sz="1600" dirty="0"/>
                        <a:t>The process of obtaining soluble salt from its solution. </a:t>
                      </a:r>
                      <a:r>
                        <a:rPr lang="en-IN" sz="1600" dirty="0" smtClean="0"/>
                        <a:t>                                </a:t>
                      </a:r>
                      <a:r>
                        <a:rPr lang="en-IN" sz="1600" dirty="0" smtClean="0"/>
                        <a:t>(v) Evaporation</a:t>
                      </a:r>
                      <a:endParaRPr lang="en-IN" sz="1600" dirty="0"/>
                    </a:p>
                  </a:txBody>
                  <a:tcPr marL="25649" marR="25649" marT="17100" marB="17100" anchor="ctr">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80433">
                <a:tc>
                  <a:txBody>
                    <a:bodyPr/>
                    <a:lstStyle/>
                    <a:p>
                      <a:pPr rtl="0" fontAlgn="b"/>
                      <a:r>
                        <a:rPr lang="en-IN" sz="1600" dirty="0"/>
                        <a:t>The process of obtaining butter from curd. </a:t>
                      </a:r>
                      <a:r>
                        <a:rPr lang="en-IN" sz="1600" dirty="0" smtClean="0"/>
                        <a:t>                                                    </a:t>
                      </a:r>
                      <a:r>
                        <a:rPr lang="en-IN" sz="1600" dirty="0" smtClean="0"/>
                        <a:t>(ii) Churning</a:t>
                      </a:r>
                      <a:endParaRPr lang="en-IN" sz="1600" dirty="0"/>
                    </a:p>
                  </a:txBody>
                  <a:tcPr marL="25649" marR="25649" marT="17100" marB="17100" anchor="ctr">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80433">
                <a:tc>
                  <a:txBody>
                    <a:bodyPr/>
                    <a:lstStyle/>
                    <a:p>
                      <a:pPr rtl="0" fontAlgn="b"/>
                      <a:r>
                        <a:rPr lang="en-IN" sz="1600" dirty="0"/>
                        <a:t>The process of making particles of mud heavy with alum </a:t>
                      </a:r>
                      <a:r>
                        <a:rPr lang="en-IN" sz="1600" dirty="0" smtClean="0"/>
                        <a:t>                           </a:t>
                      </a:r>
                      <a:r>
                        <a:rPr lang="en-IN" sz="1600" dirty="0" smtClean="0"/>
                        <a:t>(iii) Loading</a:t>
                      </a:r>
                      <a:endParaRPr lang="en-IN" sz="1600" dirty="0"/>
                    </a:p>
                  </a:txBody>
                  <a:tcPr marL="25649" marR="25649" marT="17100" marB="17100" anchor="ctr">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80433">
                <a:tc>
                  <a:txBody>
                    <a:bodyPr/>
                    <a:lstStyle/>
                    <a:p>
                      <a:pPr rtl="0" fontAlgn="b"/>
                      <a:r>
                        <a:rPr lang="en-IN" sz="1600" dirty="0"/>
                        <a:t>The process of separation of chaff from wheat flour. </a:t>
                      </a:r>
                      <a:r>
                        <a:rPr lang="en-IN" sz="1600" dirty="0" smtClean="0"/>
                        <a:t>                                   (</a:t>
                      </a:r>
                      <a:r>
                        <a:rPr lang="en-IN" sz="1600" dirty="0" err="1" smtClean="0"/>
                        <a:t>i</a:t>
                      </a:r>
                      <a:r>
                        <a:rPr lang="en-IN" sz="1600" dirty="0" smtClean="0"/>
                        <a:t>) Sieving</a:t>
                      </a:r>
                      <a:endParaRPr lang="en-IN" sz="1600" dirty="0"/>
                    </a:p>
                  </a:txBody>
                  <a:tcPr marL="25649" marR="25649" marT="17100" marB="17100" anchor="ctr">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7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2928934"/>
            <a:ext cx="7643866" cy="584775"/>
          </a:xfrm>
          <a:prstGeom prst="rect">
            <a:avLst/>
          </a:prstGeom>
          <a:noFill/>
          <a:ln>
            <a:solidFill>
              <a:schemeClr val="tx1"/>
            </a:solidFill>
          </a:ln>
        </p:spPr>
        <p:txBody>
          <a:bodyPr wrap="square" rtlCol="0">
            <a:spAutoFit/>
          </a:bodyPr>
          <a:lstStyle/>
          <a:p>
            <a:pPr algn="ctr"/>
            <a:r>
              <a:rPr lang="en-US" sz="3200" b="1" dirty="0" smtClean="0"/>
              <a:t>CORRECT THE INCORRECT STATEMENTS</a:t>
            </a:r>
            <a:endParaRPr lang="en-IN" sz="3200" b="1" dirty="0"/>
          </a:p>
        </p:txBody>
      </p:sp>
    </p:spTree>
  </p:cSld>
  <p:clrMapOvr>
    <a:masterClrMapping/>
  </p:clrMapOvr>
</p:sld>
</file>

<file path=ppt/slides/slide7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14349" y="1962150"/>
          <a:ext cx="7715303" cy="2659380"/>
        </p:xfrm>
        <a:graphic>
          <a:graphicData uri="http://schemas.openxmlformats.org/drawingml/2006/table">
            <a:tbl>
              <a:tblPr/>
              <a:tblGrid>
                <a:gridCol w="7715303"/>
              </a:tblGrid>
              <a:tr h="200025">
                <a:tc>
                  <a:txBody>
                    <a:bodyPr/>
                    <a:lstStyle/>
                    <a:p>
                      <a:pPr rtl="0" fontAlgn="b"/>
                      <a:r>
                        <a:rPr lang="en-IN" dirty="0">
                          <a:latin typeface="Arial" pitchFamily="34" charset="0"/>
                          <a:cs typeface="Arial" pitchFamily="34" charset="0"/>
                        </a:rPr>
                        <a:t>The removal of husk from grain is done by the process of sieving.</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dirty="0">
                          <a:latin typeface="Arial" pitchFamily="34" charset="0"/>
                          <a:cs typeface="Arial" pitchFamily="34" charset="0"/>
                        </a:rPr>
                        <a:t>The process by which the insoluble components of muddy water settle down is called decantation.</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dirty="0">
                          <a:latin typeface="Arial" pitchFamily="34" charset="0"/>
                          <a:cs typeface="Arial" pitchFamily="34" charset="0"/>
                        </a:rPr>
                        <a:t>The common salt is obtained from the sea water by the process of condensation.</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dirty="0">
                          <a:latin typeface="Arial" pitchFamily="34" charset="0"/>
                          <a:cs typeface="Arial" pitchFamily="34" charset="0"/>
                        </a:rPr>
                        <a:t>Pure water is obtained from the </a:t>
                      </a:r>
                      <a:r>
                        <a:rPr lang="en-IN" dirty="0" err="1">
                          <a:latin typeface="Arial" pitchFamily="34" charset="0"/>
                          <a:cs typeface="Arial" pitchFamily="34" charset="0"/>
                        </a:rPr>
                        <a:t>the</a:t>
                      </a:r>
                      <a:r>
                        <a:rPr lang="en-IN" dirty="0">
                          <a:latin typeface="Arial" pitchFamily="34" charset="0"/>
                          <a:cs typeface="Arial" pitchFamily="34" charset="0"/>
                        </a:rPr>
                        <a:t> salt solution by the process of filtration and condensation.</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dirty="0">
                          <a:latin typeface="Arial" pitchFamily="34" charset="0"/>
                          <a:cs typeface="Arial" pitchFamily="34" charset="0"/>
                        </a:rPr>
                        <a:t>The process by which "</a:t>
                      </a:r>
                      <a:r>
                        <a:rPr lang="en-IN" dirty="0" err="1">
                          <a:latin typeface="Arial" pitchFamily="34" charset="0"/>
                          <a:cs typeface="Arial" pitchFamily="34" charset="0"/>
                        </a:rPr>
                        <a:t>paneer</a:t>
                      </a:r>
                      <a:r>
                        <a:rPr lang="en-IN" dirty="0">
                          <a:latin typeface="Arial" pitchFamily="34" charset="0"/>
                          <a:cs typeface="Arial" pitchFamily="34" charset="0"/>
                        </a:rPr>
                        <a:t>" is removed from </a:t>
                      </a:r>
                      <a:r>
                        <a:rPr lang="en-IN" dirty="0" err="1">
                          <a:latin typeface="Arial" pitchFamily="34" charset="0"/>
                          <a:cs typeface="Arial" pitchFamily="34" charset="0"/>
                        </a:rPr>
                        <a:t>curdeled</a:t>
                      </a:r>
                      <a:r>
                        <a:rPr lang="en-IN" dirty="0">
                          <a:latin typeface="Arial" pitchFamily="34" charset="0"/>
                          <a:cs typeface="Arial" pitchFamily="34" charset="0"/>
                        </a:rPr>
                        <a:t> milk is called decantation.</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7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14349" y="1962150"/>
          <a:ext cx="7715303" cy="3208020"/>
        </p:xfrm>
        <a:graphic>
          <a:graphicData uri="http://schemas.openxmlformats.org/drawingml/2006/table">
            <a:tbl>
              <a:tblPr/>
              <a:tblGrid>
                <a:gridCol w="7715303"/>
              </a:tblGrid>
              <a:tr h="200025">
                <a:tc>
                  <a:txBody>
                    <a:bodyPr/>
                    <a:lstStyle/>
                    <a:p>
                      <a:pPr algn="r" rtl="0" fontAlgn="b"/>
                      <a:endParaRPr lang="en-IN" dirty="0" smtClean="0">
                        <a:latin typeface="Arial" pitchFamily="34" charset="0"/>
                        <a:cs typeface="Arial" pitchFamily="34" charset="0"/>
                      </a:endParaRPr>
                    </a:p>
                    <a:p>
                      <a:pPr rtl="0" fontAlgn="b"/>
                      <a:r>
                        <a:rPr lang="en-IN" dirty="0" smtClean="0">
                          <a:latin typeface="Arial" pitchFamily="34" charset="0"/>
                          <a:cs typeface="Arial" pitchFamily="34" charset="0"/>
                        </a:rPr>
                        <a:t>The </a:t>
                      </a:r>
                      <a:r>
                        <a:rPr lang="en-IN" dirty="0">
                          <a:latin typeface="Arial" pitchFamily="34" charset="0"/>
                          <a:cs typeface="Arial" pitchFamily="34" charset="0"/>
                        </a:rPr>
                        <a:t>removal of husk from grain is done by the process of </a:t>
                      </a:r>
                      <a:r>
                        <a:rPr lang="en-IN" strike="sngStrike" dirty="0">
                          <a:solidFill>
                            <a:srgbClr val="C00000"/>
                          </a:solidFill>
                          <a:latin typeface="Arial" pitchFamily="34" charset="0"/>
                          <a:cs typeface="Arial" pitchFamily="34" charset="0"/>
                        </a:rPr>
                        <a:t>sieving</a:t>
                      </a:r>
                      <a:r>
                        <a:rPr lang="en-IN" dirty="0">
                          <a:latin typeface="Arial" pitchFamily="34" charset="0"/>
                          <a:cs typeface="Arial" pitchFamily="34" charset="0"/>
                        </a:rPr>
                        <a:t>.</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dirty="0" smtClean="0">
                          <a:latin typeface="Arial" pitchFamily="34" charset="0"/>
                          <a:cs typeface="Arial" pitchFamily="34" charset="0"/>
                        </a:rPr>
                        <a:t>The </a:t>
                      </a:r>
                      <a:r>
                        <a:rPr lang="en-IN" dirty="0">
                          <a:latin typeface="Arial" pitchFamily="34" charset="0"/>
                          <a:cs typeface="Arial" pitchFamily="34" charset="0"/>
                        </a:rPr>
                        <a:t>process by which the insoluble components of muddy water settle </a:t>
                      </a:r>
                      <a:endParaRPr lang="en-IN" dirty="0" smtClean="0">
                        <a:latin typeface="Arial" pitchFamily="34" charset="0"/>
                        <a:cs typeface="Arial" pitchFamily="34" charset="0"/>
                      </a:endParaRPr>
                    </a:p>
                    <a:p>
                      <a:pPr rtl="0" fontAlgn="b"/>
                      <a:endParaRPr lang="en-IN" dirty="0" smtClean="0">
                        <a:latin typeface="Arial" pitchFamily="34" charset="0"/>
                        <a:cs typeface="Arial" pitchFamily="34" charset="0"/>
                      </a:endParaRPr>
                    </a:p>
                    <a:p>
                      <a:pPr rtl="0" fontAlgn="b"/>
                      <a:r>
                        <a:rPr lang="en-IN" dirty="0" smtClean="0">
                          <a:latin typeface="Arial" pitchFamily="34" charset="0"/>
                          <a:cs typeface="Arial" pitchFamily="34" charset="0"/>
                        </a:rPr>
                        <a:t>down </a:t>
                      </a:r>
                      <a:r>
                        <a:rPr lang="en-IN" dirty="0">
                          <a:latin typeface="Arial" pitchFamily="34" charset="0"/>
                          <a:cs typeface="Arial" pitchFamily="34" charset="0"/>
                        </a:rPr>
                        <a:t>is called </a:t>
                      </a:r>
                      <a:r>
                        <a:rPr lang="en-IN" strike="sngStrike" dirty="0">
                          <a:solidFill>
                            <a:srgbClr val="FF0000"/>
                          </a:solidFill>
                          <a:latin typeface="Arial" pitchFamily="34" charset="0"/>
                          <a:cs typeface="Arial" pitchFamily="34" charset="0"/>
                        </a:rPr>
                        <a:t>decantation</a:t>
                      </a:r>
                      <a:r>
                        <a:rPr lang="en-IN" dirty="0">
                          <a:latin typeface="Arial" pitchFamily="34" charset="0"/>
                          <a:cs typeface="Arial" pitchFamily="34" charset="0"/>
                        </a:rPr>
                        <a:t>.</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dirty="0">
                          <a:latin typeface="Arial" pitchFamily="34" charset="0"/>
                          <a:cs typeface="Arial" pitchFamily="34" charset="0"/>
                        </a:rPr>
                        <a:t>The common salt is obtained from the sea water by the process of condensation.</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dirty="0">
                          <a:latin typeface="Arial" pitchFamily="34" charset="0"/>
                          <a:cs typeface="Arial" pitchFamily="34" charset="0"/>
                        </a:rPr>
                        <a:t>Pure water is obtained from the </a:t>
                      </a:r>
                      <a:r>
                        <a:rPr lang="en-IN" dirty="0" err="1">
                          <a:latin typeface="Arial" pitchFamily="34" charset="0"/>
                          <a:cs typeface="Arial" pitchFamily="34" charset="0"/>
                        </a:rPr>
                        <a:t>the</a:t>
                      </a:r>
                      <a:r>
                        <a:rPr lang="en-IN" dirty="0">
                          <a:latin typeface="Arial" pitchFamily="34" charset="0"/>
                          <a:cs typeface="Arial" pitchFamily="34" charset="0"/>
                        </a:rPr>
                        <a:t> salt solution by the process of filtration and condensation.</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dirty="0">
                          <a:latin typeface="Arial" pitchFamily="34" charset="0"/>
                          <a:cs typeface="Arial" pitchFamily="34" charset="0"/>
                        </a:rPr>
                        <a:t>The process by which "</a:t>
                      </a:r>
                      <a:r>
                        <a:rPr lang="en-IN" dirty="0" err="1">
                          <a:latin typeface="Arial" pitchFamily="34" charset="0"/>
                          <a:cs typeface="Arial" pitchFamily="34" charset="0"/>
                        </a:rPr>
                        <a:t>paneer</a:t>
                      </a:r>
                      <a:r>
                        <a:rPr lang="en-IN" dirty="0">
                          <a:latin typeface="Arial" pitchFamily="34" charset="0"/>
                          <a:cs typeface="Arial" pitchFamily="34" charset="0"/>
                        </a:rPr>
                        <a:t>" is removed from </a:t>
                      </a:r>
                      <a:r>
                        <a:rPr lang="en-IN" dirty="0" err="1">
                          <a:latin typeface="Arial" pitchFamily="34" charset="0"/>
                          <a:cs typeface="Arial" pitchFamily="34" charset="0"/>
                        </a:rPr>
                        <a:t>curdeled</a:t>
                      </a:r>
                      <a:r>
                        <a:rPr lang="en-IN" dirty="0">
                          <a:latin typeface="Arial" pitchFamily="34" charset="0"/>
                          <a:cs typeface="Arial" pitchFamily="34" charset="0"/>
                        </a:rPr>
                        <a:t> milk is called decantation.</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TextBox 2"/>
          <p:cNvSpPr txBox="1"/>
          <p:nvPr/>
        </p:nvSpPr>
        <p:spPr>
          <a:xfrm>
            <a:off x="6429388" y="1928802"/>
            <a:ext cx="1377300" cy="369332"/>
          </a:xfrm>
          <a:prstGeom prst="rect">
            <a:avLst/>
          </a:prstGeom>
          <a:noFill/>
        </p:spPr>
        <p:txBody>
          <a:bodyPr wrap="none" rtlCol="0">
            <a:spAutoFit/>
          </a:bodyPr>
          <a:lstStyle/>
          <a:p>
            <a:r>
              <a:rPr lang="en-US" b="1" dirty="0" smtClean="0">
                <a:solidFill>
                  <a:srgbClr val="00B050"/>
                </a:solidFill>
                <a:latin typeface="Arial" pitchFamily="34" charset="0"/>
                <a:cs typeface="Arial" pitchFamily="34" charset="0"/>
              </a:rPr>
              <a:t>winnowing</a:t>
            </a:r>
            <a:endParaRPr lang="en-IN" b="1" dirty="0">
              <a:solidFill>
                <a:srgbClr val="00B050"/>
              </a:solidFill>
              <a:latin typeface="Arial" pitchFamily="34" charset="0"/>
              <a:cs typeface="Arial"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571744"/>
            <a:ext cx="8358246" cy="584775"/>
          </a:xfrm>
          <a:prstGeom prst="rect">
            <a:avLst/>
          </a:prstGeom>
          <a:noFill/>
          <a:ln>
            <a:noFill/>
          </a:ln>
        </p:spPr>
        <p:txBody>
          <a:bodyPr wrap="square" rtlCol="0">
            <a:spAutoFit/>
          </a:bodyPr>
          <a:lstStyle/>
          <a:p>
            <a:pPr algn="ctr"/>
            <a:r>
              <a:rPr lang="en-IN" sz="3200" b="1" dirty="0" smtClean="0"/>
              <a:t>Cow , buffalo , camel , goat.</a:t>
            </a:r>
            <a:endParaRPr lang="en-IN" sz="3200" b="1" dirty="0"/>
          </a:p>
        </p:txBody>
      </p:sp>
    </p:spTree>
  </p:cSld>
  <p:clrMapOvr>
    <a:masterClrMapping/>
  </p:clrMapOvr>
</p:sld>
</file>

<file path=ppt/slides/slide7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14349" y="1962150"/>
          <a:ext cx="7715303" cy="3482340"/>
        </p:xfrm>
        <a:graphic>
          <a:graphicData uri="http://schemas.openxmlformats.org/drawingml/2006/table">
            <a:tbl>
              <a:tblPr/>
              <a:tblGrid>
                <a:gridCol w="7715303"/>
              </a:tblGrid>
              <a:tr h="200025">
                <a:tc>
                  <a:txBody>
                    <a:bodyPr/>
                    <a:lstStyle/>
                    <a:p>
                      <a:pPr rtl="0" fontAlgn="b"/>
                      <a:r>
                        <a:rPr lang="en-IN" dirty="0">
                          <a:latin typeface="Arial" pitchFamily="34" charset="0"/>
                          <a:cs typeface="Arial" pitchFamily="34" charset="0"/>
                        </a:rPr>
                        <a:t>The removal of husk from grain is done by the process of </a:t>
                      </a:r>
                      <a:r>
                        <a:rPr lang="en-IN" strike="sngStrike" dirty="0">
                          <a:solidFill>
                            <a:srgbClr val="FF0000"/>
                          </a:solidFill>
                          <a:latin typeface="Arial" pitchFamily="34" charset="0"/>
                          <a:cs typeface="Arial" pitchFamily="34" charset="0"/>
                        </a:rPr>
                        <a:t>sieving</a:t>
                      </a:r>
                      <a:r>
                        <a:rPr lang="en-IN" dirty="0">
                          <a:latin typeface="Arial" pitchFamily="34" charset="0"/>
                          <a:cs typeface="Arial" pitchFamily="34" charset="0"/>
                        </a:rPr>
                        <a:t>.</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dirty="0">
                          <a:latin typeface="Arial" pitchFamily="34" charset="0"/>
                          <a:cs typeface="Arial" pitchFamily="34" charset="0"/>
                        </a:rPr>
                        <a:t>The process by which the insoluble components of muddy water settle </a:t>
                      </a:r>
                      <a:endParaRPr lang="en-IN" dirty="0" smtClean="0">
                        <a:latin typeface="Arial" pitchFamily="34" charset="0"/>
                        <a:cs typeface="Arial" pitchFamily="34" charset="0"/>
                      </a:endParaRPr>
                    </a:p>
                    <a:p>
                      <a:pPr rtl="0" fontAlgn="b"/>
                      <a:endParaRPr lang="en-IN" dirty="0" smtClean="0">
                        <a:latin typeface="Arial" pitchFamily="34" charset="0"/>
                        <a:cs typeface="Arial" pitchFamily="34" charset="0"/>
                      </a:endParaRPr>
                    </a:p>
                    <a:p>
                      <a:pPr rtl="0" fontAlgn="b"/>
                      <a:r>
                        <a:rPr lang="en-IN" dirty="0" smtClean="0">
                          <a:latin typeface="Arial" pitchFamily="34" charset="0"/>
                          <a:cs typeface="Arial" pitchFamily="34" charset="0"/>
                        </a:rPr>
                        <a:t>down </a:t>
                      </a:r>
                      <a:r>
                        <a:rPr lang="en-IN" dirty="0">
                          <a:latin typeface="Arial" pitchFamily="34" charset="0"/>
                          <a:cs typeface="Arial" pitchFamily="34" charset="0"/>
                        </a:rPr>
                        <a:t>is called </a:t>
                      </a:r>
                      <a:r>
                        <a:rPr lang="en-IN" strike="sngStrike" dirty="0" smtClean="0">
                          <a:solidFill>
                            <a:srgbClr val="FF0000"/>
                          </a:solidFill>
                          <a:latin typeface="Arial" pitchFamily="34" charset="0"/>
                          <a:cs typeface="Arial" pitchFamily="34" charset="0"/>
                        </a:rPr>
                        <a:t>decantation</a:t>
                      </a:r>
                      <a:r>
                        <a:rPr lang="en-IN" dirty="0">
                          <a:latin typeface="Arial" pitchFamily="34" charset="0"/>
                          <a:cs typeface="Arial" pitchFamily="34" charset="0"/>
                        </a:rPr>
                        <a:t>.</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dirty="0">
                          <a:latin typeface="Arial" pitchFamily="34" charset="0"/>
                          <a:cs typeface="Arial" pitchFamily="34" charset="0"/>
                        </a:rPr>
                        <a:t>The common salt is obtained from the sea water by the process of </a:t>
                      </a:r>
                      <a:endParaRPr lang="en-IN" dirty="0" smtClean="0">
                        <a:latin typeface="Arial" pitchFamily="34" charset="0"/>
                        <a:cs typeface="Arial" pitchFamily="34" charset="0"/>
                      </a:endParaRPr>
                    </a:p>
                    <a:p>
                      <a:pPr rtl="0" fontAlgn="b"/>
                      <a:endParaRPr lang="en-IN" strike="sngStrike" dirty="0" smtClean="0">
                        <a:solidFill>
                          <a:srgbClr val="FF0000"/>
                        </a:solidFill>
                        <a:latin typeface="Arial" pitchFamily="34" charset="0"/>
                        <a:cs typeface="Arial" pitchFamily="34" charset="0"/>
                      </a:endParaRPr>
                    </a:p>
                    <a:p>
                      <a:pPr rtl="0" fontAlgn="b"/>
                      <a:r>
                        <a:rPr lang="en-IN" strike="sngStrike" dirty="0" smtClean="0">
                          <a:solidFill>
                            <a:srgbClr val="FF0000"/>
                          </a:solidFill>
                          <a:latin typeface="Arial" pitchFamily="34" charset="0"/>
                          <a:cs typeface="Arial" pitchFamily="34" charset="0"/>
                        </a:rPr>
                        <a:t>condensation</a:t>
                      </a:r>
                      <a:r>
                        <a:rPr lang="en-IN" dirty="0">
                          <a:latin typeface="Arial" pitchFamily="34" charset="0"/>
                          <a:cs typeface="Arial" pitchFamily="34" charset="0"/>
                        </a:rPr>
                        <a:t>.</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dirty="0">
                          <a:latin typeface="Arial" pitchFamily="34" charset="0"/>
                          <a:cs typeface="Arial" pitchFamily="34" charset="0"/>
                        </a:rPr>
                        <a:t>Pure water is obtained from the </a:t>
                      </a:r>
                      <a:r>
                        <a:rPr lang="en-IN" dirty="0" err="1">
                          <a:latin typeface="Arial" pitchFamily="34" charset="0"/>
                          <a:cs typeface="Arial" pitchFamily="34" charset="0"/>
                        </a:rPr>
                        <a:t>the</a:t>
                      </a:r>
                      <a:r>
                        <a:rPr lang="en-IN" dirty="0">
                          <a:latin typeface="Arial" pitchFamily="34" charset="0"/>
                          <a:cs typeface="Arial" pitchFamily="34" charset="0"/>
                        </a:rPr>
                        <a:t> salt solution by the process of </a:t>
                      </a:r>
                      <a:r>
                        <a:rPr lang="en-IN" strike="sngStrike" dirty="0">
                          <a:solidFill>
                            <a:srgbClr val="FF0000"/>
                          </a:solidFill>
                          <a:latin typeface="Arial" pitchFamily="34" charset="0"/>
                          <a:cs typeface="Arial" pitchFamily="34" charset="0"/>
                        </a:rPr>
                        <a:t>filtration</a:t>
                      </a:r>
                      <a:r>
                        <a:rPr lang="en-IN" dirty="0">
                          <a:latin typeface="Arial" pitchFamily="34" charset="0"/>
                          <a:cs typeface="Arial" pitchFamily="34" charset="0"/>
                        </a:rPr>
                        <a:t> </a:t>
                      </a:r>
                      <a:r>
                        <a:rPr lang="en-IN" strike="sngStrike" dirty="0">
                          <a:solidFill>
                            <a:srgbClr val="FF0000"/>
                          </a:solidFill>
                          <a:latin typeface="Arial" pitchFamily="34" charset="0"/>
                          <a:cs typeface="Arial" pitchFamily="34" charset="0"/>
                        </a:rPr>
                        <a:t>and</a:t>
                      </a:r>
                      <a:r>
                        <a:rPr lang="en-IN" dirty="0">
                          <a:latin typeface="Arial" pitchFamily="34" charset="0"/>
                          <a:cs typeface="Arial" pitchFamily="34" charset="0"/>
                        </a:rPr>
                        <a:t> condensation.</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dirty="0">
                          <a:latin typeface="Arial" pitchFamily="34" charset="0"/>
                          <a:cs typeface="Arial" pitchFamily="34" charset="0"/>
                        </a:rPr>
                        <a:t>The process by which "</a:t>
                      </a:r>
                      <a:r>
                        <a:rPr lang="en-IN" dirty="0" err="1">
                          <a:latin typeface="Arial" pitchFamily="34" charset="0"/>
                          <a:cs typeface="Arial" pitchFamily="34" charset="0"/>
                        </a:rPr>
                        <a:t>paneer</a:t>
                      </a:r>
                      <a:r>
                        <a:rPr lang="en-IN" dirty="0">
                          <a:latin typeface="Arial" pitchFamily="34" charset="0"/>
                          <a:cs typeface="Arial" pitchFamily="34" charset="0"/>
                        </a:rPr>
                        <a:t>" is removed from </a:t>
                      </a:r>
                      <a:r>
                        <a:rPr lang="en-IN" dirty="0" err="1">
                          <a:latin typeface="Arial" pitchFamily="34" charset="0"/>
                          <a:cs typeface="Arial" pitchFamily="34" charset="0"/>
                        </a:rPr>
                        <a:t>curdeled</a:t>
                      </a:r>
                      <a:r>
                        <a:rPr lang="en-IN" dirty="0">
                          <a:latin typeface="Arial" pitchFamily="34" charset="0"/>
                          <a:cs typeface="Arial" pitchFamily="34" charset="0"/>
                        </a:rPr>
                        <a:t> milk is called </a:t>
                      </a:r>
                      <a:endParaRPr lang="en-IN" dirty="0" smtClean="0">
                        <a:latin typeface="Arial" pitchFamily="34" charset="0"/>
                        <a:cs typeface="Arial" pitchFamily="34" charset="0"/>
                      </a:endParaRPr>
                    </a:p>
                    <a:p>
                      <a:pPr rtl="0" fontAlgn="b"/>
                      <a:endParaRPr lang="en-IN" strike="sngStrike" dirty="0" smtClean="0">
                        <a:solidFill>
                          <a:srgbClr val="FF0000"/>
                        </a:solidFill>
                        <a:latin typeface="Arial" pitchFamily="34" charset="0"/>
                        <a:cs typeface="Arial" pitchFamily="34" charset="0"/>
                      </a:endParaRPr>
                    </a:p>
                    <a:p>
                      <a:pPr rtl="0" fontAlgn="b"/>
                      <a:r>
                        <a:rPr lang="en-IN" strike="sngStrike" dirty="0" smtClean="0">
                          <a:solidFill>
                            <a:srgbClr val="FF0000"/>
                          </a:solidFill>
                          <a:latin typeface="Arial" pitchFamily="34" charset="0"/>
                          <a:cs typeface="Arial" pitchFamily="34" charset="0"/>
                        </a:rPr>
                        <a:t>decantation</a:t>
                      </a:r>
                      <a:r>
                        <a:rPr lang="en-IN" dirty="0">
                          <a:latin typeface="Arial" pitchFamily="34" charset="0"/>
                          <a:cs typeface="Arial" pitchFamily="34" charset="0"/>
                        </a:rPr>
                        <a:t>.</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TextBox 2"/>
          <p:cNvSpPr txBox="1"/>
          <p:nvPr/>
        </p:nvSpPr>
        <p:spPr>
          <a:xfrm>
            <a:off x="6143636" y="1643050"/>
            <a:ext cx="1377300" cy="369332"/>
          </a:xfrm>
          <a:prstGeom prst="rect">
            <a:avLst/>
          </a:prstGeom>
          <a:noFill/>
        </p:spPr>
        <p:txBody>
          <a:bodyPr wrap="none" rtlCol="0">
            <a:spAutoFit/>
          </a:bodyPr>
          <a:lstStyle/>
          <a:p>
            <a:r>
              <a:rPr lang="en-US" b="1" dirty="0" smtClean="0">
                <a:solidFill>
                  <a:srgbClr val="00B050"/>
                </a:solidFill>
                <a:latin typeface="Arial" pitchFamily="34" charset="0"/>
                <a:cs typeface="Arial" pitchFamily="34" charset="0"/>
              </a:rPr>
              <a:t>winnowing</a:t>
            </a:r>
            <a:endParaRPr lang="en-IN" b="1" dirty="0">
              <a:solidFill>
                <a:srgbClr val="00B050"/>
              </a:solidFill>
              <a:latin typeface="Arial" pitchFamily="34" charset="0"/>
              <a:cs typeface="Arial" pitchFamily="34" charset="0"/>
            </a:endParaRPr>
          </a:p>
        </p:txBody>
      </p:sp>
      <p:sp>
        <p:nvSpPr>
          <p:cNvPr id="5" name="TextBox 4"/>
          <p:cNvSpPr txBox="1"/>
          <p:nvPr/>
        </p:nvSpPr>
        <p:spPr>
          <a:xfrm>
            <a:off x="2357422" y="2571744"/>
            <a:ext cx="1005403" cy="369332"/>
          </a:xfrm>
          <a:prstGeom prst="rect">
            <a:avLst/>
          </a:prstGeom>
          <a:noFill/>
        </p:spPr>
        <p:txBody>
          <a:bodyPr wrap="none" rtlCol="0">
            <a:spAutoFit/>
          </a:bodyPr>
          <a:lstStyle/>
          <a:p>
            <a:r>
              <a:rPr lang="en-US" b="1" dirty="0" smtClean="0">
                <a:solidFill>
                  <a:srgbClr val="00B050"/>
                </a:solidFill>
                <a:latin typeface="Arial" pitchFamily="34" charset="0"/>
                <a:cs typeface="Arial" pitchFamily="34" charset="0"/>
              </a:rPr>
              <a:t>loading</a:t>
            </a:r>
            <a:endParaRPr lang="en-IN" b="1" dirty="0">
              <a:solidFill>
                <a:srgbClr val="00B050"/>
              </a:solidFill>
              <a:latin typeface="Arial" pitchFamily="34" charset="0"/>
              <a:cs typeface="Arial" pitchFamily="34" charset="0"/>
            </a:endParaRPr>
          </a:p>
        </p:txBody>
      </p:sp>
      <p:sp>
        <p:nvSpPr>
          <p:cNvPr id="6" name="TextBox 5"/>
          <p:cNvSpPr txBox="1"/>
          <p:nvPr/>
        </p:nvSpPr>
        <p:spPr>
          <a:xfrm>
            <a:off x="1000100" y="3429000"/>
            <a:ext cx="1492716" cy="369332"/>
          </a:xfrm>
          <a:prstGeom prst="rect">
            <a:avLst/>
          </a:prstGeom>
          <a:noFill/>
        </p:spPr>
        <p:txBody>
          <a:bodyPr wrap="none" rtlCol="0">
            <a:spAutoFit/>
          </a:bodyPr>
          <a:lstStyle/>
          <a:p>
            <a:r>
              <a:rPr lang="en-US" b="1" dirty="0" smtClean="0">
                <a:solidFill>
                  <a:srgbClr val="00B050"/>
                </a:solidFill>
                <a:latin typeface="Arial" pitchFamily="34" charset="0"/>
                <a:cs typeface="Arial" pitchFamily="34" charset="0"/>
              </a:rPr>
              <a:t>evaporation</a:t>
            </a:r>
            <a:endParaRPr lang="en-IN" b="1" dirty="0">
              <a:solidFill>
                <a:srgbClr val="00B050"/>
              </a:solidFill>
              <a:latin typeface="Arial" pitchFamily="34" charset="0"/>
              <a:cs typeface="Arial" pitchFamily="34" charset="0"/>
            </a:endParaRPr>
          </a:p>
        </p:txBody>
      </p:sp>
      <p:sp>
        <p:nvSpPr>
          <p:cNvPr id="7" name="TextBox 6"/>
          <p:cNvSpPr txBox="1"/>
          <p:nvPr/>
        </p:nvSpPr>
        <p:spPr>
          <a:xfrm>
            <a:off x="642910" y="4857760"/>
            <a:ext cx="1107996" cy="369332"/>
          </a:xfrm>
          <a:prstGeom prst="rect">
            <a:avLst/>
          </a:prstGeom>
          <a:noFill/>
        </p:spPr>
        <p:txBody>
          <a:bodyPr wrap="none" rtlCol="0">
            <a:spAutoFit/>
          </a:bodyPr>
          <a:lstStyle/>
          <a:p>
            <a:r>
              <a:rPr lang="en-US" b="1" dirty="0" smtClean="0">
                <a:solidFill>
                  <a:srgbClr val="00B050"/>
                </a:solidFill>
                <a:latin typeface="Arial" pitchFamily="34" charset="0"/>
                <a:cs typeface="Arial" pitchFamily="34" charset="0"/>
              </a:rPr>
              <a:t>filtration</a:t>
            </a:r>
            <a:endParaRPr lang="en-IN" b="1" dirty="0">
              <a:solidFill>
                <a:srgbClr val="00B050"/>
              </a:solidFill>
              <a:latin typeface="Arial" pitchFamily="34" charset="0"/>
              <a:cs typeface="Arial" pitchFamily="34" charset="0"/>
            </a:endParaRPr>
          </a:p>
        </p:txBody>
      </p:sp>
    </p:spTree>
  </p:cSld>
  <p:clrMapOvr>
    <a:masterClrMapping/>
  </p:clrMapOvr>
</p:sld>
</file>

<file path=ppt/slides/slide7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2786058"/>
            <a:ext cx="7643866" cy="584775"/>
          </a:xfrm>
          <a:prstGeom prst="rect">
            <a:avLst/>
          </a:prstGeom>
          <a:noFill/>
          <a:ln>
            <a:solidFill>
              <a:schemeClr val="tx1"/>
            </a:solidFill>
          </a:ln>
        </p:spPr>
        <p:txBody>
          <a:bodyPr wrap="square" rtlCol="0">
            <a:spAutoFit/>
          </a:bodyPr>
          <a:lstStyle/>
          <a:p>
            <a:pPr algn="ctr"/>
            <a:r>
              <a:rPr lang="en-US" sz="3200" b="1" dirty="0" smtClean="0"/>
              <a:t>ANSWER THE FOLLOWING</a:t>
            </a:r>
            <a:endParaRPr lang="en-IN" sz="3200" b="1" dirty="0"/>
          </a:p>
        </p:txBody>
      </p:sp>
    </p:spTree>
  </p:cSld>
  <p:clrMapOvr>
    <a:masterClrMapping/>
  </p:clrMapOvr>
</p:sld>
</file>

<file path=ppt/slides/slide7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1077218"/>
          </a:xfrm>
          <a:prstGeom prst="rect">
            <a:avLst/>
          </a:prstGeom>
          <a:noFill/>
          <a:ln>
            <a:noFill/>
          </a:ln>
        </p:spPr>
        <p:txBody>
          <a:bodyPr wrap="square" rtlCol="0">
            <a:spAutoFit/>
          </a:bodyPr>
          <a:lstStyle/>
          <a:p>
            <a:pPr algn="ctr"/>
            <a:r>
              <a:rPr lang="en-IN" sz="3200" b="1" dirty="0" smtClean="0"/>
              <a:t>What do you understand by the term "mixture" ?</a:t>
            </a:r>
            <a:endParaRPr lang="en-IN" sz="3200" b="1" dirty="0"/>
          </a:p>
        </p:txBody>
      </p:sp>
    </p:spTree>
  </p:cSld>
  <p:clrMapOvr>
    <a:masterClrMapping/>
  </p:clrMapOvr>
</p:sld>
</file>

<file path=ppt/slides/slide7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14348" y="2548890"/>
          <a:ext cx="7072362" cy="2689860"/>
        </p:xfrm>
        <a:graphic>
          <a:graphicData uri="http://schemas.openxmlformats.org/drawingml/2006/table">
            <a:tbl>
              <a:tblPr/>
              <a:tblGrid>
                <a:gridCol w="7072362"/>
              </a:tblGrid>
              <a:tr h="200025">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IN" sz="2600" b="1" dirty="0"/>
                        <a:t>A mixture is a substance made by combining two or more substances made </a:t>
                      </a:r>
                      <a:r>
                        <a:rPr lang="en-IN" sz="2600" b="1" dirty="0" smtClean="0"/>
                        <a:t>by</a:t>
                      </a:r>
                      <a:r>
                        <a:rPr lang="en-IN" sz="2600" b="1" baseline="0" dirty="0" smtClean="0"/>
                        <a:t> c</a:t>
                      </a:r>
                      <a:r>
                        <a:rPr lang="en-IN" sz="2600" b="1" dirty="0" smtClean="0"/>
                        <a:t>ombining two or more different materials is such a way that no chemical reaction occurs. Some example of mixture are tossed </a:t>
                      </a:r>
                      <a:r>
                        <a:rPr lang="en-IN" sz="2600" b="1" dirty="0" err="1" smtClean="0"/>
                        <a:t>salad,salt</a:t>
                      </a:r>
                      <a:r>
                        <a:rPr lang="en-IN" sz="2600" b="1" dirty="0" smtClean="0"/>
                        <a:t> water, etc.</a:t>
                      </a:r>
                    </a:p>
                    <a:p>
                      <a:pPr marL="0" marR="0" indent="0" algn="l" defTabSz="914400" rtl="0" eaLnBrk="1" fontAlgn="b" latinLnBrk="0" hangingPunct="1">
                        <a:lnSpc>
                          <a:spcPct val="100000"/>
                        </a:lnSpc>
                        <a:spcBef>
                          <a:spcPts val="0"/>
                        </a:spcBef>
                        <a:spcAft>
                          <a:spcPts val="0"/>
                        </a:spcAft>
                        <a:buClrTx/>
                        <a:buSzTx/>
                        <a:buFontTx/>
                        <a:buNone/>
                        <a:tabLst/>
                        <a:defRPr/>
                      </a:pPr>
                      <a:endParaRPr lang="en-IN" sz="2600" dirty="0" smtClean="0"/>
                    </a:p>
                    <a:p>
                      <a:pPr rtl="0" fontAlgn="b"/>
                      <a:endParaRPr lang="en-IN" dirty="0"/>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7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14348" y="1142984"/>
          <a:ext cx="7643866" cy="4739640"/>
        </p:xfrm>
        <a:graphic>
          <a:graphicData uri="http://schemas.openxmlformats.org/drawingml/2006/table">
            <a:tbl>
              <a:tblPr/>
              <a:tblGrid>
                <a:gridCol w="7643866"/>
              </a:tblGrid>
              <a:tr h="200025">
                <a:tc>
                  <a:txBody>
                    <a:bodyPr/>
                    <a:lstStyle/>
                    <a:p>
                      <a:pPr rtl="0" fontAlgn="b"/>
                      <a:r>
                        <a:rPr lang="en-IN" sz="2600" b="1" dirty="0"/>
                        <a:t>Name the components of the following mixtures </a:t>
                      </a:r>
                      <a:r>
                        <a:rPr lang="en-IN" sz="2600" b="1" dirty="0" smtClean="0"/>
                        <a:t>:</a:t>
                      </a:r>
                    </a:p>
                    <a:p>
                      <a:pPr rtl="0" fontAlgn="b"/>
                      <a:endParaRPr lang="en-IN" sz="2600" b="1" dirty="0"/>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600" b="1" dirty="0"/>
                        <a:t>Sea water</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600" b="1" dirty="0"/>
                        <a:t>Vinegar</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600" b="1" dirty="0"/>
                        <a:t>Smoke</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600" b="1" dirty="0"/>
                        <a:t>Air </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600" b="1" dirty="0" err="1"/>
                        <a:t>Neembu</a:t>
                      </a:r>
                      <a:r>
                        <a:rPr lang="en-IN" sz="2600" b="1" dirty="0"/>
                        <a:t>(lemon) </a:t>
                      </a:r>
                      <a:r>
                        <a:rPr lang="en-IN" sz="2600" b="1" dirty="0" err="1"/>
                        <a:t>pani</a:t>
                      </a:r>
                      <a:endParaRPr lang="en-IN" sz="2600" b="1" dirty="0"/>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600" b="1" dirty="0"/>
                        <a:t>Mist </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600" b="1" dirty="0"/>
                        <a:t>Coca-cola </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600" b="1" dirty="0"/>
                        <a:t>Milk</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600" b="1" dirty="0"/>
                        <a:t>Fruit cream</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7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14348" y="1142984"/>
          <a:ext cx="7643865" cy="4640580"/>
        </p:xfrm>
        <a:graphic>
          <a:graphicData uri="http://schemas.openxmlformats.org/drawingml/2006/table">
            <a:tbl>
              <a:tblPr/>
              <a:tblGrid>
                <a:gridCol w="2547955"/>
                <a:gridCol w="5095910"/>
              </a:tblGrid>
              <a:tr h="200025">
                <a:tc>
                  <a:txBody>
                    <a:bodyPr/>
                    <a:lstStyle/>
                    <a:p>
                      <a:pPr rtl="0" fontAlgn="b"/>
                      <a:r>
                        <a:rPr lang="en-IN" sz="2600" b="1" dirty="0"/>
                        <a:t>Sea water</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400" b="1" dirty="0"/>
                        <a:t>Salt and Water</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600" b="1" dirty="0"/>
                        <a:t>Vinegar</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400" b="1" dirty="0"/>
                        <a:t>Acetic acid and water</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600" b="1" dirty="0"/>
                        <a:t>Smoke</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400" b="1" dirty="0"/>
                        <a:t>Mixture of different gases with carbon </a:t>
                      </a:r>
                      <a:r>
                        <a:rPr lang="en-IN" sz="2400" b="1" dirty="0" err="1"/>
                        <a:t>particules</a:t>
                      </a:r>
                      <a:endParaRPr lang="en-IN" sz="2400" b="1" dirty="0"/>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600" b="1" dirty="0"/>
                        <a:t>Air </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400" b="1" dirty="0"/>
                        <a:t>Mixture of different gases</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600" b="1" dirty="0" err="1"/>
                        <a:t>Neembu</a:t>
                      </a:r>
                      <a:r>
                        <a:rPr lang="en-IN" sz="2600" b="1" dirty="0"/>
                        <a:t>(lemon) </a:t>
                      </a:r>
                      <a:r>
                        <a:rPr lang="en-IN" sz="2600" b="1" dirty="0" err="1"/>
                        <a:t>pani</a:t>
                      </a:r>
                      <a:endParaRPr lang="en-IN" sz="2600" b="1" dirty="0"/>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400" b="1" dirty="0"/>
                        <a:t>Lemon </a:t>
                      </a:r>
                      <a:r>
                        <a:rPr lang="en-IN" sz="2400" b="1" dirty="0" err="1"/>
                        <a:t>juice,sugar</a:t>
                      </a:r>
                      <a:r>
                        <a:rPr lang="en-IN" sz="2400" b="1" dirty="0"/>
                        <a:t> and water</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600" b="1" dirty="0"/>
                        <a:t>Mist </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400" b="1" dirty="0"/>
                        <a:t>Air and water</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600" b="1" dirty="0"/>
                        <a:t>Coca-cola </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400" b="1" dirty="0"/>
                        <a:t>Carbon dioxide and water </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600" b="1" dirty="0"/>
                        <a:t>Milk</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400" b="1" dirty="0"/>
                        <a:t>Milk </a:t>
                      </a:r>
                      <a:r>
                        <a:rPr lang="en-IN" sz="2400" b="1" dirty="0" err="1"/>
                        <a:t>solids,cream</a:t>
                      </a:r>
                      <a:r>
                        <a:rPr lang="en-IN" sz="2400" b="1" dirty="0"/>
                        <a:t> and water </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0025">
                <a:tc>
                  <a:txBody>
                    <a:bodyPr/>
                    <a:lstStyle/>
                    <a:p>
                      <a:pPr rtl="0" fontAlgn="b"/>
                      <a:r>
                        <a:rPr lang="en-IN" sz="2600" b="1" dirty="0"/>
                        <a:t>Fruit cream</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N" sz="2400" b="1" dirty="0"/>
                        <a:t>Fruits and cream.</a:t>
                      </a: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6" name="Straight Connector 5"/>
          <p:cNvCxnSpPr/>
          <p:nvPr/>
        </p:nvCxnSpPr>
        <p:spPr>
          <a:xfrm rot="5400000">
            <a:off x="964381" y="3464719"/>
            <a:ext cx="464347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4348" y="2967335"/>
            <a:ext cx="7429552" cy="892552"/>
          </a:xfrm>
          <a:prstGeom prst="rect">
            <a:avLst/>
          </a:prstGeom>
        </p:spPr>
        <p:txBody>
          <a:bodyPr wrap="square">
            <a:spAutoFit/>
          </a:bodyPr>
          <a:lstStyle/>
          <a:p>
            <a:r>
              <a:rPr lang="en-IN" sz="2600" b="1" dirty="0" smtClean="0"/>
              <a:t>Why do we need to </a:t>
            </a:r>
            <a:r>
              <a:rPr lang="en-IN" sz="2600" b="1" dirty="0" smtClean="0"/>
              <a:t>separate </a:t>
            </a:r>
            <a:r>
              <a:rPr lang="en-IN" sz="2600" b="1" dirty="0" smtClean="0"/>
              <a:t>different component of a mixture? Give </a:t>
            </a:r>
            <a:r>
              <a:rPr lang="en-IN" sz="2600" b="1" dirty="0" smtClean="0"/>
              <a:t>at least </a:t>
            </a:r>
            <a:r>
              <a:rPr lang="en-IN" sz="2600" b="1" dirty="0" smtClean="0"/>
              <a:t>two </a:t>
            </a:r>
            <a:r>
              <a:rPr lang="en-IN" sz="2600" b="1" dirty="0" smtClean="0"/>
              <a:t>examples.</a:t>
            </a:r>
            <a:endParaRPr lang="en-IN" sz="2600" b="1" dirty="0"/>
          </a:p>
        </p:txBody>
      </p:sp>
    </p:spTree>
  </p:cSld>
  <p:clrMapOvr>
    <a:masterClrMapping/>
  </p:clrMapOvr>
</p:sld>
</file>

<file path=ppt/slides/slide7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571472" y="2448877"/>
          <a:ext cx="8072494" cy="3208020"/>
        </p:xfrm>
        <a:graphic>
          <a:graphicData uri="http://schemas.openxmlformats.org/drawingml/2006/table">
            <a:tbl>
              <a:tblPr/>
              <a:tblGrid>
                <a:gridCol w="8072494"/>
              </a:tblGrid>
              <a:tr h="200025">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IN" sz="2600" b="1" dirty="0">
                          <a:latin typeface="+mn-lt"/>
                        </a:rPr>
                        <a:t>Different components of mixture are separated in order to either </a:t>
                      </a:r>
                      <a:r>
                        <a:rPr lang="en-IN" sz="2600" b="1" dirty="0" smtClean="0">
                          <a:latin typeface="+mn-lt"/>
                        </a:rPr>
                        <a:t>separate </a:t>
                      </a:r>
                      <a:r>
                        <a:rPr lang="en-IN" sz="2600" b="1" dirty="0">
                          <a:latin typeface="+mn-lt"/>
                        </a:rPr>
                        <a:t>the </a:t>
                      </a:r>
                      <a:r>
                        <a:rPr lang="en-IN" sz="2600" b="1" dirty="0" smtClean="0">
                          <a:latin typeface="+mn-lt"/>
                        </a:rPr>
                        <a:t>unrequited </a:t>
                      </a:r>
                      <a:r>
                        <a:rPr lang="en-IN" sz="2600" b="1" dirty="0" smtClean="0">
                          <a:latin typeface="+mn-lt"/>
                        </a:rPr>
                        <a:t>component from a mixture or sometimes, to separates more than one useful component </a:t>
                      </a:r>
                      <a:r>
                        <a:rPr lang="en-IN" sz="2600" b="1" i="0" dirty="0" smtClean="0">
                          <a:solidFill>
                            <a:srgbClr val="000000"/>
                          </a:solidFill>
                          <a:latin typeface="+mn-lt"/>
                        </a:rPr>
                        <a:t>from a mixture. </a:t>
                      </a:r>
                      <a:r>
                        <a:rPr lang="en-IN" sz="2600" b="1" i="0" dirty="0" smtClean="0">
                          <a:solidFill>
                            <a:srgbClr val="980000"/>
                          </a:solidFill>
                          <a:latin typeface="+mn-lt"/>
                        </a:rPr>
                        <a:t>For Example</a:t>
                      </a:r>
                      <a:r>
                        <a:rPr lang="en-IN" sz="2600" b="1" i="0" dirty="0" smtClean="0">
                          <a:solidFill>
                            <a:srgbClr val="000000"/>
                          </a:solidFill>
                          <a:latin typeface="+mn-lt"/>
                        </a:rPr>
                        <a:t>, grain purchased from shops can contain several </a:t>
                      </a:r>
                      <a:r>
                        <a:rPr lang="en-IN" sz="2600" b="1" dirty="0" smtClean="0">
                          <a:latin typeface="+mn-lt"/>
                        </a:rPr>
                        <a:t>impurities such as pieces of </a:t>
                      </a:r>
                      <a:r>
                        <a:rPr lang="en-IN" sz="2600" b="1" dirty="0" err="1" smtClean="0">
                          <a:latin typeface="+mn-lt"/>
                        </a:rPr>
                        <a:t>stone,husk,brokengrains</a:t>
                      </a:r>
                      <a:r>
                        <a:rPr lang="en-IN" sz="2600" b="1" dirty="0" smtClean="0">
                          <a:latin typeface="+mn-lt"/>
                        </a:rPr>
                        <a:t> etc.</a:t>
                      </a:r>
                    </a:p>
                    <a:p>
                      <a:pPr marL="0" marR="0" indent="0" algn="l" defTabSz="914400" rtl="0" eaLnBrk="1" fontAlgn="b" latinLnBrk="0" hangingPunct="1">
                        <a:lnSpc>
                          <a:spcPct val="100000"/>
                        </a:lnSpc>
                        <a:spcBef>
                          <a:spcPts val="0"/>
                        </a:spcBef>
                        <a:spcAft>
                          <a:spcPts val="0"/>
                        </a:spcAft>
                        <a:buClrTx/>
                        <a:buSzTx/>
                        <a:buFontTx/>
                        <a:buNone/>
                        <a:tabLst/>
                        <a:defRPr/>
                      </a:pPr>
                      <a:endParaRPr lang="en-IN" sz="2600" b="1" dirty="0" smtClean="0">
                        <a:solidFill>
                          <a:srgbClr val="000000"/>
                        </a:solidFill>
                        <a:latin typeface="+mn-lt"/>
                      </a:endParaRPr>
                    </a:p>
                    <a:p>
                      <a:pPr rtl="0" fontAlgn="b"/>
                      <a:endParaRPr lang="en-IN" sz="2600" b="1" dirty="0">
                        <a:latin typeface="+mn-lt"/>
                      </a:endParaRPr>
                    </a:p>
                  </a:txBody>
                  <a:tcPr marL="28575" marR="28575" marT="19050" marB="1905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7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4348" y="2967335"/>
            <a:ext cx="7429552" cy="954107"/>
          </a:xfrm>
          <a:prstGeom prst="rect">
            <a:avLst/>
          </a:prstGeom>
        </p:spPr>
        <p:txBody>
          <a:bodyPr wrap="square">
            <a:spAutoFit/>
          </a:bodyPr>
          <a:lstStyle/>
          <a:p>
            <a:r>
              <a:rPr lang="en-IN" sz="2800" b="1" dirty="0" smtClean="0"/>
              <a:t>How will you remove impurities from a sample of pulses or rice before cooking?</a:t>
            </a:r>
            <a:endParaRPr lang="en-IN" sz="2600" b="1" dirty="0"/>
          </a:p>
        </p:txBody>
      </p:sp>
    </p:spTree>
  </p:cSld>
  <p:clrMapOvr>
    <a:masterClrMapping/>
  </p:clrMapOvr>
</p:sld>
</file>

<file path=ppt/slides/slide7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4348" y="2967335"/>
            <a:ext cx="7429552" cy="523220"/>
          </a:xfrm>
          <a:prstGeom prst="rect">
            <a:avLst/>
          </a:prstGeom>
        </p:spPr>
        <p:txBody>
          <a:bodyPr wrap="square">
            <a:spAutoFit/>
          </a:bodyPr>
          <a:lstStyle/>
          <a:p>
            <a:pPr algn="ctr"/>
            <a:r>
              <a:rPr lang="en-IN" sz="2800" b="1" dirty="0" smtClean="0">
                <a:solidFill>
                  <a:srgbClr val="FF0000"/>
                </a:solidFill>
              </a:rPr>
              <a:t>By hand-picking</a:t>
            </a:r>
            <a:endParaRPr lang="en-IN" sz="2600" b="1" dirty="0">
              <a:solidFill>
                <a:srgbClr val="FF0000"/>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571744"/>
            <a:ext cx="7643866" cy="584775"/>
          </a:xfrm>
          <a:prstGeom prst="rect">
            <a:avLst/>
          </a:prstGeom>
          <a:noFill/>
          <a:ln>
            <a:noFill/>
          </a:ln>
        </p:spPr>
        <p:txBody>
          <a:bodyPr wrap="square" rtlCol="0">
            <a:spAutoFit/>
          </a:bodyPr>
          <a:lstStyle/>
          <a:p>
            <a:pPr algn="ctr"/>
            <a:r>
              <a:rPr lang="en-IN" sz="3200" b="1" dirty="0" smtClean="0"/>
              <a:t>Give example of Meat-yielding animals.</a:t>
            </a:r>
            <a:endParaRPr lang="en-IN" sz="3200" b="1" dirty="0"/>
          </a:p>
        </p:txBody>
      </p:sp>
    </p:spTree>
  </p:cSld>
  <p:clrMapOvr>
    <a:masterClrMapping/>
  </p:clrMapOvr>
</p:sld>
</file>

<file path=ppt/slides/slide7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4348" y="2967335"/>
            <a:ext cx="7429552" cy="954107"/>
          </a:xfrm>
          <a:prstGeom prst="rect">
            <a:avLst/>
          </a:prstGeom>
        </p:spPr>
        <p:txBody>
          <a:bodyPr wrap="square">
            <a:spAutoFit/>
          </a:bodyPr>
          <a:lstStyle/>
          <a:p>
            <a:r>
              <a:rPr lang="en-IN" sz="2800" b="1" dirty="0" smtClean="0"/>
              <a:t>What is </a:t>
            </a:r>
            <a:r>
              <a:rPr lang="en-IN" sz="2800" b="1" dirty="0" smtClean="0"/>
              <a:t>Sieving? </a:t>
            </a:r>
            <a:r>
              <a:rPr lang="en-IN" sz="2800" b="1" dirty="0" smtClean="0"/>
              <a:t>Where is it used? Give two </a:t>
            </a:r>
            <a:r>
              <a:rPr lang="en-IN" sz="2800" b="1" dirty="0" smtClean="0"/>
              <a:t>examples.</a:t>
            </a:r>
            <a:endParaRPr lang="en-IN" sz="2600" b="1" dirty="0"/>
          </a:p>
        </p:txBody>
      </p:sp>
    </p:spTree>
  </p:cSld>
  <p:clrMapOvr>
    <a:masterClrMapping/>
  </p:clrMapOvr>
</p:sld>
</file>

<file path=ppt/slides/slide7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2910" y="1571612"/>
            <a:ext cx="7429552" cy="3970318"/>
          </a:xfrm>
          <a:prstGeom prst="rect">
            <a:avLst/>
          </a:prstGeom>
        </p:spPr>
        <p:txBody>
          <a:bodyPr wrap="square">
            <a:spAutoFit/>
          </a:bodyPr>
          <a:lstStyle/>
          <a:p>
            <a:r>
              <a:rPr lang="en-IN" sz="2800" b="1" dirty="0" smtClean="0"/>
              <a:t>The process of </a:t>
            </a:r>
            <a:r>
              <a:rPr lang="en-IN" sz="2800" b="1" dirty="0" smtClean="0"/>
              <a:t>separating </a:t>
            </a:r>
            <a:r>
              <a:rPr lang="en-IN" sz="2800" b="1" dirty="0" smtClean="0"/>
              <a:t>the component of a mixture by </a:t>
            </a:r>
            <a:r>
              <a:rPr lang="en-IN" sz="2800" b="1" dirty="0" smtClean="0"/>
              <a:t>agitating </a:t>
            </a:r>
            <a:r>
              <a:rPr lang="en-IN" sz="2800" b="1" dirty="0" smtClean="0"/>
              <a:t>it in a </a:t>
            </a:r>
            <a:r>
              <a:rPr lang="en-IN" sz="2800" b="1" dirty="0" smtClean="0"/>
              <a:t>sieve. This </a:t>
            </a:r>
            <a:r>
              <a:rPr lang="en-IN" sz="2800" b="1" dirty="0" smtClean="0"/>
              <a:t>method is used to </a:t>
            </a:r>
            <a:r>
              <a:rPr lang="en-IN" sz="2800" b="1" dirty="0" smtClean="0"/>
              <a:t>separate </a:t>
            </a:r>
            <a:r>
              <a:rPr lang="en-IN" sz="2800" b="1" dirty="0" smtClean="0"/>
              <a:t>the components of a mixture which are of different </a:t>
            </a:r>
            <a:r>
              <a:rPr lang="en-IN" sz="2800" b="1" dirty="0" smtClean="0"/>
              <a:t>sizes. For </a:t>
            </a:r>
            <a:r>
              <a:rPr lang="en-IN" sz="2800" b="1" dirty="0" smtClean="0"/>
              <a:t>Example, undesirable materials are separated from the grain by using a </a:t>
            </a:r>
            <a:r>
              <a:rPr lang="en-IN" sz="2800" b="1" dirty="0" smtClean="0"/>
              <a:t>sieve. </a:t>
            </a:r>
            <a:r>
              <a:rPr lang="en-IN" sz="2800" b="1" dirty="0" smtClean="0"/>
              <a:t>The fine particles pass through the </a:t>
            </a:r>
            <a:r>
              <a:rPr lang="en-IN" sz="2800" b="1" dirty="0" smtClean="0"/>
              <a:t>sieve </a:t>
            </a:r>
            <a:r>
              <a:rPr lang="en-IN" sz="2800" b="1" dirty="0" smtClean="0"/>
              <a:t>while bigger employed when wheat flour </a:t>
            </a:r>
            <a:r>
              <a:rPr lang="en-IN" sz="2800" b="1" dirty="0" smtClean="0"/>
              <a:t>is passed </a:t>
            </a:r>
            <a:r>
              <a:rPr lang="en-IN" sz="2800" b="1" dirty="0" smtClean="0"/>
              <a:t>through the </a:t>
            </a:r>
            <a:r>
              <a:rPr lang="en-IN" sz="2800" b="1" dirty="0" smtClean="0"/>
              <a:t>sieve </a:t>
            </a:r>
            <a:r>
              <a:rPr lang="en-IN" sz="2800" b="1" dirty="0" smtClean="0"/>
              <a:t>so as to remove the chaff.</a:t>
            </a:r>
            <a:endParaRPr lang="en-IN" sz="2600" b="1" dirty="0"/>
          </a:p>
        </p:txBody>
      </p:sp>
    </p:spTree>
  </p:cSld>
  <p:clrMapOvr>
    <a:masterClrMapping/>
  </p:clrMapOvr>
</p:sld>
</file>

<file path=ppt/slides/slide7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2910" y="2714620"/>
            <a:ext cx="7429552" cy="954107"/>
          </a:xfrm>
          <a:prstGeom prst="rect">
            <a:avLst/>
          </a:prstGeom>
        </p:spPr>
        <p:txBody>
          <a:bodyPr wrap="square">
            <a:spAutoFit/>
          </a:bodyPr>
          <a:lstStyle/>
          <a:p>
            <a:r>
              <a:rPr lang="en-IN" sz="2800" b="1" dirty="0" smtClean="0"/>
              <a:t>What is winnowing? Who uses </a:t>
            </a:r>
            <a:r>
              <a:rPr lang="en-IN" sz="2800" b="1" dirty="0" smtClean="0"/>
              <a:t>winnowing </a:t>
            </a:r>
            <a:r>
              <a:rPr lang="en-IN" sz="2800" b="1" dirty="0" smtClean="0"/>
              <a:t>and how?</a:t>
            </a:r>
            <a:endParaRPr lang="en-IN" sz="2600" b="1" dirty="0"/>
          </a:p>
        </p:txBody>
      </p:sp>
    </p:spTree>
  </p:cSld>
  <p:clrMapOvr>
    <a:masterClrMapping/>
  </p:clrMapOvr>
</p:sld>
</file>

<file path=ppt/slides/slide7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2910" y="1714488"/>
            <a:ext cx="7429552" cy="3970318"/>
          </a:xfrm>
          <a:prstGeom prst="rect">
            <a:avLst/>
          </a:prstGeom>
        </p:spPr>
        <p:txBody>
          <a:bodyPr wrap="square">
            <a:spAutoFit/>
          </a:bodyPr>
          <a:lstStyle/>
          <a:p>
            <a:r>
              <a:rPr lang="en-IN" sz="2800" b="1" dirty="0" smtClean="0"/>
              <a:t>The process of </a:t>
            </a:r>
            <a:r>
              <a:rPr lang="en-IN" sz="2800" b="1" dirty="0" smtClean="0"/>
              <a:t>separating </a:t>
            </a:r>
            <a:r>
              <a:rPr lang="en-IN" sz="2800" b="1" dirty="0" smtClean="0"/>
              <a:t>grain from the husk is called winnowing. This method </a:t>
            </a:r>
            <a:r>
              <a:rPr lang="en-IN" sz="2800" b="1" dirty="0" smtClean="0"/>
              <a:t>is generally </a:t>
            </a:r>
            <a:r>
              <a:rPr lang="en-IN" sz="2800" b="1" dirty="0" smtClean="0"/>
              <a:t>used by the farmers allows the mixture of grain and husk to fall down </a:t>
            </a:r>
            <a:r>
              <a:rPr lang="en-IN" sz="2800" b="1" dirty="0" smtClean="0"/>
              <a:t>from the </a:t>
            </a:r>
            <a:r>
              <a:rPr lang="en-IN" sz="2800" b="1" dirty="0" smtClean="0"/>
              <a:t>height. Due to the difference in their densities, the grain which is </a:t>
            </a:r>
            <a:r>
              <a:rPr lang="en-IN" sz="2800" b="1" dirty="0" smtClean="0"/>
              <a:t>heavier, falls </a:t>
            </a:r>
            <a:r>
              <a:rPr lang="en-IN" sz="2800" b="1" dirty="0" smtClean="0"/>
              <a:t>down vertically and forms a </a:t>
            </a:r>
            <a:r>
              <a:rPr lang="en-IN" sz="2800" b="1" dirty="0" smtClean="0"/>
              <a:t>heap, while </a:t>
            </a:r>
            <a:r>
              <a:rPr lang="en-IN" sz="2800" b="1" dirty="0" smtClean="0"/>
              <a:t>the husk being lighter, is carried away by wind and forms a separate </a:t>
            </a:r>
            <a:r>
              <a:rPr lang="en-IN" sz="2800" b="1" dirty="0" smtClean="0"/>
              <a:t>heap, at </a:t>
            </a:r>
            <a:r>
              <a:rPr lang="en-IN" sz="2800" b="1" dirty="0" smtClean="0"/>
              <a:t>a small distance away from the heap of grain.</a:t>
            </a:r>
            <a:endParaRPr lang="en-IN" sz="2600" b="1" dirty="0"/>
          </a:p>
        </p:txBody>
      </p:sp>
    </p:spTree>
  </p:cSld>
  <p:clrMapOvr>
    <a:masterClrMapping/>
  </p:clrMapOvr>
</p:sld>
</file>

<file path=ppt/slides/slide7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2910" y="2714620"/>
            <a:ext cx="7429552" cy="954107"/>
          </a:xfrm>
          <a:prstGeom prst="rect">
            <a:avLst/>
          </a:prstGeom>
        </p:spPr>
        <p:txBody>
          <a:bodyPr wrap="square">
            <a:spAutoFit/>
          </a:bodyPr>
          <a:lstStyle/>
          <a:p>
            <a:r>
              <a:rPr lang="en-IN" sz="2800" b="1" dirty="0" smtClean="0"/>
              <a:t>What is the difference between Winnowing and Sieving?</a:t>
            </a:r>
            <a:endParaRPr lang="en-IN" sz="2600" b="1" dirty="0"/>
          </a:p>
        </p:txBody>
      </p:sp>
    </p:spTree>
  </p:cSld>
  <p:clrMapOvr>
    <a:masterClrMapping/>
  </p:clrMapOvr>
</p:sld>
</file>

<file path=ppt/slides/slide7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85786" y="1500174"/>
          <a:ext cx="8001055" cy="2772108"/>
        </p:xfrm>
        <a:graphic>
          <a:graphicData uri="http://schemas.openxmlformats.org/drawingml/2006/table">
            <a:tbl>
              <a:tblPr/>
              <a:tblGrid>
                <a:gridCol w="4029117"/>
                <a:gridCol w="3971938"/>
              </a:tblGrid>
              <a:tr h="245637">
                <a:tc>
                  <a:txBody>
                    <a:bodyPr/>
                    <a:lstStyle/>
                    <a:p>
                      <a:pPr algn="ctr" rtl="0" fontAlgn="b"/>
                      <a:r>
                        <a:rPr lang="en-IN" sz="2200" b="1" i="1" dirty="0">
                          <a:solidFill>
                            <a:srgbClr val="980000"/>
                          </a:solidFill>
                        </a:rPr>
                        <a:t>WINNOWING</a:t>
                      </a:r>
                    </a:p>
                  </a:txBody>
                  <a:tcPr marL="22467" marR="22467" marT="14978" marB="14978" anchor="ctr">
                    <a:lnL w="2857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2200" b="1" i="1">
                          <a:solidFill>
                            <a:srgbClr val="980000"/>
                          </a:solidFill>
                        </a:rPr>
                        <a:t>SIEVING</a:t>
                      </a:r>
                    </a:p>
                  </a:txBody>
                  <a:tcPr marL="22467" marR="22467" marT="14978" marB="14978" anchor="ctr">
                    <a:lnL w="9525" cap="flat" cmpd="sng" algn="ctr">
                      <a:solidFill>
                        <a:srgbClr val="CCCCCC"/>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61319">
                <a:tc>
                  <a:txBody>
                    <a:bodyPr/>
                    <a:lstStyle/>
                    <a:p>
                      <a:pPr rtl="0" fontAlgn="b"/>
                      <a:r>
                        <a:rPr lang="en-IN" sz="2200" dirty="0"/>
                        <a:t>Winnowing is the act of separating chaff from grain.</a:t>
                      </a:r>
                    </a:p>
                  </a:txBody>
                  <a:tcPr marL="22467" marR="22467" marT="14978" marB="14978"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IN" sz="2200" dirty="0"/>
                        <a:t>Sieving is the act of passing something through a sieve</a:t>
                      </a:r>
                    </a:p>
                  </a:txBody>
                  <a:tcPr marL="22467" marR="22467" marT="14978" marB="14978"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6131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IN" sz="2200" dirty="0"/>
                        <a:t>Winnowing is used to separate heavier and lighted components of </a:t>
                      </a:r>
                      <a:r>
                        <a:rPr lang="en-IN" sz="2200" dirty="0" smtClean="0"/>
                        <a:t>a </a:t>
                      </a:r>
                      <a:r>
                        <a:rPr lang="en-IN" sz="2200" dirty="0" smtClean="0"/>
                        <a:t>mixture by wind or blowing air.</a:t>
                      </a:r>
                    </a:p>
                    <a:p>
                      <a:pPr rtl="0" fontAlgn="b"/>
                      <a:endParaRPr lang="en-IN" sz="2200" dirty="0"/>
                    </a:p>
                  </a:txBody>
                  <a:tcPr marL="22467" marR="22467" marT="14978" marB="14978"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IN" sz="2200" dirty="0" smtClean="0"/>
                        <a:t>Sieving </a:t>
                      </a:r>
                      <a:r>
                        <a:rPr lang="en-IN" sz="2200" dirty="0"/>
                        <a:t>allows fine particles to pass through the holes of the </a:t>
                      </a:r>
                      <a:r>
                        <a:rPr lang="en-IN" sz="2200" dirty="0" smtClean="0"/>
                        <a:t>sieve </a:t>
                      </a:r>
                      <a:r>
                        <a:rPr lang="en-IN" sz="2200" dirty="0" smtClean="0"/>
                        <a:t>while the bigger impurities remain on the sieve.</a:t>
                      </a:r>
                    </a:p>
                    <a:p>
                      <a:pPr algn="ctr" rtl="0" fontAlgn="b"/>
                      <a:endParaRPr lang="en-IN" sz="2200" dirty="0"/>
                    </a:p>
                  </a:txBody>
                  <a:tcPr marL="22467" marR="22467" marT="14978" marB="14978"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Tree>
  </p:cSld>
  <p:clrMapOvr>
    <a:masterClrMapping/>
  </p:clrMapOvr>
</p:sld>
</file>

<file path=ppt/slides/slide7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2910" y="2714620"/>
            <a:ext cx="7429552" cy="954107"/>
          </a:xfrm>
          <a:prstGeom prst="rect">
            <a:avLst/>
          </a:prstGeom>
        </p:spPr>
        <p:txBody>
          <a:bodyPr wrap="square">
            <a:spAutoFit/>
          </a:bodyPr>
          <a:lstStyle/>
          <a:p>
            <a:r>
              <a:rPr lang="en-IN" sz="2800" b="1" dirty="0" smtClean="0"/>
              <a:t>Is </a:t>
            </a:r>
            <a:r>
              <a:rPr lang="en-IN" sz="2800" b="1" dirty="0" smtClean="0"/>
              <a:t>it possible to </a:t>
            </a:r>
            <a:r>
              <a:rPr lang="en-IN" sz="2800" b="1" dirty="0" smtClean="0"/>
              <a:t>separate </a:t>
            </a:r>
            <a:r>
              <a:rPr lang="en-IN" sz="2800" b="1" dirty="0" smtClean="0"/>
              <a:t>wheat flour from sugar </a:t>
            </a:r>
            <a:r>
              <a:rPr lang="en-IN" sz="2800" b="1" dirty="0" smtClean="0"/>
              <a:t>crystals? If </a:t>
            </a:r>
            <a:r>
              <a:rPr lang="en-IN" sz="2800" b="1" dirty="0" smtClean="0"/>
              <a:t>so how?</a:t>
            </a:r>
            <a:endParaRPr lang="en-IN" sz="2600" b="1" dirty="0"/>
          </a:p>
        </p:txBody>
      </p:sp>
    </p:spTree>
  </p:cSld>
  <p:clrMapOvr>
    <a:masterClrMapping/>
  </p:clrMapOvr>
</p:sld>
</file>

<file path=ppt/slides/slide7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2910" y="2428868"/>
            <a:ext cx="7429552" cy="2677656"/>
          </a:xfrm>
          <a:prstGeom prst="rect">
            <a:avLst/>
          </a:prstGeom>
        </p:spPr>
        <p:txBody>
          <a:bodyPr wrap="square">
            <a:spAutoFit/>
          </a:bodyPr>
          <a:lstStyle/>
          <a:p>
            <a:r>
              <a:rPr lang="en-IN" sz="2800" b="1" i="1" dirty="0" smtClean="0"/>
              <a:t>Yes</a:t>
            </a:r>
            <a:r>
              <a:rPr lang="en-IN" sz="2800" dirty="0" smtClean="0"/>
              <a:t>, it is possible to </a:t>
            </a:r>
            <a:r>
              <a:rPr lang="en-IN" sz="2800" dirty="0" smtClean="0"/>
              <a:t>separate </a:t>
            </a:r>
            <a:r>
              <a:rPr lang="en-IN" sz="2800" dirty="0" smtClean="0"/>
              <a:t>sugar from the wheat </a:t>
            </a:r>
            <a:r>
              <a:rPr lang="en-IN" sz="2800" dirty="0" smtClean="0"/>
              <a:t>flour. This </a:t>
            </a:r>
            <a:r>
              <a:rPr lang="en-IN" sz="2800" dirty="0" smtClean="0"/>
              <a:t>can be done through the process of </a:t>
            </a:r>
            <a:r>
              <a:rPr lang="en-IN" sz="2800" dirty="0" smtClean="0"/>
              <a:t>Sieving. </a:t>
            </a:r>
            <a:r>
              <a:rPr lang="en-IN" sz="2800" dirty="0" smtClean="0"/>
              <a:t>The mixtures of sugar and wheat flour is allowed to pass </a:t>
            </a:r>
            <a:r>
              <a:rPr lang="en-IN" sz="2800" dirty="0" smtClean="0"/>
              <a:t>through sieve. </a:t>
            </a:r>
            <a:r>
              <a:rPr lang="en-IN" sz="2800" dirty="0" smtClean="0"/>
              <a:t>The fine wheat flour passes through the </a:t>
            </a:r>
            <a:r>
              <a:rPr lang="en-IN" sz="2800" dirty="0" smtClean="0"/>
              <a:t>sieve while </a:t>
            </a:r>
            <a:r>
              <a:rPr lang="en-IN" sz="2800" dirty="0" smtClean="0"/>
              <a:t>sugar remains on the </a:t>
            </a:r>
            <a:r>
              <a:rPr lang="en-IN" sz="2800" dirty="0" smtClean="0"/>
              <a:t>sieve.</a:t>
            </a:r>
            <a:endParaRPr lang="en-IN" sz="2600" b="1" dirty="0"/>
          </a:p>
        </p:txBody>
      </p:sp>
    </p:spTree>
  </p:cSld>
  <p:clrMapOvr>
    <a:masterClrMapping/>
  </p:clrMapOvr>
</p:sld>
</file>

<file path=ppt/slides/slide7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2910" y="2714620"/>
            <a:ext cx="7429552" cy="1384995"/>
          </a:xfrm>
          <a:prstGeom prst="rect">
            <a:avLst/>
          </a:prstGeom>
        </p:spPr>
        <p:txBody>
          <a:bodyPr wrap="square">
            <a:spAutoFit/>
          </a:bodyPr>
          <a:lstStyle/>
          <a:p>
            <a:r>
              <a:rPr lang="en-IN" sz="2800" b="1" dirty="0" smtClean="0"/>
              <a:t>How will you obtain clear water from the muddy </a:t>
            </a:r>
            <a:r>
              <a:rPr lang="en-IN" sz="2800" b="1" dirty="0" err="1" smtClean="0"/>
              <a:t>water,if</a:t>
            </a:r>
            <a:r>
              <a:rPr lang="en-IN" sz="2800" b="1" dirty="0" smtClean="0"/>
              <a:t> you are provided with two glass tumblers and no other equipment?</a:t>
            </a:r>
            <a:endParaRPr lang="en-IN" sz="2600" b="1" dirty="0"/>
          </a:p>
        </p:txBody>
      </p:sp>
    </p:spTree>
  </p:cSld>
  <p:clrMapOvr>
    <a:masterClrMapping/>
  </p:clrMapOvr>
</p:sld>
</file>

<file path=ppt/slides/slide7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69441"/>
          </a:xfrm>
          <a:prstGeom prst="rect">
            <a:avLst/>
          </a:prstGeom>
        </p:spPr>
        <p:txBody>
          <a:bodyPr wrap="square">
            <a:spAutoFit/>
          </a:bodyPr>
          <a:lstStyle/>
          <a:p>
            <a:r>
              <a:rPr lang="en-IN" sz="2200" dirty="0" smtClean="0"/>
              <a:t>Sand and salt in water can be removed by the process of Filtration and </a:t>
            </a:r>
            <a:r>
              <a:rPr lang="en-IN" sz="2200" dirty="0" smtClean="0"/>
              <a:t>Evaporation. </a:t>
            </a:r>
          </a:p>
        </p:txBody>
      </p:sp>
      <p:pic>
        <p:nvPicPr>
          <p:cNvPr id="1745922" name="Picture 2"/>
          <p:cNvPicPr>
            <a:picLocks noChangeAspect="1" noChangeArrowheads="1"/>
          </p:cNvPicPr>
          <p:nvPr/>
        </p:nvPicPr>
        <p:blipFill>
          <a:blip r:embed="rId3"/>
          <a:srcRect/>
          <a:stretch>
            <a:fillRect/>
          </a:stretch>
        </p:blipFill>
        <p:spPr bwMode="auto">
          <a:xfrm>
            <a:off x="714347" y="928670"/>
            <a:ext cx="2792385" cy="2565974"/>
          </a:xfrm>
          <a:prstGeom prst="rect">
            <a:avLst/>
          </a:prstGeom>
          <a:noFill/>
          <a:ln w="9525">
            <a:noFill/>
            <a:miter lim="800000"/>
            <a:headEnd/>
            <a:tailEnd/>
          </a:ln>
          <a:effectLst/>
        </p:spPr>
      </p:pic>
      <p:sp>
        <p:nvSpPr>
          <p:cNvPr id="5" name="Rectangle 4"/>
          <p:cNvSpPr/>
          <p:nvPr/>
        </p:nvSpPr>
        <p:spPr>
          <a:xfrm>
            <a:off x="285720" y="928670"/>
            <a:ext cx="8501122" cy="2571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p:cNvCxnSpPr/>
          <p:nvPr/>
        </p:nvCxnSpPr>
        <p:spPr>
          <a:xfrm rot="16200000" flipH="1">
            <a:off x="2428861" y="2214553"/>
            <a:ext cx="2571768"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857620" y="1000108"/>
            <a:ext cx="4574413" cy="2462213"/>
          </a:xfrm>
          <a:prstGeom prst="rect">
            <a:avLst/>
          </a:prstGeom>
        </p:spPr>
        <p:txBody>
          <a:bodyPr wrap="square">
            <a:spAutoFit/>
          </a:bodyPr>
          <a:lstStyle/>
          <a:p>
            <a:pPr algn="ctr"/>
            <a:r>
              <a:rPr lang="en-US" sz="2200" b="1" dirty="0" smtClean="0">
                <a:solidFill>
                  <a:srgbClr val="FF0000"/>
                </a:solidFill>
              </a:rPr>
              <a:t>STEP 1</a:t>
            </a:r>
            <a:endParaRPr lang="en-IN" sz="2200" b="1" dirty="0" smtClean="0">
              <a:solidFill>
                <a:srgbClr val="FF0000"/>
              </a:solidFill>
            </a:endParaRPr>
          </a:p>
          <a:p>
            <a:r>
              <a:rPr lang="en-IN" sz="2200" dirty="0" smtClean="0"/>
              <a:t>At first we pour the water mixed with sand and salt through a filter paper, in this process the sand particles remain back in the filter paper as residue and the salty water passes through the filter paper and is collected as filtrate. </a:t>
            </a:r>
            <a:endParaRPr lang="en-IN" sz="2200" b="1" dirty="0"/>
          </a:p>
        </p:txBody>
      </p:sp>
      <p:sp>
        <p:nvSpPr>
          <p:cNvPr id="16" name="Rectangle 15"/>
          <p:cNvSpPr/>
          <p:nvPr/>
        </p:nvSpPr>
        <p:spPr>
          <a:xfrm>
            <a:off x="285720" y="3857628"/>
            <a:ext cx="8501121" cy="2571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Connector 16"/>
          <p:cNvCxnSpPr/>
          <p:nvPr/>
        </p:nvCxnSpPr>
        <p:spPr>
          <a:xfrm rot="16200000" flipH="1">
            <a:off x="3357555" y="5143511"/>
            <a:ext cx="2571768"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786314" y="3929066"/>
            <a:ext cx="4000528" cy="2462213"/>
          </a:xfrm>
          <a:prstGeom prst="rect">
            <a:avLst/>
          </a:prstGeom>
        </p:spPr>
        <p:txBody>
          <a:bodyPr wrap="square">
            <a:spAutoFit/>
          </a:bodyPr>
          <a:lstStyle/>
          <a:p>
            <a:pPr algn="ctr"/>
            <a:r>
              <a:rPr lang="en-US" sz="2200" b="1" dirty="0" smtClean="0">
                <a:solidFill>
                  <a:srgbClr val="FF0000"/>
                </a:solidFill>
              </a:rPr>
              <a:t>STEP 2</a:t>
            </a:r>
            <a:endParaRPr lang="en-IN" sz="2200" b="1" dirty="0" smtClean="0">
              <a:solidFill>
                <a:srgbClr val="FF0000"/>
              </a:solidFill>
            </a:endParaRPr>
          </a:p>
          <a:p>
            <a:r>
              <a:rPr lang="en-IN" sz="2200" dirty="0" smtClean="0"/>
              <a:t>The </a:t>
            </a:r>
            <a:r>
              <a:rPr lang="en-IN" sz="2200" dirty="0" smtClean="0"/>
              <a:t>obtained salt solution is now hated in a pan. This process is known as Evaporation. In this process the water in the salt solution is evaporated leaving behind the salt particles in a pan.</a:t>
            </a:r>
            <a:endParaRPr lang="en-IN" sz="2200" b="1" dirty="0"/>
          </a:p>
        </p:txBody>
      </p:sp>
      <p:pic>
        <p:nvPicPr>
          <p:cNvPr id="20" name="Picture 3"/>
          <p:cNvPicPr>
            <a:picLocks noChangeAspect="1" noChangeArrowheads="1"/>
          </p:cNvPicPr>
          <p:nvPr/>
        </p:nvPicPr>
        <p:blipFill>
          <a:blip r:embed="rId4"/>
          <a:srcRect/>
          <a:stretch>
            <a:fillRect/>
          </a:stretch>
        </p:blipFill>
        <p:spPr bwMode="auto">
          <a:xfrm>
            <a:off x="428596" y="4000504"/>
            <a:ext cx="4078096" cy="2281234"/>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571744"/>
            <a:ext cx="8358246" cy="584775"/>
          </a:xfrm>
          <a:prstGeom prst="rect">
            <a:avLst/>
          </a:prstGeom>
          <a:noFill/>
          <a:ln>
            <a:noFill/>
          </a:ln>
        </p:spPr>
        <p:txBody>
          <a:bodyPr wrap="square" rtlCol="0">
            <a:spAutoFit/>
          </a:bodyPr>
          <a:lstStyle/>
          <a:p>
            <a:pPr algn="ctr"/>
            <a:r>
              <a:rPr lang="en-IN" sz="3200" b="1" dirty="0" smtClean="0"/>
              <a:t>Birds like </a:t>
            </a:r>
            <a:r>
              <a:rPr lang="en-IN" sz="3200" b="1" dirty="0" smtClean="0"/>
              <a:t>hen , duck , turkey</a:t>
            </a:r>
            <a:r>
              <a:rPr lang="en-IN" sz="3200" b="1" dirty="0" smtClean="0"/>
              <a:t>.</a:t>
            </a:r>
            <a:endParaRPr lang="en-IN" sz="3200" b="1" dirty="0"/>
          </a:p>
        </p:txBody>
      </p:sp>
    </p:spTree>
  </p:cSld>
  <p:clrMapOvr>
    <a:masterClrMapping/>
  </p:clrMapOvr>
</p:sld>
</file>

<file path=ppt/slides/slide7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2910" y="2714620"/>
            <a:ext cx="8072494" cy="523220"/>
          </a:xfrm>
          <a:prstGeom prst="rect">
            <a:avLst/>
          </a:prstGeom>
        </p:spPr>
        <p:txBody>
          <a:bodyPr wrap="square">
            <a:spAutoFit/>
          </a:bodyPr>
          <a:lstStyle/>
          <a:p>
            <a:r>
              <a:rPr lang="en-IN" sz="2800" b="1" dirty="0" smtClean="0"/>
              <a:t>How is common salt obtained from the sea water ?</a:t>
            </a:r>
            <a:endParaRPr lang="en-IN" sz="2600" b="1" dirty="0"/>
          </a:p>
        </p:txBody>
      </p:sp>
    </p:spTree>
  </p:cSld>
  <p:clrMapOvr>
    <a:masterClrMapping/>
  </p:clrMapOvr>
</p:sld>
</file>

<file path=ppt/slides/slide7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5720" y="1285860"/>
            <a:ext cx="8358246" cy="4401205"/>
          </a:xfrm>
          <a:prstGeom prst="rect">
            <a:avLst/>
          </a:prstGeom>
        </p:spPr>
        <p:txBody>
          <a:bodyPr wrap="square">
            <a:spAutoFit/>
          </a:bodyPr>
          <a:lstStyle/>
          <a:p>
            <a:r>
              <a:rPr lang="en-IN" sz="2800" dirty="0" smtClean="0"/>
              <a:t>Common salt or table salts </a:t>
            </a:r>
            <a:r>
              <a:rPr lang="en-IN" sz="2800" dirty="0" smtClean="0"/>
              <a:t>which </a:t>
            </a:r>
            <a:r>
              <a:rPr lang="en-IN" sz="2800" dirty="0" smtClean="0"/>
              <a:t>we use in our cooked vegetable,dal,etc is obtained from the sea. Sea water contains a large amount of common salt and salts of other metals dissolved in it. Near the sea-shore, the sea water is collected in shallow </a:t>
            </a:r>
            <a:r>
              <a:rPr lang="en-IN" sz="2800" dirty="0" smtClean="0"/>
              <a:t>pit(commonly </a:t>
            </a:r>
            <a:r>
              <a:rPr lang="en-IN" sz="2800" dirty="0" smtClean="0"/>
              <a:t>called salt </a:t>
            </a:r>
            <a:r>
              <a:rPr lang="en-IN" sz="2800" dirty="0" smtClean="0"/>
              <a:t>pits) </a:t>
            </a:r>
            <a:r>
              <a:rPr lang="en-IN" sz="2800" dirty="0" smtClean="0"/>
              <a:t>and allowed to evaporates in sunshine. In a few days, </a:t>
            </a:r>
            <a:r>
              <a:rPr lang="en-IN" sz="2800" dirty="0" smtClean="0"/>
              <a:t>the water evaporates, leaving </a:t>
            </a:r>
            <a:r>
              <a:rPr lang="en-IN" sz="2800" dirty="0" smtClean="0"/>
              <a:t>behind impure salt. The salt so obtained is collected and transported to big </a:t>
            </a:r>
            <a:r>
              <a:rPr lang="en-IN" sz="2800" dirty="0" smtClean="0"/>
              <a:t>factories, where </a:t>
            </a:r>
            <a:r>
              <a:rPr lang="en-IN" sz="2800" dirty="0" smtClean="0"/>
              <a:t>it is purified and packed for consumptions.</a:t>
            </a:r>
            <a:endParaRPr lang="en-IN" sz="2600" b="1" dirty="0"/>
          </a:p>
        </p:txBody>
      </p:sp>
    </p:spTree>
  </p:cSld>
  <p:clrMapOvr>
    <a:masterClrMapping/>
  </p:clrMapOvr>
</p:sld>
</file>

<file path=ppt/slides/slide7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2910" y="2714620"/>
            <a:ext cx="8072494" cy="954107"/>
          </a:xfrm>
          <a:prstGeom prst="rect">
            <a:avLst/>
          </a:prstGeom>
        </p:spPr>
        <p:txBody>
          <a:bodyPr wrap="square">
            <a:spAutoFit/>
          </a:bodyPr>
          <a:lstStyle/>
          <a:p>
            <a:r>
              <a:rPr lang="en-IN" sz="2800" b="1" dirty="0" smtClean="0"/>
              <a:t>What is Filtration ? Name the different stages of purifying river water used in big </a:t>
            </a:r>
            <a:r>
              <a:rPr lang="en-IN" sz="2800" b="1" dirty="0" smtClean="0"/>
              <a:t>cities.</a:t>
            </a:r>
            <a:endParaRPr lang="en-IN" sz="2600" b="1" dirty="0"/>
          </a:p>
        </p:txBody>
      </p:sp>
    </p:spTree>
  </p:cSld>
  <p:clrMapOvr>
    <a:masterClrMapping/>
  </p:clrMapOvr>
</p:sld>
</file>

<file path=ppt/slides/slide7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00034" y="785794"/>
            <a:ext cx="8072494" cy="5170646"/>
          </a:xfrm>
          <a:prstGeom prst="rect">
            <a:avLst/>
          </a:prstGeom>
        </p:spPr>
        <p:txBody>
          <a:bodyPr wrap="square">
            <a:spAutoFit/>
          </a:bodyPr>
          <a:lstStyle/>
          <a:p>
            <a:r>
              <a:rPr lang="en-IN" sz="2200" dirty="0" smtClean="0"/>
              <a:t>The process of separating the insoluble and suspended solids of various sizes </a:t>
            </a:r>
            <a:r>
              <a:rPr lang="en-IN" sz="2200" dirty="0" smtClean="0"/>
              <a:t>from liquid </a:t>
            </a:r>
            <a:r>
              <a:rPr lang="en-IN" sz="2200" dirty="0" smtClean="0"/>
              <a:t>,'using a filter' is called </a:t>
            </a:r>
            <a:r>
              <a:rPr lang="en-IN" sz="2200" b="1" i="1" dirty="0" smtClean="0"/>
              <a:t>Filtration. The </a:t>
            </a:r>
            <a:r>
              <a:rPr lang="en-IN" sz="2200" b="1" i="1" dirty="0" smtClean="0"/>
              <a:t>rivers water is purified through following stages </a:t>
            </a:r>
            <a:r>
              <a:rPr lang="en-IN" sz="2200" b="1" i="1" dirty="0" smtClean="0"/>
              <a:t>:--</a:t>
            </a:r>
          </a:p>
          <a:p>
            <a:r>
              <a:rPr lang="en-IN" sz="2200" dirty="0" smtClean="0"/>
              <a:t>(</a:t>
            </a:r>
            <a:r>
              <a:rPr lang="en-IN" sz="2200" dirty="0" smtClean="0"/>
              <a:t>a)</a:t>
            </a:r>
            <a:r>
              <a:rPr lang="en-IN" sz="2200" b="1" i="1" dirty="0" smtClean="0"/>
              <a:t>Sedimentation</a:t>
            </a:r>
            <a:r>
              <a:rPr lang="en-IN" sz="2200" dirty="0" smtClean="0"/>
              <a:t> :-The water is allowed to stand in big tanks where the </a:t>
            </a:r>
            <a:r>
              <a:rPr lang="en-IN" sz="2200" dirty="0" smtClean="0"/>
              <a:t>heavier suspended </a:t>
            </a:r>
            <a:r>
              <a:rPr lang="en-IN" sz="2200" dirty="0" smtClean="0"/>
              <a:t>impurities settle down. To increase the rate of </a:t>
            </a:r>
            <a:r>
              <a:rPr lang="en-IN" sz="2200" dirty="0" smtClean="0"/>
              <a:t>sedimentation, alum </a:t>
            </a:r>
            <a:r>
              <a:rPr lang="en-IN" sz="2200" dirty="0" smtClean="0"/>
              <a:t>is added to it (loading).The impurities settle at the bottom</a:t>
            </a:r>
            <a:r>
              <a:rPr lang="en-IN" sz="2200" dirty="0" smtClean="0"/>
              <a:t>.</a:t>
            </a:r>
          </a:p>
          <a:p>
            <a:r>
              <a:rPr lang="en-IN" sz="2200" dirty="0" smtClean="0"/>
              <a:t>(</a:t>
            </a:r>
            <a:r>
              <a:rPr lang="en-IN" sz="2200" dirty="0" smtClean="0"/>
              <a:t>b)</a:t>
            </a:r>
            <a:r>
              <a:rPr lang="en-IN" sz="2200" b="1" i="1" dirty="0" smtClean="0"/>
              <a:t>Filtration</a:t>
            </a:r>
            <a:r>
              <a:rPr lang="en-IN" sz="2200" dirty="0" smtClean="0"/>
              <a:t> :- The semi-clear water is allowed to pass through beds of sand, </a:t>
            </a:r>
            <a:r>
              <a:rPr lang="en-IN" sz="2200" dirty="0" smtClean="0"/>
              <a:t>charcoal and gravel </a:t>
            </a:r>
            <a:r>
              <a:rPr lang="en-IN" sz="2200" dirty="0" smtClean="0"/>
              <a:t>to remove suspended impurities</a:t>
            </a:r>
            <a:r>
              <a:rPr lang="en-IN" sz="2200" dirty="0" smtClean="0"/>
              <a:t>.</a:t>
            </a:r>
          </a:p>
          <a:p>
            <a:r>
              <a:rPr lang="en-IN" sz="2200" dirty="0" smtClean="0"/>
              <a:t>(</a:t>
            </a:r>
            <a:r>
              <a:rPr lang="en-IN" sz="2200" dirty="0" smtClean="0"/>
              <a:t>c)</a:t>
            </a:r>
            <a:r>
              <a:rPr lang="en-IN" sz="2200" b="1" i="1" dirty="0" smtClean="0"/>
              <a:t>Removal of harmful microorganisms or sterilisation</a:t>
            </a:r>
            <a:r>
              <a:rPr lang="en-IN" sz="2200" dirty="0" smtClean="0"/>
              <a:t> :- The harmful bacteria in filtered water can cause very serious diseases such as typhoid,cholera,jaundice,dysentry,etc.Thus, to the filtered water is added bleaching powder or chlorine gas. This kills </a:t>
            </a:r>
            <a:r>
              <a:rPr lang="en-IN" sz="2200" dirty="0" smtClean="0"/>
              <a:t>the microorganisms, </a:t>
            </a:r>
            <a:r>
              <a:rPr lang="en-IN" sz="2200" dirty="0" smtClean="0"/>
              <a:t>and </a:t>
            </a:r>
            <a:r>
              <a:rPr lang="en-IN" sz="2200" dirty="0" smtClean="0"/>
              <a:t>hence, water </a:t>
            </a:r>
            <a:r>
              <a:rPr lang="en-IN" sz="2200" dirty="0" smtClean="0"/>
              <a:t>become fit for drinking. This water is directly </a:t>
            </a:r>
            <a:r>
              <a:rPr lang="en-IN" sz="2200" dirty="0" smtClean="0"/>
              <a:t>pumped into </a:t>
            </a:r>
            <a:r>
              <a:rPr lang="en-IN" sz="2200" dirty="0" smtClean="0"/>
              <a:t>overhead tanks for supply to a city.</a:t>
            </a:r>
            <a:endParaRPr lang="en-IN" sz="2200" b="1"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571744"/>
            <a:ext cx="7643866" cy="1077218"/>
          </a:xfrm>
          <a:prstGeom prst="rect">
            <a:avLst/>
          </a:prstGeom>
          <a:noFill/>
          <a:ln>
            <a:noFill/>
          </a:ln>
        </p:spPr>
        <p:txBody>
          <a:bodyPr wrap="square" rtlCol="0">
            <a:spAutoFit/>
          </a:bodyPr>
          <a:lstStyle/>
          <a:p>
            <a:r>
              <a:rPr lang="en-IN" sz="3200" b="1" dirty="0" smtClean="0"/>
              <a:t>Animals which provide meat and egg are called____.</a:t>
            </a:r>
            <a:endParaRPr lang="en-IN" sz="3200" b="1"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571744"/>
            <a:ext cx="8358246" cy="1077218"/>
          </a:xfrm>
          <a:prstGeom prst="rect">
            <a:avLst/>
          </a:prstGeom>
          <a:noFill/>
          <a:ln>
            <a:noFill/>
          </a:ln>
        </p:spPr>
        <p:txBody>
          <a:bodyPr wrap="square" rtlCol="0">
            <a:spAutoFit/>
          </a:bodyPr>
          <a:lstStyle/>
          <a:p>
            <a:r>
              <a:rPr lang="en-IN" sz="3200" b="1" dirty="0" smtClean="0"/>
              <a:t>Animals which provide meat and egg are called </a:t>
            </a:r>
            <a:r>
              <a:rPr lang="en-IN" sz="3200" b="1" i="1" dirty="0" smtClean="0">
                <a:solidFill>
                  <a:srgbClr val="FF0000"/>
                </a:solidFill>
              </a:rPr>
              <a:t>poultry </a:t>
            </a:r>
            <a:r>
              <a:rPr lang="en-IN" sz="3200" b="1" i="1" dirty="0" smtClean="0">
                <a:solidFill>
                  <a:srgbClr val="FF0000"/>
                </a:solidFill>
              </a:rPr>
              <a:t>animals</a:t>
            </a:r>
            <a:r>
              <a:rPr lang="en-IN" sz="3200" b="1" dirty="0" smtClean="0"/>
              <a:t>.</a:t>
            </a:r>
            <a:endParaRPr lang="en-IN" sz="32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8662" y="2857496"/>
            <a:ext cx="7643866" cy="1077218"/>
          </a:xfrm>
          <a:prstGeom prst="rect">
            <a:avLst/>
          </a:prstGeom>
          <a:noFill/>
          <a:ln>
            <a:noFill/>
          </a:ln>
        </p:spPr>
        <p:txBody>
          <a:bodyPr wrap="square" rtlCol="0">
            <a:spAutoFit/>
          </a:bodyPr>
          <a:lstStyle/>
          <a:p>
            <a:r>
              <a:rPr lang="en-IN" sz="3200" b="1" dirty="0" smtClean="0"/>
              <a:t>Foods eaten in the morning are a part </a:t>
            </a:r>
            <a:r>
              <a:rPr lang="en-IN" sz="3200" b="1" dirty="0" smtClean="0"/>
              <a:t>of</a:t>
            </a:r>
          </a:p>
          <a:p>
            <a:r>
              <a:rPr lang="en-US" sz="3200" b="1" i="1" dirty="0" smtClean="0">
                <a:solidFill>
                  <a:srgbClr val="FF0000"/>
                </a:solidFill>
              </a:rPr>
              <a:t>breakfast</a:t>
            </a:r>
            <a:r>
              <a:rPr lang="en-US" sz="3200" b="1" dirty="0" smtClean="0"/>
              <a:t>.</a:t>
            </a:r>
            <a:endParaRPr lang="en-IN" sz="3200" b="1"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571744"/>
            <a:ext cx="7643866" cy="1077218"/>
          </a:xfrm>
          <a:prstGeom prst="rect">
            <a:avLst/>
          </a:prstGeom>
          <a:noFill/>
          <a:ln>
            <a:noFill/>
          </a:ln>
        </p:spPr>
        <p:txBody>
          <a:bodyPr wrap="square" rtlCol="0">
            <a:spAutoFit/>
          </a:bodyPr>
          <a:lstStyle/>
          <a:p>
            <a:r>
              <a:rPr lang="en-IN" sz="3200" b="1" dirty="0" smtClean="0"/>
              <a:t>The egg has yellow portion know </a:t>
            </a:r>
            <a:r>
              <a:rPr lang="en-IN" sz="3200" b="1" dirty="0" err="1" smtClean="0"/>
              <a:t>as___and</a:t>
            </a:r>
            <a:r>
              <a:rPr lang="en-IN" sz="3200" b="1" dirty="0" smtClean="0"/>
              <a:t> white portion know as___.</a:t>
            </a:r>
            <a:endParaRPr lang="en-IN" sz="3200" b="1"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571744"/>
            <a:ext cx="8358246" cy="1077218"/>
          </a:xfrm>
          <a:prstGeom prst="rect">
            <a:avLst/>
          </a:prstGeom>
          <a:noFill/>
          <a:ln>
            <a:noFill/>
          </a:ln>
        </p:spPr>
        <p:txBody>
          <a:bodyPr wrap="square" rtlCol="0">
            <a:spAutoFit/>
          </a:bodyPr>
          <a:lstStyle/>
          <a:p>
            <a:r>
              <a:rPr lang="en-IN" sz="3200" b="1" dirty="0" smtClean="0"/>
              <a:t>The egg has yellow portion know as </a:t>
            </a:r>
            <a:r>
              <a:rPr lang="en-IN" sz="3200" b="1" i="1" dirty="0" smtClean="0">
                <a:solidFill>
                  <a:srgbClr val="FF0000"/>
                </a:solidFill>
              </a:rPr>
              <a:t>yolk</a:t>
            </a:r>
            <a:r>
              <a:rPr lang="en-IN" sz="3200" b="1" dirty="0" smtClean="0"/>
              <a:t> and white portion know as </a:t>
            </a:r>
            <a:r>
              <a:rPr lang="en-IN" sz="3200" b="1" i="1" dirty="0" smtClean="0">
                <a:solidFill>
                  <a:srgbClr val="FF0000"/>
                </a:solidFill>
              </a:rPr>
              <a:t>albumin</a:t>
            </a:r>
            <a:r>
              <a:rPr lang="en-IN" sz="3200" b="1" i="1" dirty="0" smtClean="0"/>
              <a:t>.</a:t>
            </a:r>
            <a:endParaRPr lang="en-IN" sz="3200" b="1"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571744"/>
            <a:ext cx="7643866" cy="584775"/>
          </a:xfrm>
          <a:prstGeom prst="rect">
            <a:avLst/>
          </a:prstGeom>
          <a:noFill/>
          <a:ln>
            <a:noFill/>
          </a:ln>
        </p:spPr>
        <p:txBody>
          <a:bodyPr wrap="square" rtlCol="0">
            <a:spAutoFit/>
          </a:bodyPr>
          <a:lstStyle/>
          <a:p>
            <a:r>
              <a:rPr lang="en-IN" sz="3200" b="1" dirty="0" smtClean="0"/>
              <a:t>What is know as </a:t>
            </a:r>
            <a:r>
              <a:rPr lang="en-IN" sz="3200" b="1" dirty="0" err="1" smtClean="0"/>
              <a:t>pisciculture</a:t>
            </a:r>
            <a:r>
              <a:rPr lang="en-IN" sz="3200" b="1" dirty="0" smtClean="0"/>
              <a:t>?</a:t>
            </a:r>
            <a:endParaRPr lang="en-IN" sz="3200" b="1"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571744"/>
            <a:ext cx="8358246" cy="1077218"/>
          </a:xfrm>
          <a:prstGeom prst="rect">
            <a:avLst/>
          </a:prstGeom>
          <a:noFill/>
          <a:ln>
            <a:noFill/>
          </a:ln>
        </p:spPr>
        <p:txBody>
          <a:bodyPr wrap="square" rtlCol="0">
            <a:spAutoFit/>
          </a:bodyPr>
          <a:lstStyle/>
          <a:p>
            <a:r>
              <a:rPr lang="en-IN" sz="3200" b="1" dirty="0" smtClean="0"/>
              <a:t>Rearing and </a:t>
            </a:r>
            <a:r>
              <a:rPr lang="en-IN" sz="3200" b="1" dirty="0" smtClean="0"/>
              <a:t>management </a:t>
            </a:r>
            <a:r>
              <a:rPr lang="en-IN" sz="3200" b="1" dirty="0" smtClean="0"/>
              <a:t>of fish on a large scale is know as </a:t>
            </a:r>
            <a:r>
              <a:rPr lang="en-IN" sz="3200" b="1" dirty="0" err="1" smtClean="0"/>
              <a:t>pisciculture</a:t>
            </a:r>
            <a:r>
              <a:rPr lang="en-IN" sz="3200" b="1" dirty="0" smtClean="0"/>
              <a:t>.</a:t>
            </a:r>
            <a:endParaRPr lang="en-IN" sz="3200" b="1"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571744"/>
            <a:ext cx="7643866" cy="584775"/>
          </a:xfrm>
          <a:prstGeom prst="rect">
            <a:avLst/>
          </a:prstGeom>
          <a:noFill/>
          <a:ln>
            <a:noFill/>
          </a:ln>
        </p:spPr>
        <p:txBody>
          <a:bodyPr wrap="square" rtlCol="0">
            <a:spAutoFit/>
          </a:bodyPr>
          <a:lstStyle/>
          <a:p>
            <a:r>
              <a:rPr lang="en-IN" sz="3200" b="1" dirty="0" smtClean="0"/>
              <a:t>Give some example of fresh water fish.</a:t>
            </a:r>
            <a:endParaRPr lang="en-IN" sz="3200" b="1"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571744"/>
            <a:ext cx="8358246" cy="584775"/>
          </a:xfrm>
          <a:prstGeom prst="rect">
            <a:avLst/>
          </a:prstGeom>
          <a:noFill/>
          <a:ln>
            <a:noFill/>
          </a:ln>
        </p:spPr>
        <p:txBody>
          <a:bodyPr wrap="square" rtlCol="0">
            <a:spAutoFit/>
          </a:bodyPr>
          <a:lstStyle/>
          <a:p>
            <a:r>
              <a:rPr lang="en-IN" sz="3200" b="1" dirty="0" err="1" smtClean="0"/>
              <a:t>Catla</a:t>
            </a:r>
            <a:r>
              <a:rPr lang="en-IN" sz="3200" b="1" dirty="0" smtClean="0"/>
              <a:t> , </a:t>
            </a:r>
            <a:r>
              <a:rPr lang="en-IN" sz="3200" b="1" dirty="0" err="1" smtClean="0"/>
              <a:t>labeo</a:t>
            </a:r>
            <a:r>
              <a:rPr lang="en-IN" sz="3200" b="1" dirty="0" smtClean="0"/>
              <a:t> , </a:t>
            </a:r>
            <a:r>
              <a:rPr lang="en-IN" sz="3200" b="1" dirty="0" err="1" smtClean="0"/>
              <a:t>cirrhina</a:t>
            </a:r>
            <a:r>
              <a:rPr lang="en-IN" sz="3200" b="1" dirty="0" smtClean="0"/>
              <a:t> , </a:t>
            </a:r>
            <a:r>
              <a:rPr lang="en-IN" sz="3200" b="1" dirty="0" err="1" smtClean="0"/>
              <a:t>barbus</a:t>
            </a:r>
            <a:r>
              <a:rPr lang="en-IN" sz="3200" b="1" dirty="0" smtClean="0"/>
              <a:t> , </a:t>
            </a:r>
            <a:r>
              <a:rPr lang="en-IN" sz="3200" b="1" dirty="0" err="1" smtClean="0"/>
              <a:t>mystus</a:t>
            </a:r>
            <a:r>
              <a:rPr lang="en-IN" sz="3200" b="1" dirty="0" smtClean="0"/>
              <a:t> , </a:t>
            </a:r>
            <a:r>
              <a:rPr lang="en-IN" sz="3200" b="1" dirty="0" err="1" smtClean="0"/>
              <a:t>clarius</a:t>
            </a:r>
            <a:r>
              <a:rPr lang="en-IN" sz="3200" b="1" dirty="0" smtClean="0"/>
              <a:t>.</a:t>
            </a:r>
            <a:endParaRPr lang="en-IN" sz="3200" b="1"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571744"/>
            <a:ext cx="7643866" cy="584775"/>
          </a:xfrm>
          <a:prstGeom prst="rect">
            <a:avLst/>
          </a:prstGeom>
          <a:noFill/>
          <a:ln>
            <a:noFill/>
          </a:ln>
        </p:spPr>
        <p:txBody>
          <a:bodyPr wrap="square" rtlCol="0">
            <a:spAutoFit/>
          </a:bodyPr>
          <a:lstStyle/>
          <a:p>
            <a:r>
              <a:rPr lang="en-IN" sz="3200" b="1" dirty="0" smtClean="0"/>
              <a:t>Give some example of sea water fish.</a:t>
            </a:r>
            <a:endParaRPr lang="en-IN" sz="3200" b="1"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44" y="2571744"/>
            <a:ext cx="8715404" cy="1077218"/>
          </a:xfrm>
          <a:prstGeom prst="rect">
            <a:avLst/>
          </a:prstGeom>
          <a:noFill/>
          <a:ln>
            <a:noFill/>
          </a:ln>
        </p:spPr>
        <p:txBody>
          <a:bodyPr wrap="square" rtlCol="0">
            <a:spAutoFit/>
          </a:bodyPr>
          <a:lstStyle/>
          <a:p>
            <a:r>
              <a:rPr lang="en-IN" sz="3200" b="1" dirty="0" err="1" smtClean="0"/>
              <a:t>Hilsa</a:t>
            </a:r>
            <a:r>
              <a:rPr lang="en-IN" sz="3200" b="1" dirty="0" smtClean="0"/>
              <a:t> , cat fish , sardines , ribbon fish , red mullet, </a:t>
            </a:r>
            <a:r>
              <a:rPr lang="en-IN" sz="3200" b="1" dirty="0" err="1" smtClean="0"/>
              <a:t>pomfret</a:t>
            </a:r>
            <a:r>
              <a:rPr lang="en-IN" sz="3200" b="1" dirty="0" smtClean="0"/>
              <a:t> , </a:t>
            </a:r>
            <a:r>
              <a:rPr lang="en-IN" sz="3200" b="1" dirty="0" err="1" smtClean="0"/>
              <a:t>bombay</a:t>
            </a:r>
            <a:r>
              <a:rPr lang="en-IN" sz="3200" b="1" dirty="0" smtClean="0"/>
              <a:t> duck.</a:t>
            </a:r>
            <a:endParaRPr lang="en-IN" sz="3200" b="1"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571744"/>
            <a:ext cx="7643866" cy="1077218"/>
          </a:xfrm>
          <a:prstGeom prst="rect">
            <a:avLst/>
          </a:prstGeom>
          <a:noFill/>
          <a:ln>
            <a:noFill/>
          </a:ln>
        </p:spPr>
        <p:txBody>
          <a:bodyPr wrap="square" rtlCol="0">
            <a:spAutoFit/>
          </a:bodyPr>
          <a:lstStyle/>
          <a:p>
            <a:r>
              <a:rPr lang="en-IN" sz="3200" b="1" dirty="0" smtClean="0"/>
              <a:t>The insects which provide us honey are known as ____.</a:t>
            </a:r>
            <a:endParaRPr lang="en-IN" sz="3200" b="1"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44" y="2571744"/>
            <a:ext cx="8715404" cy="1077218"/>
          </a:xfrm>
          <a:prstGeom prst="rect">
            <a:avLst/>
          </a:prstGeom>
          <a:noFill/>
          <a:ln>
            <a:noFill/>
          </a:ln>
        </p:spPr>
        <p:txBody>
          <a:bodyPr wrap="square" rtlCol="0">
            <a:spAutoFit/>
          </a:bodyPr>
          <a:lstStyle/>
          <a:p>
            <a:r>
              <a:rPr lang="en-IN" sz="3200" b="1" dirty="0" smtClean="0"/>
              <a:t>The insects which provide us honey are know as </a:t>
            </a:r>
            <a:r>
              <a:rPr lang="en-IN" sz="3200" b="1" i="1" dirty="0" smtClean="0">
                <a:solidFill>
                  <a:srgbClr val="FF0000"/>
                </a:solidFill>
              </a:rPr>
              <a:t>honeybees</a:t>
            </a:r>
            <a:r>
              <a:rPr lang="en-IN" sz="3200" b="1" i="1" dirty="0" smtClean="0"/>
              <a:t>.</a:t>
            </a:r>
            <a:endParaRPr lang="en-IN" sz="32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1077218"/>
          </a:xfrm>
          <a:prstGeom prst="rect">
            <a:avLst/>
          </a:prstGeom>
          <a:noFill/>
          <a:ln>
            <a:noFill/>
          </a:ln>
        </p:spPr>
        <p:txBody>
          <a:bodyPr wrap="square" rtlCol="0">
            <a:spAutoFit/>
          </a:bodyPr>
          <a:lstStyle/>
          <a:p>
            <a:r>
              <a:rPr lang="en-IN" sz="3200" b="1" dirty="0" smtClean="0"/>
              <a:t>Foods eaten in the </a:t>
            </a:r>
            <a:r>
              <a:rPr lang="en-IN" sz="3200" b="1" dirty="0" smtClean="0"/>
              <a:t>afternoon are </a:t>
            </a:r>
            <a:r>
              <a:rPr lang="en-IN" sz="3200" b="1" dirty="0" smtClean="0"/>
              <a:t>a part of ___.</a:t>
            </a:r>
            <a:endParaRPr lang="en-IN" sz="3200" b="1"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571744"/>
            <a:ext cx="7643866" cy="584775"/>
          </a:xfrm>
          <a:prstGeom prst="rect">
            <a:avLst/>
          </a:prstGeom>
          <a:noFill/>
          <a:ln>
            <a:noFill/>
          </a:ln>
        </p:spPr>
        <p:txBody>
          <a:bodyPr wrap="square" rtlCol="0">
            <a:spAutoFit/>
          </a:bodyPr>
          <a:lstStyle/>
          <a:p>
            <a:r>
              <a:rPr lang="en-IN" sz="3200" b="1" dirty="0" smtClean="0"/>
              <a:t>What is know as beehive?</a:t>
            </a:r>
            <a:endParaRPr lang="en-IN" sz="3200" b="1"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44" y="2571744"/>
            <a:ext cx="8715404" cy="1569660"/>
          </a:xfrm>
          <a:prstGeom prst="rect">
            <a:avLst/>
          </a:prstGeom>
          <a:noFill/>
          <a:ln>
            <a:noFill/>
          </a:ln>
        </p:spPr>
        <p:txBody>
          <a:bodyPr wrap="square" rtlCol="0">
            <a:spAutoFit/>
          </a:bodyPr>
          <a:lstStyle/>
          <a:p>
            <a:r>
              <a:rPr lang="en-IN" sz="3200" b="1" dirty="0" smtClean="0"/>
              <a:t>The honeybees collect nectar from </a:t>
            </a:r>
            <a:r>
              <a:rPr lang="en-IN" sz="3200" b="1" dirty="0" err="1" smtClean="0"/>
              <a:t>flowers,convert</a:t>
            </a:r>
            <a:r>
              <a:rPr lang="en-IN" sz="3200" b="1" dirty="0" smtClean="0"/>
              <a:t> </a:t>
            </a:r>
            <a:r>
              <a:rPr lang="en-IN" sz="3200" b="1" dirty="0" smtClean="0"/>
              <a:t>it into honey and store it in their nest, which is know as the </a:t>
            </a:r>
            <a:r>
              <a:rPr lang="en-IN" sz="3200" b="1" i="1" dirty="0" smtClean="0">
                <a:solidFill>
                  <a:srgbClr val="FF0000"/>
                </a:solidFill>
              </a:rPr>
              <a:t>beehive</a:t>
            </a:r>
            <a:r>
              <a:rPr lang="en-IN" sz="3200" b="1" i="1" dirty="0" smtClean="0"/>
              <a:t>.</a:t>
            </a:r>
            <a:endParaRPr lang="en-IN" sz="3200" b="1"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571744"/>
            <a:ext cx="7643866" cy="1077218"/>
          </a:xfrm>
          <a:prstGeom prst="rect">
            <a:avLst/>
          </a:prstGeom>
          <a:noFill/>
          <a:ln>
            <a:noFill/>
          </a:ln>
        </p:spPr>
        <p:txBody>
          <a:bodyPr wrap="square" rtlCol="0">
            <a:spAutoFit/>
          </a:bodyPr>
          <a:lstStyle/>
          <a:p>
            <a:r>
              <a:rPr lang="en-IN" sz="3200" b="1" dirty="0" smtClean="0"/>
              <a:t>The rearing of honeybees on a large scale is know as____.</a:t>
            </a:r>
            <a:endParaRPr lang="en-IN" sz="3200" b="1"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44" y="2571744"/>
            <a:ext cx="8715404" cy="1077218"/>
          </a:xfrm>
          <a:prstGeom prst="rect">
            <a:avLst/>
          </a:prstGeom>
          <a:noFill/>
          <a:ln>
            <a:noFill/>
          </a:ln>
        </p:spPr>
        <p:txBody>
          <a:bodyPr wrap="square" rtlCol="0">
            <a:spAutoFit/>
          </a:bodyPr>
          <a:lstStyle/>
          <a:p>
            <a:r>
              <a:rPr lang="en-IN" sz="3200" b="1" dirty="0" smtClean="0"/>
              <a:t>The rearing of honeybees on a large scale is know as </a:t>
            </a:r>
            <a:r>
              <a:rPr lang="en-IN" sz="3200" b="1" i="1" dirty="0" smtClean="0">
                <a:solidFill>
                  <a:srgbClr val="FF0000"/>
                </a:solidFill>
              </a:rPr>
              <a:t>apiculture</a:t>
            </a:r>
            <a:r>
              <a:rPr lang="en-IN" sz="3200" b="1" dirty="0" smtClean="0"/>
              <a:t>.</a:t>
            </a:r>
            <a:endParaRPr lang="en-IN" sz="3200" b="1"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571744"/>
            <a:ext cx="7643866" cy="584775"/>
          </a:xfrm>
          <a:prstGeom prst="rect">
            <a:avLst/>
          </a:prstGeom>
          <a:noFill/>
          <a:ln>
            <a:noFill/>
          </a:ln>
        </p:spPr>
        <p:txBody>
          <a:bodyPr wrap="square" rtlCol="0">
            <a:spAutoFit/>
          </a:bodyPr>
          <a:lstStyle/>
          <a:p>
            <a:pPr algn="ctr"/>
            <a:r>
              <a:rPr lang="en-IN" sz="3200" b="1" dirty="0" smtClean="0"/>
              <a:t>What is called an apiary?</a:t>
            </a:r>
            <a:endParaRPr lang="en-IN" sz="3200" b="1"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44" y="2571744"/>
            <a:ext cx="8715404" cy="1077218"/>
          </a:xfrm>
          <a:prstGeom prst="rect">
            <a:avLst/>
          </a:prstGeom>
          <a:noFill/>
          <a:ln>
            <a:noFill/>
          </a:ln>
        </p:spPr>
        <p:txBody>
          <a:bodyPr wrap="square" rtlCol="0">
            <a:spAutoFit/>
          </a:bodyPr>
          <a:lstStyle/>
          <a:p>
            <a:r>
              <a:rPr lang="en-IN" sz="3200" b="1" dirty="0" smtClean="0"/>
              <a:t>The place used for the rearing of honey bees is called an </a:t>
            </a:r>
            <a:r>
              <a:rPr lang="en-IN" sz="3200" b="1" dirty="0" smtClean="0"/>
              <a:t>apiary.</a:t>
            </a:r>
            <a:endParaRPr lang="en-IN" sz="3200" b="1"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571744"/>
            <a:ext cx="7643866" cy="584775"/>
          </a:xfrm>
          <a:prstGeom prst="rect">
            <a:avLst/>
          </a:prstGeom>
          <a:noFill/>
          <a:ln>
            <a:noFill/>
          </a:ln>
        </p:spPr>
        <p:txBody>
          <a:bodyPr wrap="square" rtlCol="0">
            <a:spAutoFit/>
          </a:bodyPr>
          <a:lstStyle/>
          <a:p>
            <a:pPr algn="ctr"/>
            <a:r>
              <a:rPr lang="en-IN" sz="3200" b="1" dirty="0" smtClean="0"/>
              <a:t>How honey is produced?</a:t>
            </a:r>
            <a:endParaRPr lang="en-IN" sz="3200" b="1"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44" y="2571744"/>
            <a:ext cx="8715404" cy="1569660"/>
          </a:xfrm>
          <a:prstGeom prst="rect">
            <a:avLst/>
          </a:prstGeom>
          <a:noFill/>
          <a:ln>
            <a:noFill/>
          </a:ln>
        </p:spPr>
        <p:txBody>
          <a:bodyPr wrap="square" rtlCol="0">
            <a:spAutoFit/>
          </a:bodyPr>
          <a:lstStyle/>
          <a:p>
            <a:r>
              <a:rPr lang="en-IN" sz="3200" b="1" dirty="0" smtClean="0"/>
              <a:t>Honey is </a:t>
            </a:r>
            <a:r>
              <a:rPr lang="en-IN" sz="3200" b="1" dirty="0" smtClean="0"/>
              <a:t>produced </a:t>
            </a:r>
            <a:r>
              <a:rPr lang="en-IN" sz="3200" b="1" dirty="0" smtClean="0"/>
              <a:t>by honeybees from the </a:t>
            </a:r>
            <a:r>
              <a:rPr lang="en-IN" sz="3200" b="1" dirty="0" smtClean="0"/>
              <a:t>nectar </a:t>
            </a:r>
            <a:r>
              <a:rPr lang="en-IN" sz="3200" b="1" dirty="0" smtClean="0"/>
              <a:t>of flower and its consists of </a:t>
            </a:r>
            <a:r>
              <a:rPr lang="en-IN" sz="3200" b="1" dirty="0" smtClean="0"/>
              <a:t>water , sugar , mineral </a:t>
            </a:r>
            <a:r>
              <a:rPr lang="en-IN" sz="3200" b="1" dirty="0" smtClean="0"/>
              <a:t>and enzymes.</a:t>
            </a:r>
            <a:endParaRPr lang="en-IN" sz="3200" b="1"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496"/>
            <a:ext cx="8143932" cy="646331"/>
          </a:xfrm>
          <a:prstGeom prst="rect">
            <a:avLst/>
          </a:prstGeom>
          <a:noFill/>
          <a:ln>
            <a:noFill/>
          </a:ln>
        </p:spPr>
        <p:txBody>
          <a:bodyPr wrap="square" rtlCol="0">
            <a:spAutoFit/>
          </a:bodyPr>
          <a:lstStyle/>
          <a:p>
            <a:pPr algn="ctr"/>
            <a:r>
              <a:rPr lang="en-US" sz="3600" b="1" dirty="0" smtClean="0"/>
              <a:t>Food Habits of People</a:t>
            </a:r>
            <a:endParaRPr lang="en-IN" sz="3600" b="1"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2285992"/>
            <a:ext cx="7643866" cy="1077218"/>
          </a:xfrm>
          <a:prstGeom prst="rect">
            <a:avLst/>
          </a:prstGeom>
          <a:noFill/>
          <a:ln>
            <a:noFill/>
          </a:ln>
        </p:spPr>
        <p:txBody>
          <a:bodyPr wrap="square" rtlCol="0">
            <a:spAutoFit/>
          </a:bodyPr>
          <a:lstStyle/>
          <a:p>
            <a:r>
              <a:rPr lang="en-IN" sz="3200" b="1" dirty="0" smtClean="0"/>
              <a:t>Food habits are affected </a:t>
            </a:r>
            <a:r>
              <a:rPr lang="en-IN" sz="3200" b="1" dirty="0" smtClean="0"/>
              <a:t>by food ____ and ____.</a:t>
            </a:r>
            <a:endParaRPr lang="en-IN" sz="32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2420</TotalTime>
  <Words>12998</Words>
  <Application>Microsoft Office PowerPoint</Application>
  <PresentationFormat>On-screen Show (4:3)</PresentationFormat>
  <Paragraphs>2409</Paragraphs>
  <Slides>773</Slides>
  <Notes>767</Notes>
  <HiddenSlides>0</HiddenSlides>
  <MMClips>0</MMClips>
  <ScaleCrop>false</ScaleCrop>
  <HeadingPairs>
    <vt:vector size="4" baseType="variant">
      <vt:variant>
        <vt:lpstr>Theme</vt:lpstr>
      </vt:variant>
      <vt:variant>
        <vt:i4>1</vt:i4>
      </vt:variant>
      <vt:variant>
        <vt:lpstr>Slide Titles</vt:lpstr>
      </vt:variant>
      <vt:variant>
        <vt:i4>773</vt:i4>
      </vt:variant>
    </vt:vector>
  </HeadingPairs>
  <TitlesOfParts>
    <vt:vector size="774" baseType="lpstr">
      <vt:lpstr>Office Theme</vt:lpstr>
      <vt:lpstr>Chapters</vt:lpstr>
      <vt:lpstr>CHAPTER 1: FOOD</vt:lpstr>
      <vt:lpstr>Sub Topics</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Textual Questions</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CHAPTER 2: COMPONENTS OF FOOD</vt:lpstr>
      <vt:lpstr>Sub Topics</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lpstr>Slide 244</vt:lpstr>
      <vt:lpstr>Slide 245</vt:lpstr>
      <vt:lpstr>Slide 246</vt:lpstr>
      <vt:lpstr>Slide 247</vt:lpstr>
      <vt:lpstr>Slide 248</vt:lpstr>
      <vt:lpstr>Slide 249</vt:lpstr>
      <vt:lpstr>Slide 250</vt:lpstr>
      <vt:lpstr>Slide 251</vt:lpstr>
      <vt:lpstr>Slide 252</vt:lpstr>
      <vt:lpstr>Slide 253</vt:lpstr>
      <vt:lpstr>Slide 254</vt:lpstr>
      <vt:lpstr>Slide 255</vt:lpstr>
      <vt:lpstr>Slide 256</vt:lpstr>
      <vt:lpstr>Slide 257</vt:lpstr>
      <vt:lpstr>Slide 258</vt:lpstr>
      <vt:lpstr>Slide 259</vt:lpstr>
      <vt:lpstr>Slide 260</vt:lpstr>
      <vt:lpstr>Slide 261</vt:lpstr>
      <vt:lpstr>Slide 262</vt:lpstr>
      <vt:lpstr>Slide 263</vt:lpstr>
      <vt:lpstr>Slide 264</vt:lpstr>
      <vt:lpstr>Slide 265</vt:lpstr>
      <vt:lpstr>Slide 266</vt:lpstr>
      <vt:lpstr>Slide 267</vt:lpstr>
      <vt:lpstr>Slide 268</vt:lpstr>
      <vt:lpstr>Slide 269</vt:lpstr>
      <vt:lpstr>Slide 270</vt:lpstr>
      <vt:lpstr>Slide 271</vt:lpstr>
      <vt:lpstr>Slide 272</vt:lpstr>
      <vt:lpstr>Slide 273</vt:lpstr>
      <vt:lpstr>Slide 274</vt:lpstr>
      <vt:lpstr>Slide 275</vt:lpstr>
      <vt:lpstr>Slide 276</vt:lpstr>
      <vt:lpstr>Slide 277</vt:lpstr>
      <vt:lpstr>Slide 278</vt:lpstr>
      <vt:lpstr>Slide 279</vt:lpstr>
      <vt:lpstr>Slide 280</vt:lpstr>
      <vt:lpstr>Slide 281</vt:lpstr>
      <vt:lpstr>Slide 282</vt:lpstr>
      <vt:lpstr>Slide 283</vt:lpstr>
      <vt:lpstr>Slide 284</vt:lpstr>
      <vt:lpstr>Slide 285</vt:lpstr>
      <vt:lpstr>Slide 286</vt:lpstr>
      <vt:lpstr>Slide 287</vt:lpstr>
      <vt:lpstr>Slide 288</vt:lpstr>
      <vt:lpstr>Slide 289</vt:lpstr>
      <vt:lpstr>Slide 290</vt:lpstr>
      <vt:lpstr>Slide 291</vt:lpstr>
      <vt:lpstr>Slide 292</vt:lpstr>
      <vt:lpstr>Slide 293</vt:lpstr>
      <vt:lpstr>Slide 294</vt:lpstr>
      <vt:lpstr>Slide 295</vt:lpstr>
      <vt:lpstr>Slide 296</vt:lpstr>
      <vt:lpstr>Slide 297</vt:lpstr>
      <vt:lpstr>Slide 298</vt:lpstr>
      <vt:lpstr>Slide 299</vt:lpstr>
      <vt:lpstr>Slide 300</vt:lpstr>
      <vt:lpstr>Slide 301</vt:lpstr>
      <vt:lpstr>Slide 302</vt:lpstr>
      <vt:lpstr>Slide 303</vt:lpstr>
      <vt:lpstr>Slide 304</vt:lpstr>
      <vt:lpstr>Slide 305</vt:lpstr>
      <vt:lpstr>Slide 306</vt:lpstr>
      <vt:lpstr>Textual Questions</vt:lpstr>
      <vt:lpstr>Slide 308</vt:lpstr>
      <vt:lpstr>Slide 309</vt:lpstr>
      <vt:lpstr>Slide 310</vt:lpstr>
      <vt:lpstr>Slide 311</vt:lpstr>
      <vt:lpstr>Slide 312</vt:lpstr>
      <vt:lpstr>Slide 313</vt:lpstr>
      <vt:lpstr>Slide 314</vt:lpstr>
      <vt:lpstr>Slide 315</vt:lpstr>
      <vt:lpstr>Slide 316</vt:lpstr>
      <vt:lpstr>Slide 317</vt:lpstr>
      <vt:lpstr>Slide 318</vt:lpstr>
      <vt:lpstr>Slide 319</vt:lpstr>
      <vt:lpstr>Slide 320</vt:lpstr>
      <vt:lpstr>Slide 321</vt:lpstr>
      <vt:lpstr>Slide 322</vt:lpstr>
      <vt:lpstr>Slide 323</vt:lpstr>
      <vt:lpstr>Slide 324</vt:lpstr>
      <vt:lpstr>Slide 325</vt:lpstr>
      <vt:lpstr>Slide 326</vt:lpstr>
      <vt:lpstr>Slide 327</vt:lpstr>
      <vt:lpstr>Slide 328</vt:lpstr>
      <vt:lpstr>Slide 329</vt:lpstr>
      <vt:lpstr>Slide 330</vt:lpstr>
      <vt:lpstr>Slide 331</vt:lpstr>
      <vt:lpstr>Slide 332</vt:lpstr>
      <vt:lpstr>Slide 333</vt:lpstr>
      <vt:lpstr>Slide 334</vt:lpstr>
      <vt:lpstr>Slide 335</vt:lpstr>
      <vt:lpstr>Slide 336</vt:lpstr>
      <vt:lpstr>Slide 337</vt:lpstr>
      <vt:lpstr>Slide 338</vt:lpstr>
      <vt:lpstr>Slide 339</vt:lpstr>
      <vt:lpstr>Slide 340</vt:lpstr>
      <vt:lpstr>Slide 341</vt:lpstr>
      <vt:lpstr>Slide 342</vt:lpstr>
      <vt:lpstr>Slide 343</vt:lpstr>
      <vt:lpstr>Slide 344</vt:lpstr>
      <vt:lpstr>Slide 345</vt:lpstr>
      <vt:lpstr>Slide 346</vt:lpstr>
      <vt:lpstr>Slide 347</vt:lpstr>
      <vt:lpstr>Slide 348</vt:lpstr>
      <vt:lpstr>Slide 349</vt:lpstr>
      <vt:lpstr>Slide 350</vt:lpstr>
      <vt:lpstr>Slide 351</vt:lpstr>
      <vt:lpstr>Slide 352</vt:lpstr>
      <vt:lpstr>Slide 353</vt:lpstr>
      <vt:lpstr>Slide 354</vt:lpstr>
      <vt:lpstr>Slide 355</vt:lpstr>
      <vt:lpstr>Slide 356</vt:lpstr>
      <vt:lpstr>Slide 357</vt:lpstr>
      <vt:lpstr>Slide 358</vt:lpstr>
      <vt:lpstr>Slide 359</vt:lpstr>
      <vt:lpstr>Slide 360</vt:lpstr>
      <vt:lpstr>Slide 361</vt:lpstr>
      <vt:lpstr>CHAPTER 3: FIBRE TO FABRIC</vt:lpstr>
      <vt:lpstr>Sub Topics</vt:lpstr>
      <vt:lpstr>Slide 364</vt:lpstr>
      <vt:lpstr>Slide 365</vt:lpstr>
      <vt:lpstr>Slide 366</vt:lpstr>
      <vt:lpstr>Slide 367</vt:lpstr>
      <vt:lpstr>Slide 368</vt:lpstr>
      <vt:lpstr>Slide 369</vt:lpstr>
      <vt:lpstr>Slide 370</vt:lpstr>
      <vt:lpstr>Slide 371</vt:lpstr>
      <vt:lpstr>Slide 372</vt:lpstr>
      <vt:lpstr>Slide 373</vt:lpstr>
      <vt:lpstr>Slide 374</vt:lpstr>
      <vt:lpstr>Slide 375</vt:lpstr>
      <vt:lpstr>Slide 376</vt:lpstr>
      <vt:lpstr>Slide 377</vt:lpstr>
      <vt:lpstr>Slide 378</vt:lpstr>
      <vt:lpstr>Slide 379</vt:lpstr>
      <vt:lpstr>Slide 380</vt:lpstr>
      <vt:lpstr>Slide 381</vt:lpstr>
      <vt:lpstr>Slide 382</vt:lpstr>
      <vt:lpstr>Slide 383</vt:lpstr>
      <vt:lpstr>Slide 384</vt:lpstr>
      <vt:lpstr>Slide 385</vt:lpstr>
      <vt:lpstr>Slide 386</vt:lpstr>
      <vt:lpstr>Slide 387</vt:lpstr>
      <vt:lpstr>Slide 388</vt:lpstr>
      <vt:lpstr>Slide 389</vt:lpstr>
      <vt:lpstr>Slide 390</vt:lpstr>
      <vt:lpstr>Slide 391</vt:lpstr>
      <vt:lpstr>Slide 392</vt:lpstr>
      <vt:lpstr>Slide 393</vt:lpstr>
      <vt:lpstr>Slide 394</vt:lpstr>
      <vt:lpstr>Slide 395</vt:lpstr>
      <vt:lpstr>Slide 396</vt:lpstr>
      <vt:lpstr>Slide 397</vt:lpstr>
      <vt:lpstr>Slide 398</vt:lpstr>
      <vt:lpstr>Slide 399</vt:lpstr>
      <vt:lpstr>Slide 400</vt:lpstr>
      <vt:lpstr>Slide 401</vt:lpstr>
      <vt:lpstr>Slide 402</vt:lpstr>
      <vt:lpstr>Slide 403</vt:lpstr>
      <vt:lpstr>Slide 404</vt:lpstr>
      <vt:lpstr>Slide 405</vt:lpstr>
      <vt:lpstr>Slide 406</vt:lpstr>
      <vt:lpstr>Slide 407</vt:lpstr>
      <vt:lpstr>Slide 408</vt:lpstr>
      <vt:lpstr>Slide 409</vt:lpstr>
      <vt:lpstr>Slide 410</vt:lpstr>
      <vt:lpstr>Slide 411</vt:lpstr>
      <vt:lpstr>Slide 412</vt:lpstr>
      <vt:lpstr>Slide 413</vt:lpstr>
      <vt:lpstr>Slide 414</vt:lpstr>
      <vt:lpstr>Slide 415</vt:lpstr>
      <vt:lpstr>Slide 416</vt:lpstr>
      <vt:lpstr>Slide 417</vt:lpstr>
      <vt:lpstr>Slide 418</vt:lpstr>
      <vt:lpstr>Slide 419</vt:lpstr>
      <vt:lpstr>Slide 420</vt:lpstr>
      <vt:lpstr>Slide 421</vt:lpstr>
      <vt:lpstr>Slide 422</vt:lpstr>
      <vt:lpstr>Slide 423</vt:lpstr>
      <vt:lpstr>Slide 424</vt:lpstr>
      <vt:lpstr>Slide 425</vt:lpstr>
      <vt:lpstr>Slide 426</vt:lpstr>
      <vt:lpstr>Slide 427</vt:lpstr>
      <vt:lpstr>Slide 428</vt:lpstr>
      <vt:lpstr>Slide 429</vt:lpstr>
      <vt:lpstr>Slide 430</vt:lpstr>
      <vt:lpstr>Slide 431</vt:lpstr>
      <vt:lpstr>Slide 432</vt:lpstr>
      <vt:lpstr>Slide 433</vt:lpstr>
      <vt:lpstr>Slide 434</vt:lpstr>
      <vt:lpstr>Slide 435</vt:lpstr>
      <vt:lpstr>Slide 436</vt:lpstr>
      <vt:lpstr>Slide 437</vt:lpstr>
      <vt:lpstr>Slide 438</vt:lpstr>
      <vt:lpstr>Slide 439</vt:lpstr>
      <vt:lpstr>Slide 440</vt:lpstr>
      <vt:lpstr>Slide 441</vt:lpstr>
      <vt:lpstr>Slide 442</vt:lpstr>
      <vt:lpstr>Slide 443</vt:lpstr>
      <vt:lpstr>Slide 444</vt:lpstr>
      <vt:lpstr>Slide 445</vt:lpstr>
      <vt:lpstr>Slide 446</vt:lpstr>
      <vt:lpstr>Slide 447</vt:lpstr>
      <vt:lpstr>Slide 448</vt:lpstr>
      <vt:lpstr>Slide 449</vt:lpstr>
      <vt:lpstr>Slide 450</vt:lpstr>
      <vt:lpstr>Slide 451</vt:lpstr>
      <vt:lpstr>Slide 452</vt:lpstr>
      <vt:lpstr>Slide 453</vt:lpstr>
      <vt:lpstr>Slide 454</vt:lpstr>
      <vt:lpstr>Slide 455</vt:lpstr>
      <vt:lpstr>Slide 456</vt:lpstr>
      <vt:lpstr>Slide 457</vt:lpstr>
      <vt:lpstr>Slide 458</vt:lpstr>
      <vt:lpstr>Slide 459</vt:lpstr>
      <vt:lpstr>Slide 460</vt:lpstr>
      <vt:lpstr>Slide 461</vt:lpstr>
      <vt:lpstr>Slide 462</vt:lpstr>
      <vt:lpstr>Slide 463</vt:lpstr>
      <vt:lpstr>Slide 464</vt:lpstr>
      <vt:lpstr>Slide 465</vt:lpstr>
      <vt:lpstr>Slide 466</vt:lpstr>
      <vt:lpstr>Slide 467</vt:lpstr>
      <vt:lpstr>Slide 468</vt:lpstr>
      <vt:lpstr>Slide 469</vt:lpstr>
      <vt:lpstr>Slide 470</vt:lpstr>
      <vt:lpstr>Slide 471</vt:lpstr>
      <vt:lpstr>Slide 472</vt:lpstr>
      <vt:lpstr>Slide 473</vt:lpstr>
      <vt:lpstr>Slide 474</vt:lpstr>
      <vt:lpstr>Slide 475</vt:lpstr>
      <vt:lpstr>Slide 476</vt:lpstr>
      <vt:lpstr>Slide 477</vt:lpstr>
      <vt:lpstr>Slide 478</vt:lpstr>
      <vt:lpstr>Slide 479</vt:lpstr>
      <vt:lpstr>Slide 480</vt:lpstr>
      <vt:lpstr>Slide 481</vt:lpstr>
      <vt:lpstr>Slide 482</vt:lpstr>
      <vt:lpstr>Slide 483</vt:lpstr>
      <vt:lpstr>Slide 484</vt:lpstr>
      <vt:lpstr>Slide 485</vt:lpstr>
      <vt:lpstr>Slide 486</vt:lpstr>
      <vt:lpstr>Slide 487</vt:lpstr>
      <vt:lpstr>Slide 488</vt:lpstr>
      <vt:lpstr>Slide 489</vt:lpstr>
      <vt:lpstr>Slide 490</vt:lpstr>
      <vt:lpstr>Slide 491</vt:lpstr>
      <vt:lpstr>Slide 492</vt:lpstr>
      <vt:lpstr>Slide 493</vt:lpstr>
      <vt:lpstr>Slide 494</vt:lpstr>
      <vt:lpstr>Slide 495</vt:lpstr>
      <vt:lpstr>Slide 496</vt:lpstr>
      <vt:lpstr>Slide 497</vt:lpstr>
      <vt:lpstr>Slide 498</vt:lpstr>
      <vt:lpstr>Slide 499</vt:lpstr>
      <vt:lpstr>Slide 500</vt:lpstr>
      <vt:lpstr>Slide 501</vt:lpstr>
      <vt:lpstr>Slide 502</vt:lpstr>
      <vt:lpstr>Slide 503</vt:lpstr>
      <vt:lpstr>Slide 504</vt:lpstr>
      <vt:lpstr>Slide 505</vt:lpstr>
      <vt:lpstr>Slide 506</vt:lpstr>
      <vt:lpstr>Slide 507</vt:lpstr>
      <vt:lpstr>Slide 508</vt:lpstr>
      <vt:lpstr>Slide 509</vt:lpstr>
      <vt:lpstr>Slide 510</vt:lpstr>
      <vt:lpstr>Slide 511</vt:lpstr>
      <vt:lpstr>Slide 512</vt:lpstr>
      <vt:lpstr>Slide 513</vt:lpstr>
      <vt:lpstr>Slide 514</vt:lpstr>
      <vt:lpstr>Slide 515</vt:lpstr>
      <vt:lpstr>Slide 516</vt:lpstr>
      <vt:lpstr>Slide 517</vt:lpstr>
      <vt:lpstr>Slide 518</vt:lpstr>
      <vt:lpstr>Slide 519</vt:lpstr>
      <vt:lpstr>Slide 520</vt:lpstr>
      <vt:lpstr>Slide 521</vt:lpstr>
      <vt:lpstr>Slide 522</vt:lpstr>
      <vt:lpstr>Slide 523</vt:lpstr>
      <vt:lpstr>Slide 524</vt:lpstr>
      <vt:lpstr>Slide 525</vt:lpstr>
      <vt:lpstr>Slide 526</vt:lpstr>
      <vt:lpstr>Slide 527</vt:lpstr>
      <vt:lpstr>Slide 528</vt:lpstr>
      <vt:lpstr>Slide 529</vt:lpstr>
      <vt:lpstr>Slide 530</vt:lpstr>
      <vt:lpstr>Slide 531</vt:lpstr>
      <vt:lpstr>Slide 532</vt:lpstr>
      <vt:lpstr>Slide 533</vt:lpstr>
      <vt:lpstr>Slide 534</vt:lpstr>
      <vt:lpstr>Slide 535</vt:lpstr>
      <vt:lpstr>Slide 536</vt:lpstr>
      <vt:lpstr>Slide 537</vt:lpstr>
      <vt:lpstr>Slide 538</vt:lpstr>
      <vt:lpstr>Slide 539</vt:lpstr>
      <vt:lpstr>Textual Questions</vt:lpstr>
      <vt:lpstr>Slide 541</vt:lpstr>
      <vt:lpstr>Slide 542</vt:lpstr>
      <vt:lpstr>Slide 543</vt:lpstr>
      <vt:lpstr>Slide 544</vt:lpstr>
      <vt:lpstr>Slide 545</vt:lpstr>
      <vt:lpstr>Slide 546</vt:lpstr>
      <vt:lpstr>Slide 547</vt:lpstr>
      <vt:lpstr>Slide 548</vt:lpstr>
      <vt:lpstr>Slide 549</vt:lpstr>
      <vt:lpstr>Slide 550</vt:lpstr>
      <vt:lpstr>Slide 551</vt:lpstr>
      <vt:lpstr>Slide 552</vt:lpstr>
      <vt:lpstr>Slide 553</vt:lpstr>
      <vt:lpstr>Slide 554</vt:lpstr>
      <vt:lpstr>Slide 555</vt:lpstr>
      <vt:lpstr>Slide 556</vt:lpstr>
      <vt:lpstr>Slide 557</vt:lpstr>
      <vt:lpstr>Slide 558</vt:lpstr>
      <vt:lpstr>Slide 559</vt:lpstr>
      <vt:lpstr>Slide 560</vt:lpstr>
      <vt:lpstr>Slide 561</vt:lpstr>
      <vt:lpstr>Slide 562</vt:lpstr>
      <vt:lpstr>Slide 563</vt:lpstr>
      <vt:lpstr>Slide 564</vt:lpstr>
      <vt:lpstr>Slide 565</vt:lpstr>
      <vt:lpstr>Slide 566</vt:lpstr>
      <vt:lpstr>Slide 567</vt:lpstr>
      <vt:lpstr>Slide 568</vt:lpstr>
      <vt:lpstr>Slide 569</vt:lpstr>
      <vt:lpstr>Slide 570</vt:lpstr>
      <vt:lpstr>CHAPTER 4: SORTING MATERIALS INTO GROUPS</vt:lpstr>
      <vt:lpstr>Sub Topics</vt:lpstr>
      <vt:lpstr>Slide 573</vt:lpstr>
      <vt:lpstr>Slide 574</vt:lpstr>
      <vt:lpstr>Slide 575</vt:lpstr>
      <vt:lpstr>Slide 576</vt:lpstr>
      <vt:lpstr>Slide 577</vt:lpstr>
      <vt:lpstr>Slide 578</vt:lpstr>
      <vt:lpstr>Slide 579</vt:lpstr>
      <vt:lpstr>Slide 580</vt:lpstr>
      <vt:lpstr>Slide 581</vt:lpstr>
      <vt:lpstr>Slide 582</vt:lpstr>
      <vt:lpstr>Slide 583</vt:lpstr>
      <vt:lpstr>Slide 584</vt:lpstr>
      <vt:lpstr>Slide 585</vt:lpstr>
      <vt:lpstr>Slide 586</vt:lpstr>
      <vt:lpstr>Slide 587</vt:lpstr>
      <vt:lpstr>Slide 588</vt:lpstr>
      <vt:lpstr>Slide 589</vt:lpstr>
      <vt:lpstr>Slide 590</vt:lpstr>
      <vt:lpstr>Slide 591</vt:lpstr>
      <vt:lpstr>Slide 592</vt:lpstr>
      <vt:lpstr>Slide 593</vt:lpstr>
      <vt:lpstr>Slide 594</vt:lpstr>
      <vt:lpstr>Slide 595</vt:lpstr>
      <vt:lpstr>Slide 596</vt:lpstr>
      <vt:lpstr>Slide 597</vt:lpstr>
      <vt:lpstr>Slide 598</vt:lpstr>
      <vt:lpstr>Slide 599</vt:lpstr>
      <vt:lpstr>Slide 600</vt:lpstr>
      <vt:lpstr>Slide 601</vt:lpstr>
      <vt:lpstr>Slide 602</vt:lpstr>
      <vt:lpstr>Slide 603</vt:lpstr>
      <vt:lpstr>Slide 604</vt:lpstr>
      <vt:lpstr>Slide 605</vt:lpstr>
      <vt:lpstr>Slide 606</vt:lpstr>
      <vt:lpstr>Slide 607</vt:lpstr>
      <vt:lpstr>Slide 608</vt:lpstr>
      <vt:lpstr>Slide 609</vt:lpstr>
      <vt:lpstr>Slide 610</vt:lpstr>
      <vt:lpstr>Slide 611</vt:lpstr>
      <vt:lpstr>Slide 612</vt:lpstr>
      <vt:lpstr>Slide 613</vt:lpstr>
      <vt:lpstr>Slide 614</vt:lpstr>
      <vt:lpstr>Slide 615</vt:lpstr>
      <vt:lpstr>Slide 616</vt:lpstr>
      <vt:lpstr>Slide 617</vt:lpstr>
      <vt:lpstr>Slide 618</vt:lpstr>
      <vt:lpstr>Slide 619</vt:lpstr>
      <vt:lpstr>Slide 620</vt:lpstr>
      <vt:lpstr>Slide 621</vt:lpstr>
      <vt:lpstr>Slide 622</vt:lpstr>
      <vt:lpstr>Slide 623</vt:lpstr>
      <vt:lpstr>Slide 624</vt:lpstr>
      <vt:lpstr>Slide 625</vt:lpstr>
      <vt:lpstr>Slide 626</vt:lpstr>
      <vt:lpstr>Slide 627</vt:lpstr>
      <vt:lpstr>Slide 628</vt:lpstr>
      <vt:lpstr>Slide 629</vt:lpstr>
      <vt:lpstr>Slide 630</vt:lpstr>
      <vt:lpstr>Slide 631</vt:lpstr>
      <vt:lpstr>Slide 632</vt:lpstr>
      <vt:lpstr>Slide 633</vt:lpstr>
      <vt:lpstr>Slide 634</vt:lpstr>
      <vt:lpstr>Slide 635</vt:lpstr>
      <vt:lpstr>Slide 636</vt:lpstr>
      <vt:lpstr>Slide 637</vt:lpstr>
      <vt:lpstr>Slide 638</vt:lpstr>
      <vt:lpstr>Slide 639</vt:lpstr>
      <vt:lpstr>Slide 640</vt:lpstr>
      <vt:lpstr>Slide 641</vt:lpstr>
      <vt:lpstr>Slide 642</vt:lpstr>
      <vt:lpstr>Slide 643</vt:lpstr>
      <vt:lpstr>Slide 644</vt:lpstr>
      <vt:lpstr>Slide 645</vt:lpstr>
      <vt:lpstr>Slide 646</vt:lpstr>
      <vt:lpstr>Slide 647</vt:lpstr>
      <vt:lpstr>Slide 648</vt:lpstr>
      <vt:lpstr>Slide 649</vt:lpstr>
      <vt:lpstr>Slide 650</vt:lpstr>
      <vt:lpstr>Textual Questions</vt:lpstr>
      <vt:lpstr>Slide 652</vt:lpstr>
      <vt:lpstr>Slide 653</vt:lpstr>
      <vt:lpstr>Slide 654</vt:lpstr>
      <vt:lpstr>Slide 655</vt:lpstr>
      <vt:lpstr>Slide 656</vt:lpstr>
      <vt:lpstr>Slide 657</vt:lpstr>
      <vt:lpstr>Slide 658</vt:lpstr>
      <vt:lpstr>Slide 659</vt:lpstr>
      <vt:lpstr>Slide 660</vt:lpstr>
      <vt:lpstr>Slide 661</vt:lpstr>
      <vt:lpstr>Slide 662</vt:lpstr>
      <vt:lpstr>Slide 663</vt:lpstr>
      <vt:lpstr>Slide 664</vt:lpstr>
      <vt:lpstr>Slide 665</vt:lpstr>
      <vt:lpstr>Slide 666</vt:lpstr>
      <vt:lpstr>Slide 667</vt:lpstr>
      <vt:lpstr>Slide 668</vt:lpstr>
      <vt:lpstr>Slide 669</vt:lpstr>
      <vt:lpstr>Slide 670</vt:lpstr>
      <vt:lpstr>Slide 671</vt:lpstr>
      <vt:lpstr>Slide 672</vt:lpstr>
      <vt:lpstr>Slide 673</vt:lpstr>
      <vt:lpstr>Slide 674</vt:lpstr>
      <vt:lpstr>Slide 675</vt:lpstr>
      <vt:lpstr>Slide 676</vt:lpstr>
      <vt:lpstr>Slide 677</vt:lpstr>
      <vt:lpstr>Slide 678</vt:lpstr>
      <vt:lpstr>Slide 679</vt:lpstr>
      <vt:lpstr>Slide 680</vt:lpstr>
      <vt:lpstr>Slide 681</vt:lpstr>
      <vt:lpstr>Slide 682</vt:lpstr>
      <vt:lpstr>CHAPTER 5: SEPARATION OF      SUBSTANCE</vt:lpstr>
      <vt:lpstr>Sub Topics</vt:lpstr>
      <vt:lpstr>Slide 685</vt:lpstr>
      <vt:lpstr>Slide 686</vt:lpstr>
      <vt:lpstr>Slide 687</vt:lpstr>
      <vt:lpstr>Slide 688</vt:lpstr>
      <vt:lpstr>Slide 689</vt:lpstr>
      <vt:lpstr>Slide 690</vt:lpstr>
      <vt:lpstr>Slide 691</vt:lpstr>
      <vt:lpstr>Slide 692</vt:lpstr>
      <vt:lpstr>Slide 693</vt:lpstr>
      <vt:lpstr>Slide 694</vt:lpstr>
      <vt:lpstr>Slide 695</vt:lpstr>
      <vt:lpstr>Slide 696</vt:lpstr>
      <vt:lpstr>Slide 697</vt:lpstr>
      <vt:lpstr>Slide 698</vt:lpstr>
      <vt:lpstr>Slide 699</vt:lpstr>
      <vt:lpstr>Slide 700</vt:lpstr>
      <vt:lpstr>Slide 701</vt:lpstr>
      <vt:lpstr>Slide 702</vt:lpstr>
      <vt:lpstr>Slide 703</vt:lpstr>
      <vt:lpstr>Slide 704</vt:lpstr>
      <vt:lpstr>Slide 705</vt:lpstr>
      <vt:lpstr>Slide 706</vt:lpstr>
      <vt:lpstr>Slide 707</vt:lpstr>
      <vt:lpstr>Slide 708</vt:lpstr>
      <vt:lpstr>Slide 709</vt:lpstr>
      <vt:lpstr>Slide 710</vt:lpstr>
      <vt:lpstr>Slide 711</vt:lpstr>
      <vt:lpstr>Slide 712</vt:lpstr>
      <vt:lpstr>Slide 713</vt:lpstr>
      <vt:lpstr>Slide 714</vt:lpstr>
      <vt:lpstr>Slide 715</vt:lpstr>
      <vt:lpstr>Slide 716</vt:lpstr>
      <vt:lpstr>Slide 717</vt:lpstr>
      <vt:lpstr>Slide 718</vt:lpstr>
      <vt:lpstr>Slide 719</vt:lpstr>
      <vt:lpstr>Slide 720</vt:lpstr>
      <vt:lpstr>Slide 721</vt:lpstr>
      <vt:lpstr>Slide 722</vt:lpstr>
      <vt:lpstr>Slide 723</vt:lpstr>
      <vt:lpstr>Slide 724</vt:lpstr>
      <vt:lpstr>Slide 725</vt:lpstr>
      <vt:lpstr>Slide 726</vt:lpstr>
      <vt:lpstr>Slide 727</vt:lpstr>
      <vt:lpstr>Slide 728</vt:lpstr>
      <vt:lpstr>Slide 729</vt:lpstr>
      <vt:lpstr>Slide 730</vt:lpstr>
      <vt:lpstr>Slide 731</vt:lpstr>
      <vt:lpstr>Slide 732</vt:lpstr>
      <vt:lpstr>Slide 733</vt:lpstr>
      <vt:lpstr>Slide 734</vt:lpstr>
      <vt:lpstr>Slide 735</vt:lpstr>
      <vt:lpstr>Slide 736</vt:lpstr>
      <vt:lpstr>Textual Questions</vt:lpstr>
      <vt:lpstr>Slide 738</vt:lpstr>
      <vt:lpstr>Slide 739</vt:lpstr>
      <vt:lpstr>Slide 740</vt:lpstr>
      <vt:lpstr>Slide 741</vt:lpstr>
      <vt:lpstr>Slide 742</vt:lpstr>
      <vt:lpstr>Slide 743</vt:lpstr>
      <vt:lpstr>Slide 744</vt:lpstr>
      <vt:lpstr>Slide 745</vt:lpstr>
      <vt:lpstr>Slide 746</vt:lpstr>
      <vt:lpstr>Slide 747</vt:lpstr>
      <vt:lpstr>Slide 748</vt:lpstr>
      <vt:lpstr>Slide 749</vt:lpstr>
      <vt:lpstr>Slide 750</vt:lpstr>
      <vt:lpstr>Slide 751</vt:lpstr>
      <vt:lpstr>Slide 752</vt:lpstr>
      <vt:lpstr>Slide 753</vt:lpstr>
      <vt:lpstr>Slide 754</vt:lpstr>
      <vt:lpstr>Slide 755</vt:lpstr>
      <vt:lpstr>Slide 756</vt:lpstr>
      <vt:lpstr>Slide 757</vt:lpstr>
      <vt:lpstr>Slide 758</vt:lpstr>
      <vt:lpstr>Slide 759</vt:lpstr>
      <vt:lpstr>Slide 760</vt:lpstr>
      <vt:lpstr>Slide 761</vt:lpstr>
      <vt:lpstr>Slide 762</vt:lpstr>
      <vt:lpstr>Slide 763</vt:lpstr>
      <vt:lpstr>Slide 764</vt:lpstr>
      <vt:lpstr>Slide 765</vt:lpstr>
      <vt:lpstr>Slide 766</vt:lpstr>
      <vt:lpstr>Slide 767</vt:lpstr>
      <vt:lpstr>Slide 768</vt:lpstr>
      <vt:lpstr>Slide 769</vt:lpstr>
      <vt:lpstr>Slide 770</vt:lpstr>
      <vt:lpstr>Slide 771</vt:lpstr>
      <vt:lpstr>Slide 772</vt:lpstr>
      <vt:lpstr>Slide 773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FORCE</dc:title>
  <dc:creator>hp</dc:creator>
  <cp:lastModifiedBy>hp</cp:lastModifiedBy>
  <cp:revision>305</cp:revision>
  <dcterms:created xsi:type="dcterms:W3CDTF">2021-03-17T13:54:58Z</dcterms:created>
  <dcterms:modified xsi:type="dcterms:W3CDTF">2021-03-19T08:51:14Z</dcterms:modified>
</cp:coreProperties>
</file>