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0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s" userId="339ddc5e21a0adc1" providerId="LiveId" clId="{4A0C1338-BF2E-4FA9-93B3-B76250DE8223}"/>
    <pc:docChg chg="modSld">
      <pc:chgData name="ganesh s" userId="339ddc5e21a0adc1" providerId="LiveId" clId="{4A0C1338-BF2E-4FA9-93B3-B76250DE8223}" dt="2022-05-26T08:53:54.726" v="15" actId="20577"/>
      <pc:docMkLst>
        <pc:docMk/>
      </pc:docMkLst>
      <pc:sldChg chg="modSp mod">
        <pc:chgData name="ganesh s" userId="339ddc5e21a0adc1" providerId="LiveId" clId="{4A0C1338-BF2E-4FA9-93B3-B76250DE8223}" dt="2022-05-26T08:53:54.726" v="15" actId="20577"/>
        <pc:sldMkLst>
          <pc:docMk/>
          <pc:sldMk cId="0" sldId="260"/>
        </pc:sldMkLst>
        <pc:spChg chg="mod">
          <ac:chgData name="ganesh s" userId="339ddc5e21a0adc1" providerId="LiveId" clId="{4A0C1338-BF2E-4FA9-93B3-B76250DE8223}" dt="2022-05-26T08:53:54.726" v="15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ganesh s" userId="339ddc5e21a0adc1" providerId="LiveId" clId="{4A0C1338-BF2E-4FA9-93B3-B76250DE8223}" dt="2022-05-26T08:50:55.998" v="7" actId="20577"/>
        <pc:sldMkLst>
          <pc:docMk/>
          <pc:sldMk cId="0" sldId="269"/>
        </pc:sldMkLst>
        <pc:spChg chg="mod">
          <ac:chgData name="ganesh s" userId="339ddc5e21a0adc1" providerId="LiveId" clId="{4A0C1338-BF2E-4FA9-93B3-B76250DE8223}" dt="2022-05-26T08:50:55.998" v="7" actId="20577"/>
          <ac:spMkLst>
            <pc:docMk/>
            <pc:sldMk cId="0" sldId="269"/>
            <ac:spMk id="3" creationId="{00000000-0000-0000-0000-000000000000}"/>
          </ac:spMkLst>
        </pc:spChg>
      </pc:sldChg>
    </pc:docChg>
  </pc:docChgLst>
  <pc:docChgLst>
    <pc:chgData name="ganesh s" userId="339ddc5e21a0adc1" providerId="LiveId" clId="{9F721D9D-ABD3-46EA-B2EA-F02BD0EDD269}"/>
    <pc:docChg chg="modSld">
      <pc:chgData name="ganesh s" userId="339ddc5e21a0adc1" providerId="LiveId" clId="{9F721D9D-ABD3-46EA-B2EA-F02BD0EDD269}" dt="2023-05-23T05:52:40.138" v="31" actId="20577"/>
      <pc:docMkLst>
        <pc:docMk/>
      </pc:docMkLst>
      <pc:sldChg chg="modSp mod">
        <pc:chgData name="ganesh s" userId="339ddc5e21a0adc1" providerId="LiveId" clId="{9F721D9D-ABD3-46EA-B2EA-F02BD0EDD269}" dt="2023-05-23T05:52:40.138" v="31" actId="20577"/>
        <pc:sldMkLst>
          <pc:docMk/>
          <pc:sldMk cId="0" sldId="260"/>
        </pc:sldMkLst>
        <pc:spChg chg="mod">
          <ac:chgData name="ganesh s" userId="339ddc5e21a0adc1" providerId="LiveId" clId="{9F721D9D-ABD3-46EA-B2EA-F02BD0EDD269}" dt="2023-05-23T05:52:40.138" v="31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5C76-E737-2E86-8F2A-C23304252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6AAFB-71EC-3C9E-F65F-2F709B0A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7CE0-FECE-7F2D-0A00-A3C7C58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FF7E-28E3-C2ED-D03B-ED0F1880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B864-EA0C-3171-1555-527A4FA2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2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4C30-6216-F853-7779-8A0165A4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AF9EB-EB4D-B8B1-8831-DA2FFE2F6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BB9D-168F-8DF2-743B-3F5A03FC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C0CD-8BA1-099A-5E7F-43229C53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D15A-D53C-D27B-872D-DAA75A27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09DA3-6449-A793-7B34-990227195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7634C-3574-D8B2-AC6A-57395AAE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F8EF-180F-5E90-9B8D-6BB23B4D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630-4318-CC46-09F5-64EC5E50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B598-8752-BCA6-9031-DF9AE2E4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9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8A70-97D2-B589-3BF3-0BED6379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D5BA-AC7A-8121-804F-911610F5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A16E-B5D0-8E6B-B0B5-17F1CD6F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48CE-6D0D-E0BC-B8A5-F6D16F05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8A54-DABA-8717-FF1D-D594941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B36-5769-2846-1126-FB5675F3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E2C5-1256-2EB3-7A53-A4A6C32F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1F28-19FE-8EFA-99B5-0D97BF53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F686-2AB8-B864-5912-A10D419B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26D4-DEF5-D496-8560-9A85F7D4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3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899A-96F4-5763-5F80-35278A6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A26D-ABBC-5F8D-3F7F-A2B0AC23C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EB98B-3BEC-7ED5-760C-267C72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8126-1B69-4F57-3DBC-0FA2CDA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A2087-83AA-25E6-D71B-D611A8F2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4984-2552-9F2D-9523-7DD4D2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34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15B-EA82-00E6-DA57-A7C3ADB3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0B189-045F-3A6C-9222-1F281D46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E86E7-9BEE-7775-4532-BE661DF3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65ECF-1732-B761-BA0D-C34C5AFEA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9BB26-45B8-7266-ECFA-A27616EB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65920-A81F-8164-9F53-3C7517A1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14CE4-B2B1-E698-FF84-6EB7FBEB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4A917-B517-71E3-6F69-B3586E4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3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3963-F468-63C0-4DCA-BD528E10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BA1A9-E6CB-DFEA-303D-3EA25033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48388-5ED6-8D1B-EDE7-8F6BFB37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0442-30A4-BE84-428D-7E6C18EC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1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ED2FB-19ED-CEF1-DC41-699FBC1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07041-6718-F602-BF3F-830F8EE9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03E0-62EC-FF8A-968E-075218D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0888-787E-99ED-7D01-971AC2D0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E265-61D6-D151-E62B-BCA88557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F5E2-EF6F-4A49-B5D3-CC9EF04F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6541-1F55-ECDD-B966-99A51E53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6F06-D527-9056-5E0E-A2DF9EB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7F8D-29C7-46F6-969A-6190A9F1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9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4D6C-2FF5-96AA-0C76-A5337E0B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D249C-7BE2-817B-BC59-660071BC4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6B82A-A178-A95D-FC07-C03AC667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0C9F-59D9-577F-4915-4A058E68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77A57-F875-734F-2F40-D6DF628B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9891-59A0-24D6-C51F-F98EB8B3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5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022D-1C0C-91D7-FB28-85EFD896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C10D-223E-AB56-4012-B74BA523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C3EA-FA23-9481-670D-A9CF4E9E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6EB9-7DCC-493C-BEE1-3A5D7BB2082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218E-2498-7D79-D094-8104B9714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CE7A-F80D-5D8C-4436-49E8DB6D7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EB59-5AD2-48E9-8192-22AD14AC7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1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87C5-5868-6DF3-D12E-F7BC20486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3A740-6A9B-BC39-E8A7-AD64B69DA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50.042</a:t>
            </a:r>
          </a:p>
          <a:p>
            <a:r>
              <a:rPr lang="en-SG" dirty="0"/>
              <a:t>Foundations of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08717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4450"/>
            <a:ext cx="425831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Substitution</a:t>
            </a:r>
            <a:r>
              <a:rPr sz="4400" spc="-160" dirty="0"/>
              <a:t> </a:t>
            </a:r>
            <a:r>
              <a:rPr sz="4400" spc="-10" dirty="0"/>
              <a:t>Cipher</a:t>
            </a:r>
            <a:r>
              <a:rPr lang="en-SG" sz="4400" spc="-10" dirty="0"/>
              <a:t> (Recap)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8420100" cy="33316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Monoalphabetic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Alphabet: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ABCDEFGHIJKLMNOPQRSTUVWXYZ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Key: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PDKIFMRBHSONCGXUTJWEYLQAZV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Polyalphabetic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SG" sz="2400" spc="-25" dirty="0">
                <a:latin typeface="Calibri"/>
                <a:cs typeface="Calibri"/>
              </a:rPr>
              <a:t>letters of </a:t>
            </a:r>
            <a:r>
              <a:rPr lang="en-SG" sz="2400" spc="-25">
                <a:latin typeface="Calibri"/>
                <a:cs typeface="Calibri"/>
              </a:rPr>
              <a:t>the alphabet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Developed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~800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(Al-Kindi)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Vigenere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cipher,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Enigma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2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Substitution</a:t>
            </a:r>
            <a:r>
              <a:rPr sz="4400" spc="-75" dirty="0"/>
              <a:t> </a:t>
            </a:r>
            <a:r>
              <a:rPr sz="4400" spc="-10" dirty="0"/>
              <a:t>Cipher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500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Trivial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letter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38" y="2451552"/>
            <a:ext cx="5706269" cy="4328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9AB4-5436-DB9F-876F-1F3A404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Calibri"/>
                <a:cs typeface="Calibri"/>
              </a:rPr>
              <a:t>WORD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5226-A42A-7077-A4CC-947AF4C8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cap="all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Short words provide useful clues. One-letter words are either </a:t>
            </a:r>
            <a:r>
              <a:rPr lang="en-US" b="1" i="1" dirty="0">
                <a:cs typeface="Calibri"/>
              </a:rPr>
              <a:t>a </a:t>
            </a:r>
            <a:r>
              <a:rPr lang="en-US" dirty="0">
                <a:cs typeface="Calibri"/>
              </a:rPr>
              <a:t> or</a:t>
            </a:r>
            <a:r>
              <a:rPr lang="en-US" b="1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I.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The most common two-letter words are </a:t>
            </a:r>
            <a:r>
              <a:rPr lang="en-US" b="1" i="1" dirty="0">
                <a:cs typeface="Calibri"/>
              </a:rPr>
              <a:t>to, of, in, it, is, as, at, be, we, he, so, on, an, or, do, if, up, by, and my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The most common three-letter words are </a:t>
            </a:r>
            <a:r>
              <a:rPr lang="en-US" b="1" i="1" dirty="0">
                <a:cs typeface="Calibri"/>
              </a:rPr>
              <a:t>the, and, </a:t>
            </a:r>
            <a:r>
              <a:rPr lang="en-US" b="1" i="1" dirty="0" err="1">
                <a:cs typeface="Calibri"/>
              </a:rPr>
              <a:t>are,for</a:t>
            </a:r>
            <a:r>
              <a:rPr lang="en-US" b="1" i="1" dirty="0">
                <a:cs typeface="Calibri"/>
              </a:rPr>
              <a:t>, not, but, had, has, was, all, any, one, man, out, you, his, her, and can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The most common four-letter words are </a:t>
            </a:r>
            <a:r>
              <a:rPr lang="en-US" b="1" i="1" dirty="0">
                <a:cs typeface="Calibri"/>
              </a:rPr>
              <a:t>that, with, have, this, will, your, from, they, want, been, good, much, some, and very.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5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Substitution</a:t>
            </a:r>
            <a:r>
              <a:rPr sz="4400" spc="-160" dirty="0"/>
              <a:t> </a:t>
            </a:r>
            <a:r>
              <a:rPr sz="4400" spc="-10" dirty="0"/>
              <a:t>Cipher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7000" cy="17286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77165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Convert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ciphertext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</a:t>
            </a:r>
            <a:endParaRPr sz="2800" dirty="0">
              <a:latin typeface="Calibri"/>
              <a:cs typeface="Calibri"/>
            </a:endParaRPr>
          </a:p>
          <a:p>
            <a:pPr marL="241300" indent="-229235" algn="just">
              <a:lnSpc>
                <a:spcPts val="319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Replace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ciphertext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letter</a:t>
            </a:r>
            <a:endParaRPr sz="2800" dirty="0">
              <a:latin typeface="Calibri"/>
              <a:cs typeface="Calibri"/>
            </a:endParaRPr>
          </a:p>
          <a:p>
            <a:pPr marL="241300" algn="just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frequency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”,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00" dirty="0">
                <a:latin typeface="Calibri"/>
                <a:cs typeface="Calibri"/>
              </a:rPr>
              <a:t>“,”,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“?”,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“!”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75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One-</a:t>
            </a:r>
            <a:r>
              <a:rPr sz="4400" spc="-10" dirty="0"/>
              <a:t>Time</a:t>
            </a:r>
            <a:r>
              <a:rPr sz="4400" spc="-220" dirty="0"/>
              <a:t> </a:t>
            </a:r>
            <a:r>
              <a:rPr sz="4400" spc="-10" dirty="0"/>
              <a:t>Pad</a:t>
            </a:r>
            <a:r>
              <a:rPr sz="4400" spc="-200" dirty="0"/>
              <a:t> </a:t>
            </a:r>
            <a:r>
              <a:rPr sz="4400" spc="-35" dirty="0"/>
              <a:t>(OTP)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13035" cy="46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025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Currently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plaintext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cipher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“Student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points”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Manipulate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cipher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plaintext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contains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replaced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school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replaced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maximum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wish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lang="en-SG" sz="2800" dirty="0">
                <a:latin typeface="Calibri"/>
                <a:cs typeface="Calibri"/>
              </a:rPr>
              <a:t>4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;)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825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Eg.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“Student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lang="en-SG" sz="2400" dirty="0" err="1">
                <a:latin typeface="Calibri"/>
                <a:cs typeface="Calibri"/>
              </a:rPr>
              <a:t>xxxx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SG" sz="2400" spc="-25" dirty="0">
                <a:latin typeface="Calibri"/>
                <a:cs typeface="Calibri"/>
              </a:rPr>
              <a:t>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points”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ts val="3335"/>
              </a:lnSpc>
              <a:spcBef>
                <a:spcPts val="3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Remember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815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Ptxt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(xor)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Ctxt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Encryption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800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Ctxt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(xor)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Ptxt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Decryption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ts val="2840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</a:p>
          <a:p>
            <a:pPr marL="241300" marR="370205" indent="-241935">
              <a:lnSpc>
                <a:spcPts val="3025"/>
              </a:lnSpc>
              <a:spcBef>
                <a:spcPts val="3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libri"/>
                <a:cs typeface="Calibri"/>
              </a:rPr>
              <a:t>You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plaintext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ciphertext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R="314960" algn="ctr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challenge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server.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You’ll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‘known-</a:t>
            </a:r>
            <a:r>
              <a:rPr sz="2800" dirty="0">
                <a:latin typeface="Calibri"/>
                <a:cs typeface="Calibri"/>
              </a:rPr>
              <a:t>plaintext’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58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One-</a:t>
            </a:r>
            <a:r>
              <a:rPr sz="4400" dirty="0"/>
              <a:t>Time</a:t>
            </a:r>
            <a:r>
              <a:rPr sz="4400" spc="-80" dirty="0"/>
              <a:t> </a:t>
            </a:r>
            <a:r>
              <a:rPr sz="4400" dirty="0"/>
              <a:t>Pad</a:t>
            </a:r>
            <a:r>
              <a:rPr sz="4400" spc="-40" dirty="0"/>
              <a:t> </a:t>
            </a:r>
            <a:r>
              <a:rPr sz="4400" spc="-10" dirty="0"/>
              <a:t>(OTP)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90430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Key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random,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plaintext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least),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72227"/>
            <a:ext cx="9771380" cy="1229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scheme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cannot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broken</a:t>
            </a:r>
            <a:endParaRPr sz="2600" dirty="0">
              <a:latin typeface="Calibri"/>
              <a:cs typeface="Calibri"/>
            </a:endParaRPr>
          </a:p>
          <a:p>
            <a:pPr marL="241300" marR="508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matter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strong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adversary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lang="en-SG" sz="2600" spc="-30" dirty="0">
                <a:latin typeface="Calibri"/>
                <a:cs typeface="Calibri"/>
              </a:rPr>
              <a:t>the person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cannot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anything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about plaintext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298" y="2711715"/>
            <a:ext cx="5361403" cy="2224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Homework 2</vt:lpstr>
      <vt:lpstr>Substitution Cipher (Recap)</vt:lpstr>
      <vt:lpstr>Substitution Cipher</vt:lpstr>
      <vt:lpstr>WORD FREQUENCY</vt:lpstr>
      <vt:lpstr>Substitution Cipher</vt:lpstr>
      <vt:lpstr>One-Time Pad (OTP)</vt:lpstr>
      <vt:lpstr>One-Time Pad (OTP)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ganesh s</dc:creator>
  <cp:lastModifiedBy>ganesh s</cp:lastModifiedBy>
  <cp:revision>1</cp:revision>
  <dcterms:created xsi:type="dcterms:W3CDTF">2022-05-26T08:26:15Z</dcterms:created>
  <dcterms:modified xsi:type="dcterms:W3CDTF">2023-05-23T05:52:43Z</dcterms:modified>
</cp:coreProperties>
</file>