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111D6-D622-4B0F-BC8E-26D6DD5143DA}" v="159" dt="2024-01-28T21:20:14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GB" sz="6100">
                <a:solidFill>
                  <a:schemeClr val="bg1"/>
                </a:solidFill>
              </a:rPr>
              <a:t>FPROG – Project 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sz="4000"/>
              <a:t>Rutschka Simon, Wunsch Lukas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F42A1-7F7A-4004-4B2B-8D8FE9E1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GB" sz="5400">
                <a:solidFill>
                  <a:schemeClr val="bg1"/>
                </a:solidFill>
              </a:rPr>
              <a:t>Programming Language</a:t>
            </a:r>
            <a:br>
              <a:rPr lang="en-GB" sz="5400">
                <a:solidFill>
                  <a:schemeClr val="bg1"/>
                </a:solidFill>
              </a:rPr>
            </a:br>
            <a:r>
              <a:rPr lang="en-GB" sz="5400">
                <a:solidFill>
                  <a:schemeClr val="bg1"/>
                </a:solidFill>
              </a:rPr>
              <a:t>F# - F Sharp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13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9BD73-C59F-3AB5-DB10-B47F7E89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 Files and Tokenize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2E84D88-9D72-F90B-081A-1D0E34688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210" y="1675227"/>
            <a:ext cx="965758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8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02C31-6F93-40CD-CA66-84A040DD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 words and Count occurrences</a:t>
            </a:r>
          </a:p>
        </p:txBody>
      </p:sp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5BD248D-5129-EE91-368F-551936682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0364"/>
            <a:ext cx="10905066" cy="41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1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95A1E-06EB-5455-E3F8-9BA8A423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Term density and Chapter splitting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9732A26-91FA-4C5F-0A0D-A1D0CE5AD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20" y="1675227"/>
            <a:ext cx="10717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B7ED1-7B3A-3CC2-5D69-6220FDBA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Chapter processing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AC8071B-573D-515C-BDEC-C951ED4D4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18576"/>
            <a:ext cx="10905066" cy="4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8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A9F51-03DB-9D56-9802-32A1E102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Chapter Categorization and Output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7E072D1-B987-5D93-C815-6647C1A32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04945"/>
            <a:ext cx="10905066" cy="43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3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FPROG – Project Presentation</vt:lpstr>
      <vt:lpstr>Programming Language F# - F Sharp</vt:lpstr>
      <vt:lpstr>Read Files and Tokenize</vt:lpstr>
      <vt:lpstr>Filter words and Count occurrences</vt:lpstr>
      <vt:lpstr>Term density and Chapter splitting</vt:lpstr>
      <vt:lpstr>Chapter processing</vt:lpstr>
      <vt:lpstr>Chapter Categorization and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</dc:title>
  <dc:creator/>
  <cp:lastModifiedBy/>
  <cp:revision>60</cp:revision>
  <dcterms:created xsi:type="dcterms:W3CDTF">2024-01-28T21:11:08Z</dcterms:created>
  <dcterms:modified xsi:type="dcterms:W3CDTF">2024-01-28T21:20:57Z</dcterms:modified>
</cp:coreProperties>
</file>