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7" r:id="rId18"/>
    <p:sldId id="272" r:id="rId19"/>
    <p:sldId id="276" r:id="rId20"/>
    <p:sldId id="279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8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C19FBE-33E9-4938-AB1E-CB36F4A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C2C2CF2-B2F8-A4D2-62EF-13D92BDB0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6B031A-DFF2-4273-9F94-B34585B1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11301984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C4E3E-20C3-45C7-A1E9-79660C1A3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11305200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9A265E-6064-4BDC-7137-756F880A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3" y="1009397"/>
            <a:ext cx="10653766" cy="1369736"/>
          </a:xfrm>
        </p:spPr>
        <p:txBody>
          <a:bodyPr anchor="ctr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5050A-8EC5-6E7E-C940-0D4CCE8B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574470"/>
            <a:ext cx="10650760" cy="3166479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RFM ANALYSIS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K-MEANS MODELLING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COHORT ANALYSIS</a:t>
            </a:r>
          </a:p>
          <a:p>
            <a:pPr marL="0" indent="0">
              <a:buNone/>
            </a:pP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95C100E5-A4D1-900E-FB41-665C9FAAD2C4}"/>
              </a:ext>
            </a:extLst>
          </p:cNvPr>
          <p:cNvSpPr txBox="1">
            <a:spLocks/>
          </p:cNvSpPr>
          <p:nvPr/>
        </p:nvSpPr>
        <p:spPr>
          <a:xfrm>
            <a:off x="517870" y="5812143"/>
            <a:ext cx="5021182" cy="39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GROUP – 2 CAPSTONE PROJECT - 1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23966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43" y="1593341"/>
            <a:ext cx="7251889" cy="4931283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B226B63E-6771-C3AC-E6B2-C483434BCA35}"/>
              </a:ext>
            </a:extLst>
          </p:cNvPr>
          <p:cNvSpPr txBox="1">
            <a:spLocks/>
          </p:cNvSpPr>
          <p:nvPr/>
        </p:nvSpPr>
        <p:spPr>
          <a:xfrm>
            <a:off x="1331269" y="5169750"/>
            <a:ext cx="1857208" cy="6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Frequency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7690C29-0408-5A33-355D-39B2E937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00" y="824247"/>
            <a:ext cx="7443801" cy="4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analysıs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Monetary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1" y="1599671"/>
            <a:ext cx="7048035" cy="47926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EA1C225-F7CF-390E-AEFC-2CFD238D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22" y="766290"/>
            <a:ext cx="7477356" cy="4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analysıs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68945"/>
            <a:ext cx="6764864" cy="50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94" y="3667462"/>
            <a:ext cx="4138611" cy="2724870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62" y="612354"/>
            <a:ext cx="7510878" cy="27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9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38" y="618067"/>
            <a:ext cx="639789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3" y="541065"/>
            <a:ext cx="4404990" cy="3435892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1" y="613112"/>
            <a:ext cx="5509282" cy="329179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RFM aNALYSIS</a:t>
            </a:r>
          </a:p>
        </p:txBody>
      </p:sp>
    </p:spTree>
    <p:extLst>
      <p:ext uri="{BB962C8B-B14F-4D97-AF65-F5344CB8AC3E}">
        <p14:creationId xmlns:p14="http://schemas.microsoft.com/office/powerpoint/2010/main" val="345663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6 Cluster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539896"/>
            <a:ext cx="6764864" cy="37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658281"/>
            <a:ext cx="6764864" cy="35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3 Cluster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480703"/>
            <a:ext cx="6764864" cy="38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K-Means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148F6CA-4905-3D95-25B0-31D7E60C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644103"/>
            <a:ext cx="6831503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B0C2E1-DC80-7144-1622-2614E3EF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EFF"/>
                </a:solidFill>
              </a:rPr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10E21-52A6-6C84-EC08-C2900860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tr-TR"/>
              <a:t>Group Members</a:t>
            </a:r>
          </a:p>
          <a:p>
            <a:r>
              <a:rPr lang="tr-TR"/>
              <a:t>Data Analysis</a:t>
            </a:r>
          </a:p>
          <a:p>
            <a:r>
              <a:rPr lang="tr-TR"/>
              <a:t>EDA</a:t>
            </a:r>
          </a:p>
          <a:p>
            <a:r>
              <a:rPr lang="tr-TR"/>
              <a:t>RFM Analysis</a:t>
            </a:r>
          </a:p>
          <a:p>
            <a:r>
              <a:rPr lang="tr-TR"/>
              <a:t>K-Means Analysis</a:t>
            </a:r>
          </a:p>
          <a:p>
            <a:r>
              <a:rPr lang="tr-TR"/>
              <a:t>Cohort Analysis</a:t>
            </a:r>
          </a:p>
        </p:txBody>
      </p:sp>
    </p:spTree>
    <p:extLst>
      <p:ext uri="{BB962C8B-B14F-4D97-AF65-F5344CB8AC3E}">
        <p14:creationId xmlns:p14="http://schemas.microsoft.com/office/powerpoint/2010/main" val="31301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2378079-AA2A-09EC-B6DF-CF44BE51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Number</a:t>
            </a:r>
            <a:r>
              <a:rPr lang="tr-TR" dirty="0">
                <a:solidFill>
                  <a:srgbClr val="FFFFFF"/>
                </a:solidFill>
              </a:rPr>
              <a:t> of </a:t>
            </a:r>
            <a:r>
              <a:rPr lang="tr-TR" dirty="0" err="1">
                <a:solidFill>
                  <a:srgbClr val="FFFFFF"/>
                </a:solidFill>
              </a:rPr>
              <a:t>Customers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r="19928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3ADDC32-CD1F-BF4D-C283-92FB95EB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Retation</a:t>
            </a:r>
            <a:r>
              <a:rPr lang="tr-TR" dirty="0">
                <a:solidFill>
                  <a:srgbClr val="FFFFFF"/>
                </a:solidFill>
              </a:rPr>
              <a:t> Rate (%)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AB7BF-6D79-5763-0008-9EA1523A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Avarega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Quantity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Sold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COHORT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C7C3-9E05-DF71-BF42-6B249682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Avarege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Sales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370842"/>
            <a:ext cx="6831503" cy="40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THANKS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42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5DA6C6-E2F5-F72A-E5D9-6799DD28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rgbClr val="FFFEFF"/>
                </a:solidFill>
              </a:rPr>
              <a:t>Groups</a:t>
            </a:r>
            <a:r>
              <a:rPr lang="tr-TR" dirty="0">
                <a:solidFill>
                  <a:srgbClr val="FFFEFF"/>
                </a:solidFill>
              </a:rPr>
              <a:t> </a:t>
            </a:r>
            <a:r>
              <a:rPr lang="tr-TR" dirty="0" err="1">
                <a:solidFill>
                  <a:srgbClr val="FFFEFF"/>
                </a:solidFill>
              </a:rPr>
              <a:t>Members</a:t>
            </a:r>
            <a:endParaRPr lang="tr-TR" dirty="0">
              <a:solidFill>
                <a:srgbClr val="FFFE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97E7D2-2DF7-6046-1786-5731413B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tr-TR" dirty="0"/>
              <a:t>Muhsin Ayaz</a:t>
            </a:r>
          </a:p>
          <a:p>
            <a:r>
              <a:rPr lang="tr-TR" dirty="0"/>
              <a:t>İbrahim Şimşek</a:t>
            </a:r>
          </a:p>
        </p:txBody>
      </p:sp>
    </p:spTree>
    <p:extLst>
      <p:ext uri="{BB962C8B-B14F-4D97-AF65-F5344CB8AC3E}">
        <p14:creationId xmlns:p14="http://schemas.microsoft.com/office/powerpoint/2010/main" val="27581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A427A1-94E6-6783-F677-D17806ED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  <a:solidFill>
            <a:srgbClr val="465359"/>
          </a:solidFill>
        </p:spPr>
        <p:txBody>
          <a:bodyPr anchor="ctr"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AE22-0D8E-6D46-B8AE-4EB56A11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FAA02D"/>
              </a:buClr>
            </a:pPr>
            <a:r>
              <a:rPr lang="tr-TR" dirty="0" err="1"/>
              <a:t>Fields</a:t>
            </a:r>
            <a:r>
              <a:rPr lang="tr-TR" dirty="0"/>
              <a:t> : 8</a:t>
            </a:r>
          </a:p>
          <a:p>
            <a:pPr>
              <a:buClr>
                <a:srgbClr val="FAA02D"/>
              </a:buClr>
            </a:pPr>
            <a:r>
              <a:rPr lang="tr-TR" dirty="0" err="1"/>
              <a:t>Record</a:t>
            </a:r>
            <a:r>
              <a:rPr lang="tr-TR" dirty="0"/>
              <a:t> : 541909</a:t>
            </a:r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22486382-272E-CE5D-D93F-ACACF6DE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9" y="3261798"/>
            <a:ext cx="4196204" cy="30469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C10F3FA-8F5A-03C5-C149-855262AA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45" y="3261798"/>
            <a:ext cx="4781269" cy="30128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39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360466E-AE51-32B4-86B5-CD61C863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3" y="541064"/>
            <a:ext cx="4658836" cy="3435892"/>
          </a:xfrm>
          <a:prstGeom prst="rect">
            <a:avLst/>
          </a:prstGeom>
        </p:spPr>
      </p:pic>
      <p:cxnSp>
        <p:nvCxnSpPr>
          <p:cNvPr id="50" name="Straight Connector 4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CAE5DF-24FB-F77B-2911-B3FFAD3D8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4643097" cy="34358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871759-F863-0F3B-A5B5-6F8260DA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analysıs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1F4B4F2-494A-60B2-20ED-647A13A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Total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		25900</a:t>
            </a:r>
          </a:p>
          <a:p>
            <a:r>
              <a:rPr lang="tr-TR" dirty="0" err="1">
                <a:solidFill>
                  <a:srgbClr val="FFFFFF"/>
                </a:solidFill>
              </a:rPr>
              <a:t>Cancelled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	3836		</a:t>
            </a:r>
          </a:p>
          <a:p>
            <a:r>
              <a:rPr lang="tr-TR" dirty="0" err="1">
                <a:solidFill>
                  <a:srgbClr val="FFFFFF"/>
                </a:solidFill>
              </a:rPr>
              <a:t>Damaged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Orders</a:t>
            </a:r>
            <a:r>
              <a:rPr lang="tr-TR" dirty="0">
                <a:solidFill>
                  <a:srgbClr val="FFFFFF"/>
                </a:solidFill>
              </a:rPr>
              <a:t> : 	1336</a:t>
            </a:r>
          </a:p>
        </p:txBody>
      </p:sp>
    </p:spTree>
    <p:extLst>
      <p:ext uri="{BB962C8B-B14F-4D97-AF65-F5344CB8AC3E}">
        <p14:creationId xmlns:p14="http://schemas.microsoft.com/office/powerpoint/2010/main" val="95823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92B42C-58FA-4A86-86F9-BA64DFB5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E81AC-D16D-497C-95C0-16E491F11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5720C-012A-4C28-8AA5-75E0C7CC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0" y="453643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37993-2819-4F0D-9767-4F7C41F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E8B1E-9FF3-4471-BF13-F774FD86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B0CE51-019B-888D-E803-D4B40F74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analysıs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74" y="1078381"/>
            <a:ext cx="4325688" cy="5119158"/>
          </a:xfrm>
          <a:prstGeom prst="rect">
            <a:avLst/>
          </a:prstGeom>
        </p:spPr>
      </p:pic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29" y="959910"/>
            <a:ext cx="2322300" cy="51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>
                <a:solidFill>
                  <a:srgbClr val="FFFFFF"/>
                </a:solidFill>
              </a:rPr>
              <a:t>Dropped Records</a:t>
            </a:r>
          </a:p>
          <a:p>
            <a:r>
              <a:rPr lang="tr-TR">
                <a:solidFill>
                  <a:srgbClr val="FFFFFF"/>
                </a:solidFill>
              </a:rPr>
              <a:t>Dublicated Records</a:t>
            </a:r>
          </a:p>
          <a:p>
            <a:r>
              <a:rPr lang="tr-TR">
                <a:solidFill>
                  <a:srgbClr val="FFFFFF"/>
                </a:solidFill>
              </a:rPr>
              <a:t>Cancelled Invoice</a:t>
            </a:r>
          </a:p>
          <a:p>
            <a:r>
              <a:rPr lang="tr-TR">
                <a:solidFill>
                  <a:srgbClr val="FFFFFF"/>
                </a:solidFill>
              </a:rPr>
              <a:t>Negative Quantities</a:t>
            </a:r>
          </a:p>
          <a:p>
            <a:r>
              <a:rPr lang="tr-TR">
                <a:solidFill>
                  <a:srgbClr val="FFFFFF"/>
                </a:solidFill>
              </a:rPr>
              <a:t>Negative UnitPrice</a:t>
            </a:r>
          </a:p>
          <a:p>
            <a:r>
              <a:rPr lang="tr-TR">
                <a:solidFill>
                  <a:srgbClr val="FFFFFF"/>
                </a:solidFill>
              </a:rPr>
              <a:t>Damaged Records</a:t>
            </a:r>
          </a:p>
          <a:p>
            <a:r>
              <a:rPr lang="tr-TR">
                <a:solidFill>
                  <a:srgbClr val="FFFFFF"/>
                </a:solidFill>
              </a:rPr>
              <a:t>Non-CustomersID</a:t>
            </a:r>
          </a:p>
          <a:p>
            <a:endParaRPr lang="tr-TR">
              <a:solidFill>
                <a:srgbClr val="FFFFFF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815077"/>
            <a:ext cx="6831503" cy="321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DC659F-B72C-CB80-A109-BB81EF161160}"/>
              </a:ext>
            </a:extLst>
          </p:cNvPr>
          <p:cNvSpPr txBox="1"/>
          <p:nvPr/>
        </p:nvSpPr>
        <p:spPr>
          <a:xfrm>
            <a:off x="5952931" y="5579848"/>
            <a:ext cx="250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Total </a:t>
            </a:r>
            <a:r>
              <a:rPr lang="tr-TR" b="1" dirty="0" err="1">
                <a:solidFill>
                  <a:schemeClr val="bg1"/>
                </a:solidFill>
              </a:rPr>
              <a:t>Records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  <a:sym typeface="Wingdings" panose="05000000000000000000" pitchFamily="2" charset="2"/>
              </a:rPr>
              <a:t> 541909</a:t>
            </a:r>
          </a:p>
          <a:p>
            <a:r>
              <a:rPr lang="tr-TR" b="1" dirty="0" err="1">
                <a:solidFill>
                  <a:schemeClr val="bg1"/>
                </a:solidFill>
                <a:sym typeface="Wingdings" panose="05000000000000000000" pitchFamily="2" charset="2"/>
              </a:rPr>
              <a:t>After</a:t>
            </a:r>
            <a:r>
              <a:rPr lang="tr-TR" b="1" dirty="0">
                <a:solidFill>
                  <a:schemeClr val="bg1"/>
                </a:solidFill>
                <a:sym typeface="Wingdings" panose="05000000000000000000" pitchFamily="2" charset="2"/>
              </a:rPr>
              <a:t> EDA  349223</a:t>
            </a:r>
          </a:p>
        </p:txBody>
      </p:sp>
    </p:spTree>
    <p:extLst>
      <p:ext uri="{BB962C8B-B14F-4D97-AF65-F5344CB8AC3E}">
        <p14:creationId xmlns:p14="http://schemas.microsoft.com/office/powerpoint/2010/main" val="391934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pic>
        <p:nvPicPr>
          <p:cNvPr id="4" name="İçerik Yer Tutucusu 3" descr="metin içeren bir resim&#10;&#10;Açıklama otomatik olarak oluşturuldu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503588"/>
            <a:ext cx="6764864" cy="382711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2C792E9-4E67-F5F6-1DEF-9A8EE8BBEBA7}"/>
              </a:ext>
            </a:extLst>
          </p:cNvPr>
          <p:cNvSpPr txBox="1"/>
          <p:nvPr/>
        </p:nvSpPr>
        <p:spPr>
          <a:xfrm>
            <a:off x="7388409" y="5523362"/>
            <a:ext cx="4141508" cy="35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https://clevertap.com/blog/rfm-analysis/</a:t>
            </a:r>
          </a:p>
        </p:txBody>
      </p:sp>
    </p:spTree>
    <p:extLst>
      <p:ext uri="{BB962C8B-B14F-4D97-AF65-F5344CB8AC3E}">
        <p14:creationId xmlns:p14="http://schemas.microsoft.com/office/powerpoint/2010/main" val="39371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RFM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Recency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5106"/>
          <a:stretch/>
        </p:blipFill>
        <p:spPr>
          <a:xfrm>
            <a:off x="4933950" y="280426"/>
            <a:ext cx="6350651" cy="12271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01" y="1796485"/>
            <a:ext cx="6924635" cy="4708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99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142</Words>
  <Application>Microsoft Office PowerPoint</Application>
  <PresentationFormat>Geniş ekran</PresentationFormat>
  <Paragraphs>60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Tw Cen MT</vt:lpstr>
      <vt:lpstr>Wingdings 2</vt:lpstr>
      <vt:lpstr>DividendVTI</vt:lpstr>
      <vt:lpstr>CUSTOMER SEGMENTATION</vt:lpstr>
      <vt:lpstr>contents</vt:lpstr>
      <vt:lpstr>Groups Members</vt:lpstr>
      <vt:lpstr>DATA ANALYSIS</vt:lpstr>
      <vt:lpstr>Data analysıs</vt:lpstr>
      <vt:lpstr>Data analysıs</vt:lpstr>
      <vt:lpstr>EDA</vt:lpstr>
      <vt:lpstr>RFM ANALYSIS</vt:lpstr>
      <vt:lpstr>RFM ANALYSIS</vt:lpstr>
      <vt:lpstr>RFM ANALYSIS</vt:lpstr>
      <vt:lpstr>RFM analysıs</vt:lpstr>
      <vt:lpstr>RFM analysıs</vt:lpstr>
      <vt:lpstr>RFM ANALYSIS</vt:lpstr>
      <vt:lpstr>RFM ANALYSIS</vt:lpstr>
      <vt:lpstr>RFM aNALYSIS</vt:lpstr>
      <vt:lpstr>K-MEANS</vt:lpstr>
      <vt:lpstr>K-Means</vt:lpstr>
      <vt:lpstr>K-MEANS</vt:lpstr>
      <vt:lpstr>K-Means</vt:lpstr>
      <vt:lpstr>COHORT ANALYSIS</vt:lpstr>
      <vt:lpstr>COHORT ANALYSIS</vt:lpstr>
      <vt:lpstr>COHORT ANALYSIS</vt:lpstr>
      <vt:lpstr>COHORT ANALYSIS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İlyas  Bağır</dc:creator>
  <cp:lastModifiedBy>İlyas  Bağır</cp:lastModifiedBy>
  <cp:revision>24</cp:revision>
  <dcterms:created xsi:type="dcterms:W3CDTF">2023-02-19T23:30:12Z</dcterms:created>
  <dcterms:modified xsi:type="dcterms:W3CDTF">2023-04-12T14:40:25Z</dcterms:modified>
</cp:coreProperties>
</file>