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5" r:id="rId6"/>
    <p:sldId id="266" r:id="rId7"/>
    <p:sldId id="267" r:id="rId8"/>
    <p:sldId id="268" r:id="rId9"/>
    <p:sldId id="271" r:id="rId10"/>
    <p:sldId id="272" r:id="rId11"/>
    <p:sldId id="261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4A"/>
    <a:srgbClr val="5B6DBE"/>
    <a:srgbClr val="FF3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802A6-1432-9D48-81B2-7738329846EB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412AB-7F08-524D-8234-F1FAF85D3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706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1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4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6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2021. 3. 30.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6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65A0ED3-C81A-42F2-AB30-C182CFC465FA}"/>
              </a:ext>
            </a:extLst>
          </p:cNvPr>
          <p:cNvSpPr/>
          <p:nvPr/>
        </p:nvSpPr>
        <p:spPr>
          <a:xfrm>
            <a:off x="2327808" y="1247343"/>
            <a:ext cx="7536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400" b="1" kern="0" dirty="0" smtClean="0">
                <a:solidFill>
                  <a:srgbClr val="FFCE4B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다음 분기엔 어떤 게임을 설계하면 좋을까 </a:t>
            </a:r>
            <a:r>
              <a:rPr lang="en-US" altLang="ko-KR" sz="5400" b="1" kern="0" dirty="0" smtClean="0">
                <a:solidFill>
                  <a:srgbClr val="FFCE4B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?</a:t>
            </a:r>
            <a:endParaRPr lang="en-US" altLang="ko-KR" sz="5400" b="1" kern="0" dirty="0">
              <a:solidFill>
                <a:srgbClr val="FFCE4B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8095786" y="5816946"/>
            <a:ext cx="369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코드스테이츠 </a:t>
            </a:r>
            <a:r>
              <a:rPr kumimoji="1" lang="en-US" altLang="ko-KR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AI</a:t>
            </a:r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부트캠프 </a:t>
            </a:r>
            <a:r>
              <a:rPr kumimoji="1" lang="en-US" altLang="ko-KR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기 </a:t>
            </a:r>
            <a:endParaRPr kumimoji="1" lang="en-US" altLang="ko-KR" sz="20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r"/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심민우</a:t>
            </a:r>
            <a:endParaRPr kumimoji="1" lang="ko-KR" altLang="en-US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" y="2133600"/>
            <a:ext cx="5644960" cy="2132330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1584960" y="655320"/>
            <a:ext cx="9329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제작사에 따라 선호하는 장르의 게임이 있지 않을까 </a:t>
            </a:r>
            <a:r>
              <a:rPr kumimoji="1" lang="en-US" altLang="ko-KR" sz="32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32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1584960" y="4743936"/>
            <a:ext cx="9267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닌텐도는 자사의 게임 플랫폼을 이용</a:t>
            </a:r>
            <a:r>
              <a:rPr kumimoji="1" lang="en-US" altLang="ko-KR" sz="2400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r>
              <a:rPr kumimoji="1" lang="en-US" altLang="ko-KR" sz="2400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Electronic Arts</a:t>
            </a:r>
            <a:r>
              <a:rPr kumimoji="1" lang="ko-KR" altLang="en-US" sz="2400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는 플레이스테이션을 이용하는 </a:t>
            </a:r>
            <a:r>
              <a:rPr kumimoji="1" lang="en-US" altLang="ko-KR" sz="2400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Sports</a:t>
            </a:r>
            <a:r>
              <a:rPr kumimoji="1" lang="ko-KR" altLang="en-US" sz="2400" dirty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2400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게임 주로 출시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133600"/>
            <a:ext cx="5974080" cy="21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1665" y="2748365"/>
            <a:ext cx="9538189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srgbClr val="FFCE4B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다음 분기엔 어떤 게임을 설계하면 좋을까 </a:t>
            </a:r>
            <a:r>
              <a:rPr lang="en-US" altLang="ko-KR" sz="4000" b="1" kern="0" dirty="0">
                <a:solidFill>
                  <a:srgbClr val="FF33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?</a:t>
            </a:r>
            <a:endParaRPr lang="en-US" altLang="ko-KR" sz="4000" b="1" kern="0" dirty="0">
              <a:solidFill>
                <a:srgbClr val="FF334A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6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1325880" y="1691640"/>
            <a:ext cx="42659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PS4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의 출시일 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2014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년</a:t>
            </a:r>
            <a:endParaRPr kumimoji="1" lang="en-US" altLang="ko-KR" sz="24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누적 출하량은 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억 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1,490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만대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endParaRPr kumimoji="1" lang="en-US" altLang="ko-KR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PS3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의 누적 출하량 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8,740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만대</a:t>
            </a:r>
            <a:endParaRPr kumimoji="1" lang="en-US" altLang="ko-KR" sz="24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닌텐도 스위치 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2017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년 출시</a:t>
            </a:r>
            <a:endParaRPr kumimoji="1" lang="en-US" altLang="ko-KR" sz="24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출하량 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7,987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만대</a:t>
            </a:r>
            <a:endParaRPr kumimoji="1" lang="ko-KR" altLang="en-US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줄무늬가 있는 오른쪽 화살표[S] 5"/>
          <p:cNvSpPr/>
          <p:nvPr/>
        </p:nvSpPr>
        <p:spPr>
          <a:xfrm>
            <a:off x="5728951" y="3031139"/>
            <a:ext cx="1059366" cy="367990"/>
          </a:xfrm>
          <a:prstGeom prst="stripedRightArrow">
            <a:avLst/>
          </a:prstGeom>
          <a:solidFill>
            <a:srgbClr val="FFCF4A"/>
          </a:solidFill>
          <a:ln>
            <a:solidFill>
              <a:srgbClr val="F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CF4A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6925477" y="2430304"/>
            <a:ext cx="5022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Electronic Arts</a:t>
            </a:r>
            <a:r>
              <a:rPr kumimoji="1" lang="ko-KR" altLang="en-US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와 협업하여 </a:t>
            </a:r>
            <a:endParaRPr kumimoji="1" lang="en-US" altLang="ko-KR" sz="3200" b="1" dirty="0" smtClean="0">
              <a:solidFill>
                <a:srgbClr val="FFCF4A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  <a:p>
            <a:r>
              <a:rPr kumimoji="1" lang="en-US" altLang="ko-KR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PS4</a:t>
            </a:r>
            <a:r>
              <a:rPr kumimoji="1" lang="ko-KR" altLang="en-US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를 이용한</a:t>
            </a:r>
            <a:endParaRPr kumimoji="1" lang="en-US" altLang="ko-KR" sz="3200" b="1" dirty="0" smtClean="0">
              <a:solidFill>
                <a:srgbClr val="FFCF4A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  <a:p>
            <a:r>
              <a:rPr kumimoji="1" lang="ko-KR" altLang="en-US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액션</a:t>
            </a:r>
            <a:r>
              <a:rPr kumimoji="1" lang="en-US" altLang="ko-KR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,</a:t>
            </a:r>
            <a:r>
              <a:rPr kumimoji="1" lang="ko-KR" altLang="en-US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스포츠 장르의 게임</a:t>
            </a:r>
            <a:r>
              <a:rPr kumimoji="1" lang="en-US" altLang="ko-KR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1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04422" y="2748365"/>
            <a:ext cx="2752678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 smtClean="0">
                <a:solidFill>
                  <a:srgbClr val="FFCE4B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감사합니다</a:t>
            </a:r>
            <a:r>
              <a:rPr lang="en-US" altLang="ko-KR" sz="4000" b="1" kern="0" dirty="0" smtClean="0">
                <a:solidFill>
                  <a:srgbClr val="FFCE4B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.</a:t>
            </a:r>
            <a:endParaRPr lang="en-US" altLang="ko-KR" sz="4000" b="1" kern="0" dirty="0">
              <a:solidFill>
                <a:srgbClr val="FF334A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1252282" y="3011428"/>
            <a:ext cx="9842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게임을 설계하기위해서는 무엇을 알아야 할까</a:t>
            </a:r>
            <a:r>
              <a:rPr kumimoji="1" lang="en-US" altLang="ko-KR" sz="4000" b="1" dirty="0" smtClean="0">
                <a:solidFill>
                  <a:srgbClr val="FF33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51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783873" y="613317"/>
            <a:ext cx="569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smtClean="0">
                <a:solidFill>
                  <a:srgbClr val="FFCF4A"/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데이터셋</a:t>
            </a:r>
            <a:endParaRPr kumimoji="1" lang="ko-KR" altLang="en-US" sz="3200" b="1" dirty="0">
              <a:solidFill>
                <a:srgbClr val="FFCF4A"/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508230" y="2219093"/>
            <a:ext cx="8973916" cy="699404"/>
          </a:xfrm>
          <a:prstGeom prst="rect">
            <a:avLst/>
          </a:prstGeom>
          <a:noFill/>
        </p:spPr>
        <p:txBody>
          <a:bodyPr wrap="none" tIns="72000" bIns="72000" spcCol="720000" rtlCol="0">
            <a:normAutofit/>
          </a:bodyPr>
          <a:lstStyle/>
          <a:p>
            <a:r>
              <a:rPr kumimoji="1" lang="ko-KR" altLang="en-US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게임의 이름</a:t>
            </a:r>
            <a:r>
              <a:rPr kumimoji="1" lang="en-US" altLang="ko-KR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플랫폼</a:t>
            </a:r>
            <a:r>
              <a:rPr kumimoji="1" lang="en-US" altLang="ko-KR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출시년도</a:t>
            </a:r>
            <a:r>
              <a:rPr kumimoji="1" lang="en-US" altLang="ko-KR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장르</a:t>
            </a:r>
            <a:r>
              <a:rPr kumimoji="1" lang="en-US" altLang="ko-KR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제작사</a:t>
            </a:r>
            <a:r>
              <a:rPr kumimoji="1" lang="en-US" altLang="ko-KR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각 지역의 출고량으로 이루어진 게임 데이터셋</a:t>
            </a:r>
            <a:endParaRPr kumimoji="1" lang="ko-KR" altLang="en-US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7" y="3428029"/>
            <a:ext cx="11338559" cy="29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6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4114798" y="680225"/>
            <a:ext cx="401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데이터 전처리</a:t>
            </a:r>
            <a:endParaRPr kumimoji="1" lang="ko-KR" altLang="en-US" sz="36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487222" y="1909687"/>
            <a:ext cx="5140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8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중복값 처리</a:t>
            </a:r>
            <a:endParaRPr kumimoji="1" lang="en-US" altLang="ko-KR" sz="28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AutoNum type="arabicPeriod"/>
            </a:pPr>
            <a:endParaRPr kumimoji="1" lang="en-US" altLang="ko-KR" sz="28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AutoNum type="arabicPeriod"/>
            </a:pPr>
            <a:endParaRPr kumimoji="1" lang="en-US" altLang="ko-KR" sz="28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AutoNum type="arabicPeriod"/>
            </a:pPr>
            <a:endParaRPr kumimoji="1" lang="en-US" altLang="ko-KR" sz="28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2800" b="1" dirty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잘못기입된 데이터 값 수정</a:t>
            </a:r>
          </a:p>
          <a:p>
            <a:pPr marL="342900" indent="-342900">
              <a:buAutoNum type="arabicPeriod"/>
            </a:pPr>
            <a:endParaRPr kumimoji="1" lang="en-US" altLang="ko-KR" sz="28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AutoNum type="arabicPeriod"/>
            </a:pPr>
            <a:endParaRPr kumimoji="1" lang="en-US" altLang="ko-KR" sz="28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AutoNum type="arabicPeriod"/>
            </a:pPr>
            <a:endParaRPr kumimoji="1" lang="en-US" altLang="ko-KR" sz="28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28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결측치 처리</a:t>
            </a:r>
            <a:endParaRPr kumimoji="1" lang="en-US" altLang="ko-KR" sz="28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448695" y="1926721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개의 데이터 중복값 삭제</a:t>
            </a:r>
            <a:endParaRPr kumimoji="1" lang="ko-KR" altLang="en-US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6943026" y="2844644"/>
            <a:ext cx="4025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출시년도의 경우 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21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보다 작으면 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+2000</a:t>
            </a:r>
          </a:p>
          <a:p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21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보다 크고 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100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보다 작으면 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+1900</a:t>
            </a:r>
            <a:endParaRPr kumimoji="1" lang="en-US" altLang="ko-KR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ex) 19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 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2019</a:t>
            </a:r>
          </a:p>
          <a:p>
            <a:endParaRPr kumimoji="1" lang="en-US" altLang="ko-KR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출고량의 경우</a:t>
            </a:r>
            <a:endParaRPr kumimoji="1" lang="en-US" altLang="ko-KR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</a:t>
            </a:r>
            <a:r>
              <a:rPr kumimoji="1" lang="ko-KR" altLang="en-US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삭제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K =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‘/1000’</a:t>
            </a:r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으로 변경</a:t>
            </a:r>
            <a:r>
              <a:rPr kumimoji="1" lang="en-US" altLang="ko-KR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748697" y="3577520"/>
            <a:ext cx="409812" cy="120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/>
          <p:nvPr/>
        </p:nvSpPr>
        <p:spPr>
          <a:xfrm>
            <a:off x="5484934" y="533448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앞에 있는 데이터를 복사하여 대체</a:t>
            </a:r>
            <a:endParaRPr kumimoji="1" lang="ko-KR" altLang="en-US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5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512956" y="2821259"/>
            <a:ext cx="1150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각 장르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플랫폼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제작사를 기준으로 게임 종류의 갯수가 많을수록 평균 출고량도 높을까</a:t>
            </a:r>
            <a:r>
              <a:rPr kumimoji="1" lang="en-US" altLang="ko-KR" sz="2400" b="1" dirty="0" smtClean="0">
                <a:solidFill>
                  <a:srgbClr val="FF334A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2400" b="1" dirty="0">
              <a:solidFill>
                <a:srgbClr val="FF33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줄무늬가 있는 오른쪽 화살표[S] 6"/>
          <p:cNvSpPr/>
          <p:nvPr/>
        </p:nvSpPr>
        <p:spPr>
          <a:xfrm>
            <a:off x="3178099" y="4075328"/>
            <a:ext cx="1059366" cy="367990"/>
          </a:xfrm>
          <a:prstGeom prst="stripedRightArrow">
            <a:avLst/>
          </a:prstGeom>
          <a:solidFill>
            <a:srgbClr val="FFCF4A"/>
          </a:solidFill>
          <a:ln>
            <a:solidFill>
              <a:srgbClr val="F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CF4A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4650059" y="3997713"/>
            <a:ext cx="564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9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Two Sample Chi-Square Test</a:t>
            </a:r>
            <a:r>
              <a:rPr kumimoji="1"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Nanum Gothic ExtraBold" charset="-127"/>
                <a:ea typeface="Nanum Gothic ExtraBold" charset="-127"/>
                <a:cs typeface="Nanum Gothic ExtraBold" charset="-127"/>
              </a:rPr>
              <a:t> 진행</a:t>
            </a:r>
            <a:endParaRPr kumimoji="1" lang="ko-KR" altLang="en-US" sz="2800" b="1" dirty="0">
              <a:solidFill>
                <a:schemeClr val="bg1">
                  <a:lumMod val="95000"/>
                </a:schemeClr>
              </a:solidFill>
              <a:latin typeface="Nanum Gothic ExtraBold" charset="-127"/>
              <a:ea typeface="Nanum Gothic ExtraBold" charset="-127"/>
              <a:cs typeface="Nanum Gothic Extra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3872815" y="560987"/>
            <a:ext cx="4850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Two Sample Chi-Square Test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란 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endParaRPr kumimoji="1" lang="en-US" altLang="ko-KR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 두 특성 간에 연관성이 있는지  </a:t>
            </a:r>
            <a:endParaRPr kumimoji="1" lang="en-US" altLang="ko-KR" sz="2400" b="1" dirty="0" smtClean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알아보는 가설검정방법</a:t>
            </a:r>
            <a:r>
              <a:rPr kumimoji="1" lang="en-US" altLang="ko-KR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ko-KR" altLang="en-US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3872815" y="2236804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각 장르</a:t>
            </a:r>
            <a:r>
              <a:rPr kumimoji="1" lang="en-US" altLang="ko-KR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 플랫폼</a:t>
            </a:r>
            <a:r>
              <a:rPr kumimoji="1" lang="en-US" altLang="ko-KR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 제작사의 게임 출시 갯수와</a:t>
            </a:r>
            <a:endParaRPr kumimoji="1" lang="en-US" altLang="ko-KR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평균 출고량의 연관성을 확인</a:t>
            </a:r>
            <a:endParaRPr kumimoji="1" lang="en-US" altLang="ko-KR" b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3141693"/>
            <a:ext cx="9448800" cy="28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788920" y="269260"/>
            <a:ext cx="61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지역에 따라서 선호하는 장르가 있을까</a:t>
            </a:r>
            <a:r>
              <a:rPr kumimoji="1" lang="en-US" altLang="ko-KR" sz="28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28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18" y="792480"/>
            <a:ext cx="824592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3937883" y="274320"/>
            <a:ext cx="399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각 장르의 연도별 게임 트렌드</a:t>
            </a:r>
            <a:endParaRPr kumimoji="1" lang="ko-KR" altLang="en-US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4" y="3680460"/>
            <a:ext cx="11049000" cy="2849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4" y="850285"/>
            <a:ext cx="11049000" cy="27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3794760" y="289560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>
                <a:solidFill>
                  <a:srgbClr val="FFCF4A"/>
                </a:solidFill>
                <a:latin typeface="Nanum Gothic" charset="-127"/>
                <a:ea typeface="Nanum Gothic" charset="-127"/>
                <a:cs typeface="Nanum Gothic" charset="-127"/>
              </a:rPr>
              <a:t>각 플랫폼의 연도별 게임 트렌드</a:t>
            </a:r>
            <a:endParaRPr kumimoji="1" lang="ko-KR" altLang="en-US" sz="2400" b="1" dirty="0">
              <a:solidFill>
                <a:srgbClr val="FFCF4A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899160"/>
            <a:ext cx="11612880" cy="55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225</Words>
  <Application>Microsoft Macintosh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Nanum Gothic</vt:lpstr>
      <vt:lpstr>Nanum Gothic ExtraBold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SEYEON SIM</cp:lastModifiedBy>
  <cp:revision>26</cp:revision>
  <dcterms:created xsi:type="dcterms:W3CDTF">2021-02-14T05:44:54Z</dcterms:created>
  <dcterms:modified xsi:type="dcterms:W3CDTF">2021-03-30T05:36:20Z</dcterms:modified>
</cp:coreProperties>
</file>