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1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8" autoAdjust="0"/>
    <p:restoredTop sz="94640"/>
  </p:normalViewPr>
  <p:slideViewPr>
    <p:cSldViewPr snapToGrid="0">
      <p:cViewPr varScale="1">
        <p:scale>
          <a:sx n="79" d="100"/>
          <a:sy n="79" d="100"/>
        </p:scale>
        <p:origin x="80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12" y="1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2CAB1C-0AA1-4053-A726-215D175850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F6F74-5F3D-4C2B-8AC5-73761B2FB2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06CAD-01BF-4A36-89A1-76183660094C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774BE-A649-46E3-849C-B7115F877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0E8BA-5F10-4BE9-B74D-7AA6E4180C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FECE9-3899-402D-9557-B34889DA2F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9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3ADA9-1F11-4760-8ADD-071EFA0A529A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784F3-2271-4F8D-A0BC-8F40E6849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4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1709321" y="3425047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1709321" y="1713063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3431545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0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577" y="640080"/>
            <a:ext cx="5724144" cy="3657600"/>
          </a:xfrm>
        </p:spPr>
        <p:txBody>
          <a:bodyPr lIns="0" anchor="b"/>
          <a:lstStyle>
            <a:lvl1pPr algn="l">
              <a:lnSpc>
                <a:spcPct val="8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3431545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1709321" y="0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1709321" y="5138928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0" y="0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0" y="5138928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CD7761-CC7A-FAFC-0198-8C666674D019}"/>
              </a:ext>
            </a:extLst>
          </p:cNvPr>
          <p:cNvSpPr/>
          <p:nvPr userDrawn="1"/>
        </p:nvSpPr>
        <p:spPr>
          <a:xfrm>
            <a:off x="3431545" y="0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66219-E379-6451-33E4-F55572D09C01}"/>
              </a:ext>
            </a:extLst>
          </p:cNvPr>
          <p:cNvSpPr/>
          <p:nvPr userDrawn="1"/>
        </p:nvSpPr>
        <p:spPr>
          <a:xfrm>
            <a:off x="3431545" y="5144119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48640"/>
            <a:ext cx="4572000" cy="2103120"/>
          </a:xfrm>
        </p:spPr>
        <p:txBody>
          <a:bodyPr lIns="0" tIns="0" rIns="0" bIns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8AE114F-BA87-536C-036A-0DB6E0BE7D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2960" y="3429000"/>
            <a:ext cx="4572000" cy="2743200"/>
          </a:xfrm>
        </p:spPr>
        <p:txBody>
          <a:bodyPr lIns="0" tIns="0" rIns="0" bIns="0" anchor="t">
            <a:normAutofit/>
          </a:bodyPr>
          <a:lstStyle>
            <a:lvl1pPr marL="228600" indent="-228600">
              <a:spcBef>
                <a:spcPts val="16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6DAC790-B1F2-BF98-BA0C-C7E1773C47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1304" y="795528"/>
            <a:ext cx="5495544" cy="52578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4" name="Date Placeholder 3">
            <a:extLst>
              <a:ext uri="{FF2B5EF4-FFF2-40B4-BE49-F238E27FC236}">
                <a16:creationId xmlns:a16="http://schemas.microsoft.com/office/drawing/2014/main" id="{403A449B-E2DB-41B6-A150-A5C66BE7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1D45A931-0FDA-46B3-A78A-EDB46C29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43592334-BF43-483B-9ED5-B96DF770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6421C9-A6E7-D6F1-2797-6D59639AEF04}"/>
              </a:ext>
            </a:extLst>
          </p:cNvPr>
          <p:cNvSpPr/>
          <p:nvPr userDrawn="1"/>
        </p:nvSpPr>
        <p:spPr>
          <a:xfrm>
            <a:off x="822960" y="28502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6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A0B6809-6EF5-4C1C-AE26-93D43D084EE4}"/>
              </a:ext>
            </a:extLst>
          </p:cNvPr>
          <p:cNvSpPr/>
          <p:nvPr userDrawn="1"/>
        </p:nvSpPr>
        <p:spPr>
          <a:xfrm>
            <a:off x="0" y="2560320"/>
            <a:ext cx="12192000" cy="4297680"/>
          </a:xfrm>
          <a:prstGeom prst="rect">
            <a:avLst/>
          </a:prstGeom>
          <a:solidFill>
            <a:schemeClr val="accent3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5017194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430045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5375565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358371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286696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215022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322533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1791855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1433484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6092307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358371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4658823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1075113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250859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716742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5733936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3942081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8EB2E-CD96-47B9-A63A-8D18CCA89512}"/>
              </a:ext>
            </a:extLst>
          </p:cNvPr>
          <p:cNvSpPr/>
          <p:nvPr userDrawn="1"/>
        </p:nvSpPr>
        <p:spPr>
          <a:xfrm>
            <a:off x="1146787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8708E-067F-4FA9-BA12-1C4EA2B37A63}"/>
              </a:ext>
            </a:extLst>
          </p:cNvPr>
          <p:cNvSpPr/>
          <p:nvPr userDrawn="1"/>
        </p:nvSpPr>
        <p:spPr>
          <a:xfrm>
            <a:off x="1075113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5FFEA-E06D-408B-A778-0B32F03EFF9F}"/>
              </a:ext>
            </a:extLst>
          </p:cNvPr>
          <p:cNvSpPr/>
          <p:nvPr userDrawn="1"/>
        </p:nvSpPr>
        <p:spPr>
          <a:xfrm>
            <a:off x="1182624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8561E-6688-489C-BA9B-9C5D3AD90706}"/>
              </a:ext>
            </a:extLst>
          </p:cNvPr>
          <p:cNvSpPr/>
          <p:nvPr userDrawn="1"/>
        </p:nvSpPr>
        <p:spPr>
          <a:xfrm>
            <a:off x="10034388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BE74A-DCDC-4736-A000-7680D880DF04}"/>
              </a:ext>
            </a:extLst>
          </p:cNvPr>
          <p:cNvSpPr/>
          <p:nvPr userDrawn="1"/>
        </p:nvSpPr>
        <p:spPr>
          <a:xfrm>
            <a:off x="931764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30A29-CB1B-4217-961C-E14F3593D004}"/>
              </a:ext>
            </a:extLst>
          </p:cNvPr>
          <p:cNvSpPr/>
          <p:nvPr userDrawn="1"/>
        </p:nvSpPr>
        <p:spPr>
          <a:xfrm>
            <a:off x="8600904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C4995-9291-4EC8-9EE7-99138E697D86}"/>
              </a:ext>
            </a:extLst>
          </p:cNvPr>
          <p:cNvSpPr/>
          <p:nvPr userDrawn="1"/>
        </p:nvSpPr>
        <p:spPr>
          <a:xfrm>
            <a:off x="967601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7B342-9394-4E5F-BE39-DC03310AD81F}"/>
              </a:ext>
            </a:extLst>
          </p:cNvPr>
          <p:cNvSpPr/>
          <p:nvPr userDrawn="1"/>
        </p:nvSpPr>
        <p:spPr>
          <a:xfrm>
            <a:off x="8242533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4940C5-39A1-40E8-8A26-EDA81A5FF6E2}"/>
              </a:ext>
            </a:extLst>
          </p:cNvPr>
          <p:cNvSpPr/>
          <p:nvPr userDrawn="1"/>
        </p:nvSpPr>
        <p:spPr>
          <a:xfrm>
            <a:off x="7884162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8A38-2DB0-40ED-A3BD-7B0DBF3DC185}"/>
              </a:ext>
            </a:extLst>
          </p:cNvPr>
          <p:cNvSpPr/>
          <p:nvPr userDrawn="1"/>
        </p:nvSpPr>
        <p:spPr>
          <a:xfrm>
            <a:off x="6809049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22658B-4E93-40D4-8683-4BFDB7FD28AC}"/>
              </a:ext>
            </a:extLst>
          </p:cNvPr>
          <p:cNvSpPr/>
          <p:nvPr userDrawn="1"/>
        </p:nvSpPr>
        <p:spPr>
          <a:xfrm>
            <a:off x="11109501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94E203-4D9D-4315-811B-6AEBDA949895}"/>
              </a:ext>
            </a:extLst>
          </p:cNvPr>
          <p:cNvSpPr/>
          <p:nvPr userDrawn="1"/>
        </p:nvSpPr>
        <p:spPr>
          <a:xfrm>
            <a:off x="7525791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8DF5A4-693E-486D-BAB8-69D0BDAE74CE}"/>
              </a:ext>
            </a:extLst>
          </p:cNvPr>
          <p:cNvSpPr/>
          <p:nvPr userDrawn="1"/>
        </p:nvSpPr>
        <p:spPr>
          <a:xfrm>
            <a:off x="8959275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BA4F83-ED0B-439D-983D-DBBFB23D2612}"/>
              </a:ext>
            </a:extLst>
          </p:cNvPr>
          <p:cNvSpPr/>
          <p:nvPr userDrawn="1"/>
        </p:nvSpPr>
        <p:spPr>
          <a:xfrm>
            <a:off x="716742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B3F76F-9FC5-454E-9B4F-C471289878CD}"/>
              </a:ext>
            </a:extLst>
          </p:cNvPr>
          <p:cNvSpPr/>
          <p:nvPr userDrawn="1"/>
        </p:nvSpPr>
        <p:spPr>
          <a:xfrm>
            <a:off x="645067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B303D9-4182-4C78-A463-7ED50F26193B}"/>
              </a:ext>
            </a:extLst>
          </p:cNvPr>
          <p:cNvSpPr/>
          <p:nvPr userDrawn="1"/>
        </p:nvSpPr>
        <p:spPr>
          <a:xfrm>
            <a:off x="1039275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10515600" cy="1463040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8AE114F-BA87-536C-036A-0DB6E0BE7D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41248" y="3429000"/>
            <a:ext cx="10515600" cy="2660904"/>
          </a:xfrm>
        </p:spPr>
        <p:txBody>
          <a:bodyPr anchor="t">
            <a:normAutofit/>
          </a:bodyPr>
          <a:lstStyle>
            <a:lvl1pPr marL="0" indent="0">
              <a:spcBef>
                <a:spcPts val="160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4" name="Date Placeholder 3">
            <a:extLst>
              <a:ext uri="{FF2B5EF4-FFF2-40B4-BE49-F238E27FC236}">
                <a16:creationId xmlns:a16="http://schemas.microsoft.com/office/drawing/2014/main" id="{403A449B-E2DB-41B6-A150-A5C66BE7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1D45A931-0FDA-46B3-A78A-EDB46C29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43592334-BF43-483B-9ED5-B96DF770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88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FA95EA-1624-9B84-3B44-E7543166FCB6}"/>
              </a:ext>
            </a:extLst>
          </p:cNvPr>
          <p:cNvSpPr/>
          <p:nvPr userDrawn="1"/>
        </p:nvSpPr>
        <p:spPr>
          <a:xfrm>
            <a:off x="6120384" y="0"/>
            <a:ext cx="6071616" cy="6858000"/>
          </a:xfrm>
          <a:prstGeom prst="rect">
            <a:avLst/>
          </a:prstGeom>
          <a:solidFill>
            <a:schemeClr val="accent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E491E-8435-44CE-B968-83D09EE49881}"/>
              </a:ext>
            </a:extLst>
          </p:cNvPr>
          <p:cNvSpPr/>
          <p:nvPr userDrawn="1"/>
        </p:nvSpPr>
        <p:spPr>
          <a:xfrm>
            <a:off x="6120384" y="625094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A03180-44BE-4E4D-BF73-EE5DAD729554}"/>
              </a:ext>
            </a:extLst>
          </p:cNvPr>
          <p:cNvSpPr/>
          <p:nvPr userDrawn="1"/>
        </p:nvSpPr>
        <p:spPr>
          <a:xfrm>
            <a:off x="7334730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3494C-1FD5-4EBA-8A6B-6C58A70E245E}"/>
              </a:ext>
            </a:extLst>
          </p:cNvPr>
          <p:cNvSpPr/>
          <p:nvPr userDrawn="1"/>
        </p:nvSpPr>
        <p:spPr>
          <a:xfrm>
            <a:off x="7941903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4F5D5-9FB3-40E0-9D7F-F5F040B1600D}"/>
              </a:ext>
            </a:extLst>
          </p:cNvPr>
          <p:cNvSpPr/>
          <p:nvPr userDrawn="1"/>
        </p:nvSpPr>
        <p:spPr>
          <a:xfrm>
            <a:off x="8549076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5FAC9F-7B71-487B-85A6-B4F56F65E4C2}"/>
              </a:ext>
            </a:extLst>
          </p:cNvPr>
          <p:cNvSpPr/>
          <p:nvPr userDrawn="1"/>
        </p:nvSpPr>
        <p:spPr>
          <a:xfrm>
            <a:off x="9156249" y="6252097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21CDD-C6D0-43F2-A170-9E4DF40B2894}"/>
              </a:ext>
            </a:extLst>
          </p:cNvPr>
          <p:cNvSpPr/>
          <p:nvPr userDrawn="1"/>
        </p:nvSpPr>
        <p:spPr>
          <a:xfrm>
            <a:off x="9763422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A8C59A-C559-4262-8FCA-EAC9CF7210A9}"/>
              </a:ext>
            </a:extLst>
          </p:cNvPr>
          <p:cNvSpPr/>
          <p:nvPr userDrawn="1"/>
        </p:nvSpPr>
        <p:spPr>
          <a:xfrm>
            <a:off x="10370595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3707CE-E446-40A9-83AF-F04214AFAEF3}"/>
              </a:ext>
            </a:extLst>
          </p:cNvPr>
          <p:cNvSpPr/>
          <p:nvPr userDrawn="1"/>
        </p:nvSpPr>
        <p:spPr>
          <a:xfrm>
            <a:off x="10977768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B05DAC-B1E0-42D0-B507-570CF69E87E7}"/>
              </a:ext>
            </a:extLst>
          </p:cNvPr>
          <p:cNvSpPr/>
          <p:nvPr userDrawn="1"/>
        </p:nvSpPr>
        <p:spPr>
          <a:xfrm>
            <a:off x="11584940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FA9F79-40D8-44D3-BDF1-C1310C2FC407}"/>
              </a:ext>
            </a:extLst>
          </p:cNvPr>
          <p:cNvSpPr/>
          <p:nvPr userDrawn="1"/>
        </p:nvSpPr>
        <p:spPr>
          <a:xfrm>
            <a:off x="6727557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852A5-9EEB-4624-BADD-F5FF19960517}"/>
              </a:ext>
            </a:extLst>
          </p:cNvPr>
          <p:cNvSpPr/>
          <p:nvPr userDrawn="1"/>
        </p:nvSpPr>
        <p:spPr>
          <a:xfrm>
            <a:off x="822960" y="1133856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600200"/>
            <a:ext cx="4572000" cy="2103120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1AC6584-0E69-2448-7E9C-29FBCA3F534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" y="4206240"/>
            <a:ext cx="4572000" cy="2011680"/>
          </a:xfrm>
        </p:spPr>
        <p:txBody>
          <a:bodyPr lIns="0" tIns="0" rIns="0" bIns="0" anchor="t">
            <a:normAutofit/>
          </a:bodyPr>
          <a:lstStyle>
            <a:lvl1pPr marL="228600" indent="-228600">
              <a:spcBef>
                <a:spcPts val="16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057F79-B380-7B5C-4B74-0FE587AEBA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5120" y="1133856"/>
            <a:ext cx="4846320" cy="4480560"/>
          </a:xfrm>
        </p:spPr>
        <p:txBody>
          <a:bodyPr lIns="0" tIns="0" rIns="0" bIns="0">
            <a:normAutofit/>
          </a:bodyPr>
          <a:lstStyle>
            <a:lvl1pPr marL="512064" indent="-512064">
              <a:spcBef>
                <a:spcPts val="1600"/>
              </a:spcBef>
              <a:buFont typeface="+mj-lt"/>
              <a:buAutoNum type="arabicPeriod"/>
              <a:defRPr sz="1800" b="1">
                <a:solidFill>
                  <a:schemeClr val="bg1"/>
                </a:solidFill>
              </a:defRPr>
            </a:lvl1pPr>
            <a:lvl2pPr marL="512064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1005840" indent="-457200">
              <a:spcBef>
                <a:spcPts val="1000"/>
              </a:spcBef>
              <a:buFont typeface="+mj-lt"/>
              <a:buAutoNum type="alphaLcPeriod"/>
              <a:defRPr sz="1600" b="1">
                <a:solidFill>
                  <a:schemeClr val="bg1"/>
                </a:solidFill>
              </a:defRPr>
            </a:lvl3pPr>
            <a:lvl4pPr marL="1005840" indent="0">
              <a:buNone/>
              <a:defRPr sz="1400">
                <a:solidFill>
                  <a:schemeClr val="bg1"/>
                </a:solidFill>
              </a:defRPr>
            </a:lvl4pPr>
            <a:lvl5pPr marL="146304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E2D1610F-F8AC-4CFC-BF3C-E85A51D67E2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B9B1A01F-A9EE-4009-8274-36D560D838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2590346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16387B0-6878-4D33-A72D-26350FC7B1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18778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1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8755907" y="5138928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10472928" y="3425952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7040890" y="0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640080"/>
            <a:ext cx="5522976" cy="3840480"/>
          </a:xfrm>
        </p:spPr>
        <p:txBody>
          <a:bodyPr lIns="0" bIns="0" anchor="b">
            <a:normAutofit/>
          </a:bodyPr>
          <a:lstStyle>
            <a:lvl1pPr algn="ctr">
              <a:def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8952" y="4754880"/>
            <a:ext cx="5522976" cy="1371600"/>
          </a:xfrm>
        </p:spPr>
        <p:txBody>
          <a:bodyPr l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2928" y="5138928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10472928" y="1712976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8755907" y="0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8755907" y="1716477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8755907" y="3425952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7040890" y="3425952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7040890" y="5138928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A7DF4-DC11-39A8-A785-A365A6A6B606}"/>
              </a:ext>
            </a:extLst>
          </p:cNvPr>
          <p:cNvSpPr/>
          <p:nvPr userDrawn="1"/>
        </p:nvSpPr>
        <p:spPr>
          <a:xfrm>
            <a:off x="7040890" y="1716477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8C7691-771D-AB5C-EB5E-86096D76FEFD}"/>
              </a:ext>
            </a:extLst>
          </p:cNvPr>
          <p:cNvSpPr/>
          <p:nvPr userDrawn="1"/>
        </p:nvSpPr>
        <p:spPr>
          <a:xfrm>
            <a:off x="10472928" y="0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36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0" y="54864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FFED0C-C9D9-439B-8A01-3C4181694F90}"/>
              </a:ext>
            </a:extLst>
          </p:cNvPr>
          <p:cNvSpPr/>
          <p:nvPr userDrawn="1"/>
        </p:nvSpPr>
        <p:spPr>
          <a:xfrm>
            <a:off x="0" y="6858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12DC0D-3BAD-4A09-83DE-A880AF5D71CB}"/>
              </a:ext>
            </a:extLst>
          </p:cNvPr>
          <p:cNvSpPr/>
          <p:nvPr userDrawn="1"/>
        </p:nvSpPr>
        <p:spPr>
          <a:xfrm>
            <a:off x="0" y="17145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0" y="20574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60320"/>
            <a:ext cx="4645152" cy="3566160"/>
          </a:xfrm>
        </p:spPr>
        <p:txBody>
          <a:bodyPr lIns="0" anchor="t">
            <a:normAutofit/>
          </a:bodyPr>
          <a:lstStyle>
            <a:lvl1pPr mar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A1B7E8-2CFA-29DD-500E-429274984C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2560320"/>
            <a:ext cx="5257800" cy="356552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8E0B9BB-DE60-45D5-BB83-F9309D54A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C1814D13-F502-4AE1-80E4-7479F579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4AA35C5-6F41-4930-94A5-EE0C6511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E699F-5AAB-313F-E7C1-1C2F2A9D7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7280" y="1941820"/>
            <a:ext cx="628650" cy="182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9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7C6E89C2-2ED7-7FA0-F7A7-A1AA6CAFBEB1}"/>
              </a:ext>
            </a:extLst>
          </p:cNvPr>
          <p:cNvGrpSpPr/>
          <p:nvPr userDrawn="1"/>
        </p:nvGrpSpPr>
        <p:grpSpPr>
          <a:xfrm>
            <a:off x="6435408" y="0"/>
            <a:ext cx="5756592" cy="6858000"/>
            <a:chOff x="0" y="0"/>
            <a:chExt cx="5756592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F531A4F-5859-8280-283D-F2A36E01E1E4}"/>
                </a:ext>
              </a:extLst>
            </p:cNvPr>
            <p:cNvSpPr/>
            <p:nvPr userDrawn="1"/>
          </p:nvSpPr>
          <p:spPr>
            <a:xfrm>
              <a:off x="0" y="0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276A229-3B0B-4D61-4634-93B9ECBCAE53}"/>
                </a:ext>
              </a:extLst>
            </p:cNvPr>
            <p:cNvSpPr/>
            <p:nvPr userDrawn="1"/>
          </p:nvSpPr>
          <p:spPr>
            <a:xfrm>
              <a:off x="0" y="572886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B3A5571-40C8-C50E-BF04-C6E5D2092EBE}"/>
                </a:ext>
              </a:extLst>
            </p:cNvPr>
            <p:cNvSpPr/>
            <p:nvPr userDrawn="1"/>
          </p:nvSpPr>
          <p:spPr>
            <a:xfrm>
              <a:off x="0" y="1145772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5DC640C-1596-C8D8-400C-EAEFC737F82F}"/>
                </a:ext>
              </a:extLst>
            </p:cNvPr>
            <p:cNvSpPr/>
            <p:nvPr userDrawn="1"/>
          </p:nvSpPr>
          <p:spPr>
            <a:xfrm>
              <a:off x="0" y="1718658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2D8BCCF-9365-1247-2C73-827E5376E349}"/>
                </a:ext>
              </a:extLst>
            </p:cNvPr>
            <p:cNvSpPr/>
            <p:nvPr userDrawn="1"/>
          </p:nvSpPr>
          <p:spPr>
            <a:xfrm>
              <a:off x="0" y="2291544"/>
              <a:ext cx="576072" cy="5760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1C8F923-3F3C-E987-B8B3-F119CE985042}"/>
                </a:ext>
              </a:extLst>
            </p:cNvPr>
            <p:cNvSpPr/>
            <p:nvPr userDrawn="1"/>
          </p:nvSpPr>
          <p:spPr>
            <a:xfrm>
              <a:off x="0" y="2864430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066BAF-F58A-E4F5-A2F4-BE52AFFF5402}"/>
                </a:ext>
              </a:extLst>
            </p:cNvPr>
            <p:cNvSpPr/>
            <p:nvPr userDrawn="1"/>
          </p:nvSpPr>
          <p:spPr>
            <a:xfrm>
              <a:off x="0" y="3437316"/>
              <a:ext cx="576072" cy="576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1A65B79-00CC-4E7F-6ADD-C1C522D5991F}"/>
                </a:ext>
              </a:extLst>
            </p:cNvPr>
            <p:cNvSpPr/>
            <p:nvPr userDrawn="1"/>
          </p:nvSpPr>
          <p:spPr>
            <a:xfrm>
              <a:off x="0" y="4010202"/>
              <a:ext cx="576072" cy="576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2F228F0-A0C5-1E42-90FA-0C35E6F017E0}"/>
                </a:ext>
              </a:extLst>
            </p:cNvPr>
            <p:cNvSpPr/>
            <p:nvPr userDrawn="1"/>
          </p:nvSpPr>
          <p:spPr>
            <a:xfrm>
              <a:off x="0" y="4583088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572AEC6-E693-00C7-831E-4C81BC561997}"/>
                </a:ext>
              </a:extLst>
            </p:cNvPr>
            <p:cNvSpPr/>
            <p:nvPr userDrawn="1"/>
          </p:nvSpPr>
          <p:spPr>
            <a:xfrm>
              <a:off x="0" y="5155974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7EF1E63-B8BE-1CF0-C1A3-FBF41DDF1120}"/>
                </a:ext>
              </a:extLst>
            </p:cNvPr>
            <p:cNvSpPr/>
            <p:nvPr userDrawn="1"/>
          </p:nvSpPr>
          <p:spPr>
            <a:xfrm>
              <a:off x="0" y="5728860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B21B3EF-486D-7B46-5AB9-477370C2C662}"/>
                </a:ext>
              </a:extLst>
            </p:cNvPr>
            <p:cNvSpPr/>
            <p:nvPr userDrawn="1"/>
          </p:nvSpPr>
          <p:spPr>
            <a:xfrm>
              <a:off x="0" y="6281928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06A0AF5-2117-AC7A-5EAF-7C1EAE885F78}"/>
                </a:ext>
              </a:extLst>
            </p:cNvPr>
            <p:cNvSpPr/>
            <p:nvPr userDrawn="1"/>
          </p:nvSpPr>
          <p:spPr>
            <a:xfrm>
              <a:off x="571944" y="0"/>
              <a:ext cx="576072" cy="576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0C148D7-FEDD-C145-64C9-FA153FF9F174}"/>
                </a:ext>
              </a:extLst>
            </p:cNvPr>
            <p:cNvSpPr/>
            <p:nvPr userDrawn="1"/>
          </p:nvSpPr>
          <p:spPr>
            <a:xfrm>
              <a:off x="1148016" y="0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A5B4712-C918-044A-19A1-B398B3AE3F74}"/>
                </a:ext>
              </a:extLst>
            </p:cNvPr>
            <p:cNvSpPr/>
            <p:nvPr userDrawn="1"/>
          </p:nvSpPr>
          <p:spPr>
            <a:xfrm>
              <a:off x="1724088" y="0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9DEFA8C-AF47-EC6F-C083-7183C0209D12}"/>
                </a:ext>
              </a:extLst>
            </p:cNvPr>
            <p:cNvSpPr/>
            <p:nvPr userDrawn="1"/>
          </p:nvSpPr>
          <p:spPr>
            <a:xfrm>
              <a:off x="2300160" y="0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993076E-6CD9-216A-5F58-22C2C7ADEF67}"/>
                </a:ext>
              </a:extLst>
            </p:cNvPr>
            <p:cNvSpPr/>
            <p:nvPr userDrawn="1"/>
          </p:nvSpPr>
          <p:spPr>
            <a:xfrm>
              <a:off x="2876232" y="0"/>
              <a:ext cx="576072" cy="576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A5C1380-678D-70A3-24F8-33D448A27CC9}"/>
                </a:ext>
              </a:extLst>
            </p:cNvPr>
            <p:cNvSpPr/>
            <p:nvPr userDrawn="1"/>
          </p:nvSpPr>
          <p:spPr>
            <a:xfrm>
              <a:off x="3452304" y="0"/>
              <a:ext cx="576072" cy="576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FF8DAAF-846A-991B-563F-2A508FC9F6FB}"/>
                </a:ext>
              </a:extLst>
            </p:cNvPr>
            <p:cNvSpPr/>
            <p:nvPr userDrawn="1"/>
          </p:nvSpPr>
          <p:spPr>
            <a:xfrm>
              <a:off x="4028376" y="0"/>
              <a:ext cx="576072" cy="5760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A8F5DF9-A7F2-8D3A-72BC-B39F56902E7E}"/>
                </a:ext>
              </a:extLst>
            </p:cNvPr>
            <p:cNvSpPr/>
            <p:nvPr userDrawn="1"/>
          </p:nvSpPr>
          <p:spPr>
            <a:xfrm>
              <a:off x="4604448" y="0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B4BD578-6D5A-07C0-CD83-94645FAB9130}"/>
                </a:ext>
              </a:extLst>
            </p:cNvPr>
            <p:cNvSpPr/>
            <p:nvPr userDrawn="1"/>
          </p:nvSpPr>
          <p:spPr>
            <a:xfrm>
              <a:off x="5180520" y="0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3C82D37-6362-5177-0C99-FAE0B742CD41}"/>
                </a:ext>
              </a:extLst>
            </p:cNvPr>
            <p:cNvSpPr/>
            <p:nvPr userDrawn="1"/>
          </p:nvSpPr>
          <p:spPr>
            <a:xfrm>
              <a:off x="5180520" y="563966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9542CC1-3626-C630-2901-0FB23B3E593B}"/>
                </a:ext>
              </a:extLst>
            </p:cNvPr>
            <p:cNvSpPr/>
            <p:nvPr userDrawn="1"/>
          </p:nvSpPr>
          <p:spPr>
            <a:xfrm>
              <a:off x="5180520" y="1136852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D7EC15E-24BE-DD46-45B2-92C64C06601A}"/>
                </a:ext>
              </a:extLst>
            </p:cNvPr>
            <p:cNvSpPr/>
            <p:nvPr userDrawn="1"/>
          </p:nvSpPr>
          <p:spPr>
            <a:xfrm>
              <a:off x="5180520" y="1709738"/>
              <a:ext cx="576072" cy="576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75DA9B6-FA38-14BB-CB6D-D163C4228017}"/>
                </a:ext>
              </a:extLst>
            </p:cNvPr>
            <p:cNvSpPr/>
            <p:nvPr userDrawn="1"/>
          </p:nvSpPr>
          <p:spPr>
            <a:xfrm>
              <a:off x="5180520" y="2282624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2ED9969-5481-5672-0E55-68F80674D65C}"/>
                </a:ext>
              </a:extLst>
            </p:cNvPr>
            <p:cNvSpPr/>
            <p:nvPr userDrawn="1"/>
          </p:nvSpPr>
          <p:spPr>
            <a:xfrm>
              <a:off x="5180520" y="2855510"/>
              <a:ext cx="576072" cy="576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3EC33A3-ECC9-03C2-6C4A-2E26C3C2FF2F}"/>
                </a:ext>
              </a:extLst>
            </p:cNvPr>
            <p:cNvSpPr/>
            <p:nvPr userDrawn="1"/>
          </p:nvSpPr>
          <p:spPr>
            <a:xfrm>
              <a:off x="5180520" y="3428396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C7838CF-438D-31F1-EE2F-2907A11B924A}"/>
                </a:ext>
              </a:extLst>
            </p:cNvPr>
            <p:cNvSpPr/>
            <p:nvPr userDrawn="1"/>
          </p:nvSpPr>
          <p:spPr>
            <a:xfrm>
              <a:off x="5180520" y="4001282"/>
              <a:ext cx="576072" cy="576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3452295-1A7F-D929-76EF-DB26B33A4DA2}"/>
                </a:ext>
              </a:extLst>
            </p:cNvPr>
            <p:cNvSpPr/>
            <p:nvPr userDrawn="1"/>
          </p:nvSpPr>
          <p:spPr>
            <a:xfrm>
              <a:off x="5180520" y="4574168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A4FD181-BC5B-BC54-371C-2D8C00F45AD1}"/>
                </a:ext>
              </a:extLst>
            </p:cNvPr>
            <p:cNvSpPr/>
            <p:nvPr userDrawn="1"/>
          </p:nvSpPr>
          <p:spPr>
            <a:xfrm>
              <a:off x="5180520" y="5147054"/>
              <a:ext cx="576072" cy="576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1464BC3-D4FE-CB12-EED1-DB11138CAB70}"/>
                </a:ext>
              </a:extLst>
            </p:cNvPr>
            <p:cNvSpPr/>
            <p:nvPr userDrawn="1"/>
          </p:nvSpPr>
          <p:spPr>
            <a:xfrm>
              <a:off x="5180520" y="5719940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1CE4F8F-EB67-4681-D504-035670478894}"/>
                </a:ext>
              </a:extLst>
            </p:cNvPr>
            <p:cNvSpPr/>
            <p:nvPr userDrawn="1"/>
          </p:nvSpPr>
          <p:spPr>
            <a:xfrm>
              <a:off x="5180520" y="6281928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47898F7-8A26-62E4-70C2-D6DD187FD84D}"/>
                </a:ext>
              </a:extLst>
            </p:cNvPr>
            <p:cNvSpPr/>
            <p:nvPr userDrawn="1"/>
          </p:nvSpPr>
          <p:spPr>
            <a:xfrm>
              <a:off x="571944" y="6281928"/>
              <a:ext cx="576072" cy="576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11EE247-662E-BC29-B9D2-84AE5FACC29F}"/>
                </a:ext>
              </a:extLst>
            </p:cNvPr>
            <p:cNvSpPr/>
            <p:nvPr userDrawn="1"/>
          </p:nvSpPr>
          <p:spPr>
            <a:xfrm>
              <a:off x="1148016" y="6281928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35EF4DC-8310-F72A-B86C-9750305BE3CC}"/>
                </a:ext>
              </a:extLst>
            </p:cNvPr>
            <p:cNvSpPr/>
            <p:nvPr userDrawn="1"/>
          </p:nvSpPr>
          <p:spPr>
            <a:xfrm>
              <a:off x="1724088" y="6281928"/>
              <a:ext cx="576072" cy="5760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1D684FE-FF4C-F492-93E4-0190D372FF74}"/>
                </a:ext>
              </a:extLst>
            </p:cNvPr>
            <p:cNvSpPr/>
            <p:nvPr userDrawn="1"/>
          </p:nvSpPr>
          <p:spPr>
            <a:xfrm>
              <a:off x="2300160" y="6281928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0D87E94-57CD-6196-FB75-728F4B3CCB00}"/>
                </a:ext>
              </a:extLst>
            </p:cNvPr>
            <p:cNvSpPr/>
            <p:nvPr userDrawn="1"/>
          </p:nvSpPr>
          <p:spPr>
            <a:xfrm>
              <a:off x="2876232" y="6281928"/>
              <a:ext cx="576072" cy="576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A02B06F-2A62-CA70-718A-39F70D679508}"/>
                </a:ext>
              </a:extLst>
            </p:cNvPr>
            <p:cNvSpPr/>
            <p:nvPr userDrawn="1"/>
          </p:nvSpPr>
          <p:spPr>
            <a:xfrm>
              <a:off x="3452304" y="6281928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E770F47-FDBD-BC83-C73C-6A5F931E912F}"/>
                </a:ext>
              </a:extLst>
            </p:cNvPr>
            <p:cNvSpPr/>
            <p:nvPr userDrawn="1"/>
          </p:nvSpPr>
          <p:spPr>
            <a:xfrm>
              <a:off x="4028376" y="6281928"/>
              <a:ext cx="576072" cy="576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71CB88E-18B7-78A9-14A6-B0CD5B3FE429}"/>
                </a:ext>
              </a:extLst>
            </p:cNvPr>
            <p:cNvSpPr/>
            <p:nvPr userDrawn="1"/>
          </p:nvSpPr>
          <p:spPr>
            <a:xfrm>
              <a:off x="4604448" y="6281928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517904"/>
            <a:ext cx="5029200" cy="3931920"/>
          </a:xfrm>
        </p:spPr>
        <p:txBody>
          <a:bodyPr lIns="0" anchor="b">
            <a:noAutofit/>
          </a:bodyPr>
          <a:lstStyle>
            <a:lvl1pPr algn="l">
              <a:lnSpc>
                <a:spcPct val="80000"/>
              </a:lnSpc>
              <a:def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7351" y="572886"/>
            <a:ext cx="4608577" cy="57150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2" name="Date Placeholder 3">
            <a:extLst>
              <a:ext uri="{FF2B5EF4-FFF2-40B4-BE49-F238E27FC236}">
                <a16:creationId xmlns:a16="http://schemas.microsoft.com/office/drawing/2014/main" id="{A156C4CF-5CE6-43DE-AA90-A75AB2BB67B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4EA599FC-289F-4C20-9865-DAA03F574EC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771956" y="6356350"/>
            <a:ext cx="3028643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D18BF7DD-991C-4210-9977-3CCAFDB578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951850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164A393-A656-DDEC-2315-695347040E83}"/>
              </a:ext>
            </a:extLst>
          </p:cNvPr>
          <p:cNvSpPr/>
          <p:nvPr userDrawn="1"/>
        </p:nvSpPr>
        <p:spPr>
          <a:xfrm>
            <a:off x="731520" y="1133856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74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35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3C3D54C-F4F9-4FBF-80F6-F45EFD6A2CFF}"/>
              </a:ext>
            </a:extLst>
          </p:cNvPr>
          <p:cNvSpPr/>
          <p:nvPr userDrawn="1"/>
        </p:nvSpPr>
        <p:spPr>
          <a:xfrm>
            <a:off x="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70E28C-9E20-435C-99D0-48CF2909019B}"/>
              </a:ext>
            </a:extLst>
          </p:cNvPr>
          <p:cNvSpPr/>
          <p:nvPr userDrawn="1"/>
        </p:nvSpPr>
        <p:spPr>
          <a:xfrm>
            <a:off x="121339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6EA5A-9289-4E46-9AB8-457FE7AD1491}"/>
              </a:ext>
            </a:extLst>
          </p:cNvPr>
          <p:cNvSpPr/>
          <p:nvPr userDrawn="1"/>
        </p:nvSpPr>
        <p:spPr>
          <a:xfrm>
            <a:off x="182008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25AF3-AF4E-4334-8EF6-9C9C36BFF6E9}"/>
              </a:ext>
            </a:extLst>
          </p:cNvPr>
          <p:cNvSpPr/>
          <p:nvPr userDrawn="1"/>
        </p:nvSpPr>
        <p:spPr>
          <a:xfrm>
            <a:off x="242678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4959B-5FB7-4710-8EB4-C6F2E27C47D4}"/>
              </a:ext>
            </a:extLst>
          </p:cNvPr>
          <p:cNvSpPr/>
          <p:nvPr userDrawn="1"/>
        </p:nvSpPr>
        <p:spPr>
          <a:xfrm>
            <a:off x="3033475" y="0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72CBB0-055F-4C86-A198-4CCA83E0D07C}"/>
              </a:ext>
            </a:extLst>
          </p:cNvPr>
          <p:cNvSpPr/>
          <p:nvPr userDrawn="1"/>
        </p:nvSpPr>
        <p:spPr>
          <a:xfrm>
            <a:off x="364017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07067-9434-4548-88C1-96187DB5A02A}"/>
              </a:ext>
            </a:extLst>
          </p:cNvPr>
          <p:cNvSpPr/>
          <p:nvPr userDrawn="1"/>
        </p:nvSpPr>
        <p:spPr>
          <a:xfrm>
            <a:off x="424686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ACD849-640F-48CE-8342-1AE774134F52}"/>
              </a:ext>
            </a:extLst>
          </p:cNvPr>
          <p:cNvSpPr/>
          <p:nvPr userDrawn="1"/>
        </p:nvSpPr>
        <p:spPr>
          <a:xfrm>
            <a:off x="485356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195952-CF8E-4D15-9CC8-CA4743A73453}"/>
              </a:ext>
            </a:extLst>
          </p:cNvPr>
          <p:cNvSpPr/>
          <p:nvPr userDrawn="1"/>
        </p:nvSpPr>
        <p:spPr>
          <a:xfrm>
            <a:off x="5460256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A4A50-99ED-4ED2-8288-09A681E55857}"/>
              </a:ext>
            </a:extLst>
          </p:cNvPr>
          <p:cNvSpPr/>
          <p:nvPr userDrawn="1"/>
        </p:nvSpPr>
        <p:spPr>
          <a:xfrm>
            <a:off x="606695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5E24E4D-15D7-4BF5-9092-BD4E86DB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548640"/>
            <a:ext cx="4572000" cy="2103120"/>
          </a:xfrm>
        </p:spPr>
        <p:txBody>
          <a:bodyPr lIns="0" anchor="b">
            <a:normAutofit/>
          </a:bodyPr>
          <a:lstStyle>
            <a:lvl1pPr>
              <a:lnSpc>
                <a:spcPct val="80000"/>
              </a:lnSpc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28">
            <a:extLst>
              <a:ext uri="{FF2B5EF4-FFF2-40B4-BE49-F238E27FC236}">
                <a16:creationId xmlns:a16="http://schemas.microsoft.com/office/drawing/2014/main" id="{F5B0F680-047E-4915-A8F5-EFB05A62D5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07060"/>
            <a:ext cx="6071616" cy="6254745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B083665-5C4D-5D9C-5068-E7DF81B599E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75120" y="3429000"/>
            <a:ext cx="4572000" cy="25146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93E355-5671-4FE4-8958-99FC40EF5B1D}"/>
              </a:ext>
            </a:extLst>
          </p:cNvPr>
          <p:cNvSpPr/>
          <p:nvPr userDrawn="1"/>
        </p:nvSpPr>
        <p:spPr>
          <a:xfrm>
            <a:off x="6743700" y="28502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9138" y="6356350"/>
            <a:ext cx="783776" cy="365125"/>
          </a:xfrm>
        </p:spPr>
        <p:txBody>
          <a:bodyPr lIns="0"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3D699E8-339D-4753-8032-13F328C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47214" y="6356350"/>
            <a:ext cx="2808515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24FE381-D866-4C7F-95D5-4CF34B3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0030" y="6356350"/>
            <a:ext cx="78377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2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1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3216" y="1600200"/>
            <a:ext cx="3931920" cy="2468880"/>
          </a:xfrm>
        </p:spPr>
        <p:txBody>
          <a:bodyPr lIns="0" anchor="t"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3B27F20-1796-4DA8-9840-EFA1E9ABA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1" y="3438144"/>
            <a:ext cx="3420479" cy="343814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00" y="4206240"/>
            <a:ext cx="3931920" cy="1828800"/>
          </a:xfrm>
        </p:spPr>
        <p:txBody>
          <a:bodyPr lIns="0" numCol="1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2200" y="6356350"/>
            <a:ext cx="1005116" cy="365125"/>
          </a:xfrm>
        </p:spPr>
        <p:txBody>
          <a:bodyPr lIns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8829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7ADB92-0B1B-4197-89C6-501F170642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435096"/>
            <a:ext cx="3438144" cy="3438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E6F19-D213-4BFC-8D80-D66C9D2BD837}"/>
              </a:ext>
            </a:extLst>
          </p:cNvPr>
          <p:cNvSpPr>
            <a:spLocks noChangeAspect="1"/>
          </p:cNvSpPr>
          <p:nvPr userDrawn="1"/>
        </p:nvSpPr>
        <p:spPr>
          <a:xfrm>
            <a:off x="3429001" y="0"/>
            <a:ext cx="3420479" cy="3438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2BCC36-E2CF-410A-AD2C-722D76849BDC}"/>
              </a:ext>
            </a:extLst>
          </p:cNvPr>
          <p:cNvSpPr/>
          <p:nvPr userDrawn="1"/>
        </p:nvSpPr>
        <p:spPr>
          <a:xfrm>
            <a:off x="7442200" y="1134423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52582-71CF-00F8-8014-99BF801E3F7C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3438144" cy="34198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0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4A94B9-9E00-4DD6-BCD4-604645044CAD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9AA0F-90FD-444F-B618-EE6F4C1F122A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5D740-BF58-4DAE-A85B-5EF9B6EE3615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B3B2E1-FF09-40A7-993A-BFF59632C25C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9981C2-BC8B-44CC-9A8B-A5B381264380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FAAD0A-E8F9-47F8-874E-433E4C9A92AC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71ABB2-3607-4850-A2E7-141BF30EA1E4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FBB6AA-DB66-48A4-BBD2-9B36C02E5371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AC868-5C63-419B-8791-593862E707C6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6AF71-D03B-4190-8590-1688288FB9F2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A6CEDE-A238-4C3A-B315-B3D3081EC7CC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ACE100-6140-4208-8CE9-DFE45B35007E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75F84B-6DC9-4492-A492-95E4ABEF1B78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788D4C-E960-45E8-ABC4-72FC2128647B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8D71AB-A26E-43A9-B413-A59CFBCDD9B1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1E9C91-A1C1-432A-9523-A511B304162F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D3C8E1-8F58-4916-9097-718454DAC9FC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465436-7CD8-4713-84B2-BE392283D71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4BFDB3-CC2F-4666-9557-90812A8E5147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D356C3-53D1-4AF1-B3FD-AEEFF75FDB5C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89E7C-AF7A-4E82-B01B-1A945C7BBF79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05B19F-DE4A-4705-A964-0579015AED0E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D299157-3482-4535-BECD-566EFFF308AD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8CCBF5-CCDC-43C9-B57D-B9DAE23B58BE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12D896-790A-420A-BBFB-AFDB7BD9B603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941E70-EE67-4F80-B753-2F6426D0A9DA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51E552-2222-4200-8E39-4DF2BEB677FD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3002CA-9883-43A9-B000-00F9F7A14D27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1A1E0B-5D8C-42BB-8493-4A6E267A7C73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E86EA3-C77E-4F5B-B2D8-06ACD07DECA4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D0E5EA-DA68-48FA-984B-26F2185EF431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1E5F851-80EC-44A1-B97A-D40F00A63A11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6D6FCB-D2DE-4100-B034-4F158AA21763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3C2CDE-BD78-4521-A433-7332BF3D57FA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9FDBCD91-EE94-4107-8814-059FE0E8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22960"/>
            <a:ext cx="5029200" cy="3474720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A378BB-A5C4-B488-66D0-67352E965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7280" y="5138928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8210B3D-B146-5C61-9C02-6F9BC9B1F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577840"/>
            <a:ext cx="5029200" cy="457200"/>
          </a:xfr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ramed picture lef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648" y="1517904"/>
            <a:ext cx="5029200" cy="3931920"/>
          </a:xfrm>
        </p:spPr>
        <p:txBody>
          <a:bodyPr lIns="0" anchor="b">
            <a:normAutofit/>
          </a:bodyPr>
          <a:lstStyle>
            <a:lvl1pPr>
              <a:lnSpc>
                <a:spcPct val="80000"/>
              </a:lnSpc>
              <a:def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71946" y="553071"/>
            <a:ext cx="4101633" cy="511632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7648" y="5577840"/>
            <a:ext cx="5029200" cy="727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0" y="4010202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571944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1148016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172408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2300160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2876232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3452304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4028376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460444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518052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5180520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5180520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5180520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5180520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5180520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5180520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5180520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5180520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5180520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5180520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5180520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571944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1148016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1724088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230016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287623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345230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4028376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460444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292027F-AAE9-4110-9FB9-9485D82493DC}"/>
              </a:ext>
            </a:extLst>
          </p:cNvPr>
          <p:cNvSpPr/>
          <p:nvPr userDrawn="1"/>
        </p:nvSpPr>
        <p:spPr>
          <a:xfrm>
            <a:off x="6327648" y="1133856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12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0" y="54864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FFED0C-C9D9-439B-8A01-3C4181694F90}"/>
              </a:ext>
            </a:extLst>
          </p:cNvPr>
          <p:cNvSpPr/>
          <p:nvPr userDrawn="1"/>
        </p:nvSpPr>
        <p:spPr>
          <a:xfrm>
            <a:off x="0" y="6858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12DC0D-3BAD-4A09-83DE-A880AF5D71CB}"/>
              </a:ext>
            </a:extLst>
          </p:cNvPr>
          <p:cNvSpPr/>
          <p:nvPr userDrawn="1"/>
        </p:nvSpPr>
        <p:spPr>
          <a:xfrm>
            <a:off x="0" y="17145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0" y="20574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3216" y="1600200"/>
            <a:ext cx="3931920" cy="2468880"/>
          </a:xfrm>
        </p:spPr>
        <p:txBody>
          <a:bodyPr lIns="0" anchor="t">
            <a:normAutofit/>
          </a:bodyPr>
          <a:lstStyle>
            <a:lvl1pPr mar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81336A6-FDB1-681C-EC4F-5339DD8CCF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61288" y="292608"/>
            <a:ext cx="5358384" cy="6172200"/>
          </a:xfrm>
        </p:spPr>
        <p:txBody>
          <a:bodyPr anchor="ctr">
            <a:normAutofit/>
          </a:bodyPr>
          <a:lstStyle>
            <a:lvl1pPr>
              <a:spcBef>
                <a:spcPts val="1600"/>
              </a:spcBef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A1B7E8-2CFA-29DD-500E-429274984C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43216" y="4206240"/>
            <a:ext cx="3931920" cy="201168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8E0B9BB-DE60-45D5-BB83-F9309D54A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C1814D13-F502-4AE1-80E4-7479F579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4AA35C5-6F41-4930-94A5-EE0C6511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E699F-5AAB-313F-E7C1-1C2F2A9D7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16" y="1133856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8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1FA9687-5666-46AC-B2C5-FDA4A4EF6670}"/>
              </a:ext>
            </a:extLst>
          </p:cNvPr>
          <p:cNvSpPr/>
          <p:nvPr userDrawn="1"/>
        </p:nvSpPr>
        <p:spPr>
          <a:xfrm>
            <a:off x="6099048" y="2560320"/>
            <a:ext cx="6089904" cy="4297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0B6809-6EF5-4C1C-AE26-93D43D084EE4}"/>
              </a:ext>
            </a:extLst>
          </p:cNvPr>
          <p:cNvSpPr/>
          <p:nvPr userDrawn="1"/>
        </p:nvSpPr>
        <p:spPr>
          <a:xfrm>
            <a:off x="0" y="2560320"/>
            <a:ext cx="6099048" cy="4297680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5017194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430045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5375565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358371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286696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215022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322533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1791855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1433484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6092307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358371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4658823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1075113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250859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716742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5733936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3942081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8EB2E-CD96-47B9-A63A-8D18CCA89512}"/>
              </a:ext>
            </a:extLst>
          </p:cNvPr>
          <p:cNvSpPr/>
          <p:nvPr userDrawn="1"/>
        </p:nvSpPr>
        <p:spPr>
          <a:xfrm>
            <a:off x="1146787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8708E-067F-4FA9-BA12-1C4EA2B37A63}"/>
              </a:ext>
            </a:extLst>
          </p:cNvPr>
          <p:cNvSpPr/>
          <p:nvPr userDrawn="1"/>
        </p:nvSpPr>
        <p:spPr>
          <a:xfrm>
            <a:off x="1075113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5FFEA-E06D-408B-A778-0B32F03EFF9F}"/>
              </a:ext>
            </a:extLst>
          </p:cNvPr>
          <p:cNvSpPr/>
          <p:nvPr userDrawn="1"/>
        </p:nvSpPr>
        <p:spPr>
          <a:xfrm>
            <a:off x="1182624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8561E-6688-489C-BA9B-9C5D3AD90706}"/>
              </a:ext>
            </a:extLst>
          </p:cNvPr>
          <p:cNvSpPr/>
          <p:nvPr userDrawn="1"/>
        </p:nvSpPr>
        <p:spPr>
          <a:xfrm>
            <a:off x="10034388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BE74A-DCDC-4736-A000-7680D880DF04}"/>
              </a:ext>
            </a:extLst>
          </p:cNvPr>
          <p:cNvSpPr/>
          <p:nvPr userDrawn="1"/>
        </p:nvSpPr>
        <p:spPr>
          <a:xfrm>
            <a:off x="931764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30A29-CB1B-4217-961C-E14F3593D004}"/>
              </a:ext>
            </a:extLst>
          </p:cNvPr>
          <p:cNvSpPr/>
          <p:nvPr userDrawn="1"/>
        </p:nvSpPr>
        <p:spPr>
          <a:xfrm>
            <a:off x="8600904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C4995-9291-4EC8-9EE7-99138E697D86}"/>
              </a:ext>
            </a:extLst>
          </p:cNvPr>
          <p:cNvSpPr/>
          <p:nvPr userDrawn="1"/>
        </p:nvSpPr>
        <p:spPr>
          <a:xfrm>
            <a:off x="967601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7B342-9394-4E5F-BE39-DC03310AD81F}"/>
              </a:ext>
            </a:extLst>
          </p:cNvPr>
          <p:cNvSpPr/>
          <p:nvPr userDrawn="1"/>
        </p:nvSpPr>
        <p:spPr>
          <a:xfrm>
            <a:off x="8242533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4940C5-39A1-40E8-8A26-EDA81A5FF6E2}"/>
              </a:ext>
            </a:extLst>
          </p:cNvPr>
          <p:cNvSpPr/>
          <p:nvPr userDrawn="1"/>
        </p:nvSpPr>
        <p:spPr>
          <a:xfrm>
            <a:off x="7884162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8A38-2DB0-40ED-A3BD-7B0DBF3DC185}"/>
              </a:ext>
            </a:extLst>
          </p:cNvPr>
          <p:cNvSpPr/>
          <p:nvPr userDrawn="1"/>
        </p:nvSpPr>
        <p:spPr>
          <a:xfrm>
            <a:off x="6809049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22658B-4E93-40D4-8683-4BFDB7FD28AC}"/>
              </a:ext>
            </a:extLst>
          </p:cNvPr>
          <p:cNvSpPr/>
          <p:nvPr userDrawn="1"/>
        </p:nvSpPr>
        <p:spPr>
          <a:xfrm>
            <a:off x="11109501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94E203-4D9D-4315-811B-6AEBDA949895}"/>
              </a:ext>
            </a:extLst>
          </p:cNvPr>
          <p:cNvSpPr/>
          <p:nvPr userDrawn="1"/>
        </p:nvSpPr>
        <p:spPr>
          <a:xfrm>
            <a:off x="7525791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8DF5A4-693E-486D-BAB8-69D0BDAE74CE}"/>
              </a:ext>
            </a:extLst>
          </p:cNvPr>
          <p:cNvSpPr/>
          <p:nvPr userDrawn="1"/>
        </p:nvSpPr>
        <p:spPr>
          <a:xfrm>
            <a:off x="8959275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BA4F83-ED0B-439D-983D-DBBFB23D2612}"/>
              </a:ext>
            </a:extLst>
          </p:cNvPr>
          <p:cNvSpPr/>
          <p:nvPr userDrawn="1"/>
        </p:nvSpPr>
        <p:spPr>
          <a:xfrm>
            <a:off x="716742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B3F76F-9FC5-454E-9B4F-C471289878CD}"/>
              </a:ext>
            </a:extLst>
          </p:cNvPr>
          <p:cNvSpPr/>
          <p:nvPr userDrawn="1"/>
        </p:nvSpPr>
        <p:spPr>
          <a:xfrm>
            <a:off x="645067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B303D9-4182-4C78-A463-7ED50F26193B}"/>
              </a:ext>
            </a:extLst>
          </p:cNvPr>
          <p:cNvSpPr/>
          <p:nvPr userDrawn="1"/>
        </p:nvSpPr>
        <p:spPr>
          <a:xfrm>
            <a:off x="1039275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10515600" cy="1463040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8AE114F-BA87-536C-036A-0DB6E0BE7D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41248" y="3474720"/>
            <a:ext cx="4544568" cy="2514600"/>
          </a:xfrm>
        </p:spPr>
        <p:txBody>
          <a:bodyPr anchor="t">
            <a:normAutofit/>
          </a:bodyPr>
          <a:lstStyle>
            <a:lvl1pPr marL="0" indent="0">
              <a:spcBef>
                <a:spcPts val="160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6DAC790-B1F2-BF98-BA0C-C7E1773C47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5120" y="3474720"/>
            <a:ext cx="4544568" cy="2514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4" name="Date Placeholder 3">
            <a:extLst>
              <a:ext uri="{FF2B5EF4-FFF2-40B4-BE49-F238E27FC236}">
                <a16:creationId xmlns:a16="http://schemas.microsoft.com/office/drawing/2014/main" id="{403A449B-E2DB-41B6-A150-A5C66BE7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1D45A931-0FDA-46B3-A78A-EDB46C29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43592334-BF43-483B-9ED5-B96DF770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5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68" r:id="rId4"/>
    <p:sldLayoutId id="2147483674" r:id="rId5"/>
    <p:sldLayoutId id="2147483656" r:id="rId6"/>
    <p:sldLayoutId id="2147483676" r:id="rId7"/>
    <p:sldLayoutId id="2147483691" r:id="rId8"/>
    <p:sldLayoutId id="2147483679" r:id="rId9"/>
    <p:sldLayoutId id="2147483692" r:id="rId10"/>
    <p:sldLayoutId id="2147483693" r:id="rId11"/>
    <p:sldLayoutId id="2147483673" r:id="rId12"/>
    <p:sldLayoutId id="214748368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Custom 1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1353C"/>
      </a:accent1>
      <a:accent2>
        <a:srgbClr val="DB8802"/>
      </a:accent2>
      <a:accent3>
        <a:srgbClr val="D91D62"/>
      </a:accent3>
      <a:accent4>
        <a:srgbClr val="42529B"/>
      </a:accent4>
      <a:accent5>
        <a:srgbClr val="CBDA00"/>
      </a:accent5>
      <a:accent6>
        <a:srgbClr val="76DCFD"/>
      </a:accent6>
      <a:hlink>
        <a:srgbClr val="0563C1"/>
      </a:hlink>
      <a:folHlink>
        <a:srgbClr val="954F72"/>
      </a:folHlink>
    </a:clrScheme>
    <a:fontScheme name="Custom 61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 presentation_V1_win32_EF_v3" id="{C1B0A8D0-9AA0-40AF-A770-3ACC1E8A96D3}" vid="{CB18F5D6-447A-4043-9583-16EEB5BF63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F7DB28BE-4CC0-4691-9CA5-2BA850A679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172974-42F8-4DE5-A936-8FC698C36730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C03C5E8-6E73-4A29-90A5-6BDD54A3FA1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Arial</vt:lpstr>
      <vt:lpstr>Calibri</vt:lpstr>
      <vt:lpstr>Gill Sans Nova</vt:lpstr>
      <vt:lpstr>Custom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 presentation</dc:title>
  <dc:creator>Eric X Z Pan</dc:creator>
  <cp:lastModifiedBy>a4511</cp:lastModifiedBy>
  <cp:revision>7</cp:revision>
  <dcterms:created xsi:type="dcterms:W3CDTF">2021-07-29T05:11:00Z</dcterms:created>
  <dcterms:modified xsi:type="dcterms:W3CDTF">2024-10-25T16:53:09Z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