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99" r:id="rId6"/>
    <p:sldId id="257" r:id="rId7"/>
    <p:sldId id="261" r:id="rId8"/>
    <p:sldId id="259" r:id="rId9"/>
    <p:sldId id="263" r:id="rId10"/>
    <p:sldId id="265" r:id="rId11"/>
    <p:sldId id="304" r:id="rId12"/>
    <p:sldId id="306" r:id="rId13"/>
    <p:sldId id="267" r:id="rId14"/>
    <p:sldId id="305" r:id="rId15"/>
    <p:sldId id="307"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039" autoAdjust="0"/>
    <p:restoredTop sz="94640"/>
  </p:normalViewPr>
  <p:slideViewPr>
    <p:cSldViewPr snapToGrid="0">
      <p:cViewPr varScale="1">
        <p:scale>
          <a:sx n="61" d="100"/>
          <a:sy n="61" d="100"/>
        </p:scale>
        <p:origin x="72" y="118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3812" y="1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2" csCatId="accent5" phldr="1"/>
      <dgm:spPr/>
      <dgm:t>
        <a:bodyPr/>
        <a:lstStyle/>
        <a:p>
          <a:endParaRPr lang="en-US"/>
        </a:p>
      </dgm:t>
    </dgm:pt>
    <dgm:pt modelId="{A8C03FBB-4A75-4460-AEA6-DEAEB9C61496}">
      <dgm:prSet phldrT="[Text]" phldr="0" custT="1"/>
      <dgm:spPr/>
      <dgm:t>
        <a:bodyPr/>
        <a:lstStyle/>
        <a:p>
          <a:pPr>
            <a:defRPr b="1"/>
          </a:pPr>
          <a:r>
            <a:rPr lang="en-US" sz="1800" dirty="0">
              <a:solidFill>
                <a:schemeClr val="bg1"/>
              </a:solidFill>
              <a:latin typeface="+mn-lt"/>
            </a:rPr>
            <a:t>Q3</a:t>
          </a:r>
        </a:p>
      </dgm:t>
    </dgm:pt>
    <dgm:pt modelId="{4E972F7F-4B1B-47AA-A25B-1FFC561F1C76}" type="parTrans" cxnId="{D3D81948-D963-4D1E-AE16-9705EAF510FC}">
      <dgm:prSet/>
      <dgm:spPr/>
      <dgm:t>
        <a:bodyPr/>
        <a:lstStyle/>
        <a:p>
          <a:endParaRPr lang="en-US" sz="1800">
            <a:latin typeface="+mn-lt"/>
          </a:endParaRPr>
        </a:p>
      </dgm:t>
    </dgm:pt>
    <dgm:pt modelId="{67361508-930A-4A23-8CFC-BB56DA645C3C}" type="sibTrans" cxnId="{D3D81948-D963-4D1E-AE16-9705EAF510FC}">
      <dgm:prSet/>
      <dgm:spPr/>
      <dgm:t>
        <a:bodyPr/>
        <a:lstStyle/>
        <a:p>
          <a:endParaRPr lang="en-US" sz="1800">
            <a:latin typeface="+mn-lt"/>
          </a:endParaRPr>
        </a:p>
      </dgm:t>
    </dgm:pt>
    <dgm:pt modelId="{5E71F362-34DF-4EEC-92A3-0EFE450E05E4}">
      <dgm:prSet phldrT="[Text]" phldr="0" custT="1"/>
      <dgm:spPr/>
      <dgm:t>
        <a:bodyPr lIns="182880" tIns="182880" rIns="182880" bIns="182880"/>
        <a:lstStyle/>
        <a:p>
          <a:pPr algn="ctr"/>
          <a:r>
            <a:rPr lang="en-US" sz="1800" dirty="0">
              <a:latin typeface="+mn-lt"/>
            </a:rPr>
            <a:t>Market research</a:t>
          </a:r>
        </a:p>
      </dgm:t>
    </dgm:pt>
    <dgm:pt modelId="{8E5EE4D1-908E-455C-B8B3-281AD42DEC9A}" type="parTrans" cxnId="{B99CA6C9-28D1-4DDB-B8EC-AED73AD115CA}">
      <dgm:prSet/>
      <dgm:spPr/>
      <dgm:t>
        <a:bodyPr/>
        <a:lstStyle/>
        <a:p>
          <a:endParaRPr lang="en-US" sz="1800">
            <a:latin typeface="+mn-lt"/>
          </a:endParaRPr>
        </a:p>
      </dgm:t>
    </dgm:pt>
    <dgm:pt modelId="{B208B24A-E9FD-40A9-B764-FB7C2B7ED8B9}" type="sibTrans" cxnId="{B99CA6C9-28D1-4DDB-B8EC-AED73AD115CA}">
      <dgm:prSet/>
      <dgm:spPr/>
      <dgm:t>
        <a:bodyPr/>
        <a:lstStyle/>
        <a:p>
          <a:endParaRPr lang="en-US" sz="1800">
            <a:latin typeface="+mn-lt"/>
          </a:endParaRPr>
        </a:p>
      </dgm:t>
    </dgm:pt>
    <dgm:pt modelId="{91969DED-4CB8-4A14-A50B-3F7B848E46B5}">
      <dgm:prSet phldrT="[Text]" phldr="0" custT="1"/>
      <dgm:spPr/>
      <dgm:t>
        <a:bodyPr/>
        <a:lstStyle/>
        <a:p>
          <a:pPr>
            <a:defRPr b="1"/>
          </a:pPr>
          <a:r>
            <a:rPr lang="en-US" sz="1800" dirty="0">
              <a:solidFill>
                <a:schemeClr val="bg1"/>
              </a:solidFill>
              <a:latin typeface="+mn-lt"/>
            </a:rPr>
            <a:t>Q4</a:t>
          </a:r>
        </a:p>
      </dgm:t>
    </dgm:pt>
    <dgm:pt modelId="{441CD73D-85E1-42A6-BCF8-362A3247E2F3}" type="parTrans" cxnId="{537F2ED0-8BD0-4AD5-B60D-89B660EDA1AC}">
      <dgm:prSet/>
      <dgm:spPr/>
      <dgm:t>
        <a:bodyPr/>
        <a:lstStyle/>
        <a:p>
          <a:endParaRPr lang="en-US" sz="1800">
            <a:latin typeface="+mn-lt"/>
          </a:endParaRPr>
        </a:p>
      </dgm:t>
    </dgm:pt>
    <dgm:pt modelId="{81CA8AA2-C0C3-4381-BA8B-413EDD578B83}" type="sibTrans" cxnId="{537F2ED0-8BD0-4AD5-B60D-89B660EDA1AC}">
      <dgm:prSet/>
      <dgm:spPr/>
      <dgm:t>
        <a:bodyPr/>
        <a:lstStyle/>
        <a:p>
          <a:endParaRPr lang="en-US" sz="1800">
            <a:latin typeface="+mn-lt"/>
          </a:endParaRPr>
        </a:p>
      </dgm:t>
    </dgm:pt>
    <dgm:pt modelId="{8A04F340-E8E1-4146-9905-E7ADCAEAABD7}">
      <dgm:prSet phldrT="[Text]" phldr="0" custT="1"/>
      <dgm:spPr/>
      <dgm:t>
        <a:bodyPr lIns="182880" tIns="182880" rIns="182880" bIns="182880"/>
        <a:lstStyle/>
        <a:p>
          <a:pPr algn="ctr"/>
          <a:r>
            <a:rPr lang="en-US" sz="1800" dirty="0">
              <a:latin typeface="+mn-lt"/>
            </a:rPr>
            <a:t>Product development</a:t>
          </a:r>
        </a:p>
      </dgm:t>
    </dgm:pt>
    <dgm:pt modelId="{4EBD5EC2-45ED-4ED6-8376-97D155A911AE}" type="parTrans" cxnId="{E636BFFB-0404-4D4B-B3F0-C64FDFD9DDEF}">
      <dgm:prSet/>
      <dgm:spPr/>
      <dgm:t>
        <a:bodyPr/>
        <a:lstStyle/>
        <a:p>
          <a:endParaRPr lang="en-US" sz="1800">
            <a:latin typeface="+mn-lt"/>
          </a:endParaRPr>
        </a:p>
      </dgm:t>
    </dgm:pt>
    <dgm:pt modelId="{F9CD2A04-6A34-4104-A971-391788B88F55}" type="sibTrans" cxnId="{E636BFFB-0404-4D4B-B3F0-C64FDFD9DDEF}">
      <dgm:prSet/>
      <dgm:spPr/>
      <dgm:t>
        <a:bodyPr/>
        <a:lstStyle/>
        <a:p>
          <a:endParaRPr lang="en-US" sz="1800">
            <a:latin typeface="+mn-lt"/>
          </a:endParaRPr>
        </a:p>
      </dgm:t>
    </dgm:pt>
    <dgm:pt modelId="{3CC73758-10C1-47F8-AFA7-1A986D4DDD60}">
      <dgm:prSet phldrT="[Text]" phldr="0" custT="1"/>
      <dgm:spPr/>
      <dgm:t>
        <a:bodyPr/>
        <a:lstStyle/>
        <a:p>
          <a:pPr>
            <a:defRPr b="1"/>
          </a:pPr>
          <a:r>
            <a:rPr lang="en-US" sz="1800" dirty="0">
              <a:solidFill>
                <a:schemeClr val="bg1"/>
              </a:solidFill>
              <a:latin typeface="+mn-lt"/>
            </a:rPr>
            <a:t>Q1</a:t>
          </a:r>
        </a:p>
      </dgm:t>
    </dgm:pt>
    <dgm:pt modelId="{FF6AE4B6-4A2F-49EE-9316-9AF55E77838B}" type="parTrans" cxnId="{4A69F85D-5C15-48FD-893A-B3050E1BADEB}">
      <dgm:prSet/>
      <dgm:spPr/>
      <dgm:t>
        <a:bodyPr/>
        <a:lstStyle/>
        <a:p>
          <a:endParaRPr lang="en-US" sz="1800">
            <a:latin typeface="+mn-lt"/>
          </a:endParaRPr>
        </a:p>
      </dgm:t>
    </dgm:pt>
    <dgm:pt modelId="{D8170BBA-6035-4773-8431-FEDD687647FF}" type="sibTrans" cxnId="{4A69F85D-5C15-48FD-893A-B3050E1BADEB}">
      <dgm:prSet/>
      <dgm:spPr/>
      <dgm:t>
        <a:bodyPr/>
        <a:lstStyle/>
        <a:p>
          <a:endParaRPr lang="en-US" sz="1800">
            <a:latin typeface="+mn-lt"/>
          </a:endParaRPr>
        </a:p>
      </dgm:t>
    </dgm:pt>
    <dgm:pt modelId="{FD9CA14A-483C-4869-B0C1-7C5FB7EEDBCC}">
      <dgm:prSet phldrT="[Text]" phldr="0" custT="1"/>
      <dgm:spPr/>
      <dgm:t>
        <a:bodyPr lIns="182880" tIns="182880" rIns="182880" bIns="182880"/>
        <a:lstStyle/>
        <a:p>
          <a:pPr algn="ctr"/>
          <a:r>
            <a:rPr lang="en-US" sz="1800" dirty="0">
              <a:latin typeface="+mn-lt"/>
            </a:rPr>
            <a:t> User </a:t>
          </a:r>
          <a:br>
            <a:rPr lang="en-US" sz="1800" dirty="0">
              <a:latin typeface="+mn-lt"/>
            </a:rPr>
          </a:br>
          <a:r>
            <a:rPr lang="en-US" sz="1800" dirty="0">
              <a:latin typeface="+mn-lt"/>
            </a:rPr>
            <a:t>testing</a:t>
          </a:r>
        </a:p>
      </dgm:t>
    </dgm:pt>
    <dgm:pt modelId="{8182A92F-45BA-4CD1-8E43-0B0810A50FEB}" type="parTrans" cxnId="{5EDA943F-300F-408A-A52E-3D5140FD5C22}">
      <dgm:prSet/>
      <dgm:spPr/>
      <dgm:t>
        <a:bodyPr/>
        <a:lstStyle/>
        <a:p>
          <a:endParaRPr lang="en-US" sz="1800">
            <a:latin typeface="+mn-lt"/>
          </a:endParaRPr>
        </a:p>
      </dgm:t>
    </dgm:pt>
    <dgm:pt modelId="{914BB93C-EA8A-4B5B-8F06-30DA7C7F4B7B}" type="sibTrans" cxnId="{5EDA943F-300F-408A-A52E-3D5140FD5C22}">
      <dgm:prSet/>
      <dgm:spPr/>
      <dgm:t>
        <a:bodyPr/>
        <a:lstStyle/>
        <a:p>
          <a:endParaRPr lang="en-US" sz="1800">
            <a:latin typeface="+mn-lt"/>
          </a:endParaRPr>
        </a:p>
      </dgm:t>
    </dgm:pt>
    <dgm:pt modelId="{D2FE027B-4161-41E1-B4D4-02AECB2E3FA0}">
      <dgm:prSet phldrT="[Text]" phldr="0" custT="1"/>
      <dgm:spPr/>
      <dgm:t>
        <a:bodyPr/>
        <a:lstStyle/>
        <a:p>
          <a:pPr>
            <a:defRPr b="1"/>
          </a:pPr>
          <a:r>
            <a:rPr lang="en-US" sz="1800" dirty="0">
              <a:solidFill>
                <a:schemeClr val="bg1"/>
              </a:solidFill>
              <a:latin typeface="+mn-lt"/>
            </a:rPr>
            <a:t>Q2</a:t>
          </a:r>
        </a:p>
      </dgm:t>
    </dgm:pt>
    <dgm:pt modelId="{88680CFE-3CE0-4842-B3D3-716D3B671238}" type="parTrans" cxnId="{4F4F82A2-02F1-492B-96C1-46C070BEFCE3}">
      <dgm:prSet/>
      <dgm:spPr/>
      <dgm:t>
        <a:bodyPr/>
        <a:lstStyle/>
        <a:p>
          <a:endParaRPr lang="en-US" sz="1800">
            <a:latin typeface="+mn-lt"/>
          </a:endParaRPr>
        </a:p>
      </dgm:t>
    </dgm:pt>
    <dgm:pt modelId="{4D59E06B-629C-40B5-96D3-423B7A56C945}" type="sibTrans" cxnId="{4F4F82A2-02F1-492B-96C1-46C070BEFCE3}">
      <dgm:prSet/>
      <dgm:spPr/>
      <dgm:t>
        <a:bodyPr/>
        <a:lstStyle/>
        <a:p>
          <a:endParaRPr lang="en-US" sz="1800">
            <a:latin typeface="+mn-lt"/>
          </a:endParaRPr>
        </a:p>
      </dgm:t>
    </dgm:pt>
    <dgm:pt modelId="{2BE415B7-7185-4956-8487-237B40BC0EE5}">
      <dgm:prSet phldrT="[Text]" phldr="0" custT="1"/>
      <dgm:spPr/>
      <dgm:t>
        <a:bodyPr lIns="182880" tIns="182880" rIns="182880" bIns="182880"/>
        <a:lstStyle/>
        <a:p>
          <a:pPr algn="ctr"/>
          <a:r>
            <a:rPr lang="en-US" sz="1800" dirty="0">
              <a:latin typeface="+mn-lt"/>
            </a:rPr>
            <a:t>Product launch</a:t>
          </a:r>
        </a:p>
      </dgm:t>
    </dgm:pt>
    <dgm:pt modelId="{A38E847E-0D1D-4F40-9A71-4D5999ADE08B}" type="parTrans" cxnId="{CB32A309-9CA9-4554-941D-519A91A9E733}">
      <dgm:prSet/>
      <dgm:spPr/>
      <dgm:t>
        <a:bodyPr/>
        <a:lstStyle/>
        <a:p>
          <a:endParaRPr lang="en-US" sz="1800">
            <a:latin typeface="+mn-lt"/>
          </a:endParaRPr>
        </a:p>
      </dgm:t>
    </dgm:pt>
    <dgm:pt modelId="{F0D1C61C-E3F2-49BA-A2D8-C04A81308E5D}" type="sibTrans" cxnId="{CB32A309-9CA9-4554-941D-519A91A9E733}">
      <dgm:prSet/>
      <dgm:spPr/>
      <dgm:t>
        <a:bodyPr/>
        <a:lstStyle/>
        <a:p>
          <a:endParaRPr lang="en-US" sz="1800">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custScaleX="91089"/>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custScaleX="91089"/>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5">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custScaleX="91089"/>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5">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custScaleX="91089"/>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5">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3086099"/>
          <a:ext cx="5357813" cy="0"/>
        </a:xfrm>
        <a:prstGeom prst="line">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18850" y="3314471"/>
          <a:ext cx="1719732"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Q3</a:t>
          </a:r>
        </a:p>
      </dsp:txBody>
      <dsp:txXfrm>
        <a:off x="118850" y="3314471"/>
        <a:ext cx="1719732" cy="697458"/>
      </dsp:txXfrm>
    </dsp:sp>
    <dsp:sp modelId="{BA29120C-7C6B-4F62-9079-4AD528BC0744}">
      <dsp:nvSpPr>
        <dsp:cNvPr id="0" name=""/>
        <dsp:cNvSpPr/>
      </dsp:nvSpPr>
      <dsp:spPr>
        <a:xfrm>
          <a:off x="88667" y="861021"/>
          <a:ext cx="1780098"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Market research</a:t>
          </a:r>
        </a:p>
      </dsp:txBody>
      <dsp:txXfrm>
        <a:off x="140039" y="912393"/>
        <a:ext cx="1677354" cy="949616"/>
      </dsp:txXfrm>
    </dsp:sp>
    <dsp:sp modelId="{A95DB80B-444A-4D69-B205-3A801BB8524A}">
      <dsp:nvSpPr>
        <dsp:cNvPr id="0" name=""/>
        <dsp:cNvSpPr/>
      </dsp:nvSpPr>
      <dsp:spPr>
        <a:xfrm>
          <a:off x="978716" y="1913381"/>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252310" y="2160269"/>
          <a:ext cx="1719732"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Q4</a:t>
          </a:r>
        </a:p>
      </dsp:txBody>
      <dsp:txXfrm>
        <a:off x="1252310" y="2160269"/>
        <a:ext cx="1719732" cy="697458"/>
      </dsp:txXfrm>
    </dsp:sp>
    <dsp:sp modelId="{FA19A0AA-8B0B-4AA8-A80D-08CFFDD3F112}">
      <dsp:nvSpPr>
        <dsp:cNvPr id="0" name=""/>
        <dsp:cNvSpPr/>
      </dsp:nvSpPr>
      <dsp:spPr>
        <a:xfrm>
          <a:off x="932425"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22127" y="4258818"/>
          <a:ext cx="1780098"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Product development</a:t>
          </a:r>
        </a:p>
      </dsp:txBody>
      <dsp:txXfrm>
        <a:off x="1273499" y="4310190"/>
        <a:ext cx="1677354" cy="949616"/>
      </dsp:txXfrm>
    </dsp:sp>
    <dsp:sp modelId="{DBD74D6B-057A-432C-9067-BF618C19EB2A}">
      <dsp:nvSpPr>
        <dsp:cNvPr id="0" name=""/>
        <dsp:cNvSpPr/>
      </dsp:nvSpPr>
      <dsp:spPr>
        <a:xfrm>
          <a:off x="2112176" y="308609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385770" y="3314471"/>
          <a:ext cx="1719732"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Q1</a:t>
          </a:r>
        </a:p>
      </dsp:txBody>
      <dsp:txXfrm>
        <a:off x="2385770" y="3314471"/>
        <a:ext cx="1719732" cy="697458"/>
      </dsp:txXfrm>
    </dsp:sp>
    <dsp:sp modelId="{0F979253-FD39-4920-BFCA-78C564B167EA}">
      <dsp:nvSpPr>
        <dsp:cNvPr id="0" name=""/>
        <dsp:cNvSpPr/>
      </dsp:nvSpPr>
      <dsp:spPr>
        <a:xfrm>
          <a:off x="2065885"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355587" y="861021"/>
          <a:ext cx="1780098"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 User </a:t>
          </a:r>
          <a:br>
            <a:rPr lang="en-US" sz="1800" kern="1200" dirty="0">
              <a:latin typeface="+mn-lt"/>
            </a:rPr>
          </a:br>
          <a:r>
            <a:rPr lang="en-US" sz="1800" kern="1200" dirty="0">
              <a:latin typeface="+mn-lt"/>
            </a:rPr>
            <a:t>testing</a:t>
          </a:r>
        </a:p>
      </dsp:txBody>
      <dsp:txXfrm>
        <a:off x="2406959" y="912393"/>
        <a:ext cx="1677354" cy="949616"/>
      </dsp:txXfrm>
    </dsp:sp>
    <dsp:sp modelId="{DCAE8A46-752C-4E82-84CE-E790E1F2918E}">
      <dsp:nvSpPr>
        <dsp:cNvPr id="0" name=""/>
        <dsp:cNvSpPr/>
      </dsp:nvSpPr>
      <dsp:spPr>
        <a:xfrm>
          <a:off x="3245636" y="1913381"/>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519230" y="2160269"/>
          <a:ext cx="1719732"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Q2</a:t>
          </a:r>
        </a:p>
      </dsp:txBody>
      <dsp:txXfrm>
        <a:off x="3519230" y="2160269"/>
        <a:ext cx="1719732" cy="697458"/>
      </dsp:txXfrm>
    </dsp:sp>
    <dsp:sp modelId="{B6459BF8-D2C3-4018-9C28-98667DC203F4}">
      <dsp:nvSpPr>
        <dsp:cNvPr id="0" name=""/>
        <dsp:cNvSpPr/>
      </dsp:nvSpPr>
      <dsp:spPr>
        <a:xfrm>
          <a:off x="3199344"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489047" y="4258818"/>
          <a:ext cx="1780098"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Product launch</a:t>
          </a:r>
        </a:p>
      </dsp:txBody>
      <dsp:txXfrm>
        <a:off x="3540419" y="4310190"/>
        <a:ext cx="1677354" cy="949616"/>
      </dsp:txXfrm>
    </dsp:sp>
    <dsp:sp modelId="{086FB9B1-82B2-4197-8B33-6E7FF94F8D2E}">
      <dsp:nvSpPr>
        <dsp:cNvPr id="0" name=""/>
        <dsp:cNvSpPr/>
      </dsp:nvSpPr>
      <dsp:spPr>
        <a:xfrm>
          <a:off x="4379096" y="308609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4332804"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2CAB1C-0AA1-4053-A726-215D17585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9F6F74-5F3D-4C2B-8AC5-73761B2FB2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306CAD-01BF-4A36-89A1-76183660094C}" type="datetimeFigureOut">
              <a:rPr lang="en-US" smtClean="0"/>
              <a:t>10/19/2024</a:t>
            </a:fld>
            <a:endParaRPr lang="en-US" dirty="0"/>
          </a:p>
        </p:txBody>
      </p:sp>
      <p:sp>
        <p:nvSpPr>
          <p:cNvPr id="4" name="Footer Placeholder 3">
            <a:extLst>
              <a:ext uri="{FF2B5EF4-FFF2-40B4-BE49-F238E27FC236}">
                <a16:creationId xmlns:a16="http://schemas.microsoft.com/office/drawing/2014/main" id="{4D3774BE-A649-46E3-849C-B7115F877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E0E8BA-5F10-4BE9-B74D-7AA6E4180C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FECE9-3899-402D-9557-B34889DA2FFF}" type="slidenum">
              <a:rPr lang="en-US" smtClean="0"/>
              <a:t>‹#›</a:t>
            </a:fld>
            <a:endParaRPr lang="en-US" dirty="0"/>
          </a:p>
        </p:txBody>
      </p:sp>
    </p:spTree>
    <p:extLst>
      <p:ext uri="{BB962C8B-B14F-4D97-AF65-F5344CB8AC3E}">
        <p14:creationId xmlns:p14="http://schemas.microsoft.com/office/powerpoint/2010/main" val="393759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3784F3-2271-4F8D-A0BC-8F40E6849FE5}" type="slidenum">
              <a:rPr lang="en-US" smtClean="0"/>
              <a:t>1</a:t>
            </a:fld>
            <a:endParaRPr lang="en-US" dirty="0"/>
          </a:p>
        </p:txBody>
      </p:sp>
    </p:spTree>
    <p:extLst>
      <p:ext uri="{BB962C8B-B14F-4D97-AF65-F5344CB8AC3E}">
        <p14:creationId xmlns:p14="http://schemas.microsoft.com/office/powerpoint/2010/main" val="407465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784F3-2271-4F8D-A0BC-8F40E6849FE5}" type="slidenum">
              <a:rPr lang="en-US" smtClean="0"/>
              <a:t>7</a:t>
            </a:fld>
            <a:endParaRPr lang="en-US" dirty="0"/>
          </a:p>
        </p:txBody>
      </p:sp>
    </p:spTree>
    <p:extLst>
      <p:ext uri="{BB962C8B-B14F-4D97-AF65-F5344CB8AC3E}">
        <p14:creationId xmlns:p14="http://schemas.microsoft.com/office/powerpoint/2010/main" val="394691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28C741F-060F-4718-A57B-A1162A01F72C}"/>
              </a:ext>
            </a:extLst>
          </p:cNvPr>
          <p:cNvSpPr/>
          <p:nvPr userDrawn="1"/>
        </p:nvSpPr>
        <p:spPr>
          <a:xfrm>
            <a:off x="1709321" y="3425047"/>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1709321" y="1713063"/>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3431545" y="3425047"/>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0" y="3425047"/>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5699577" y="640080"/>
            <a:ext cx="5724144" cy="3657600"/>
          </a:xfrm>
        </p:spPr>
        <p:txBody>
          <a:bodyPr lIns="0" anchor="b"/>
          <a:lstStyle>
            <a:lvl1pPr algn="l">
              <a:lnSpc>
                <a:spcPct val="80000"/>
              </a:lnSpc>
              <a:defRPr sz="5400" b="1">
                <a:solidFill>
                  <a:schemeClr val="bg1"/>
                </a:solidFill>
              </a:defRPr>
            </a:lvl1pPr>
          </a:lstStyle>
          <a:p>
            <a:r>
              <a:rPr lang="en-US" dirty="0"/>
              <a:t>Click to edit Master title style</a:t>
            </a:r>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3431545" y="1713063"/>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1709321"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97D0707-6223-4E41-9E36-C3BF6C78CA4D}"/>
              </a:ext>
            </a:extLst>
          </p:cNvPr>
          <p:cNvSpPr/>
          <p:nvPr userDrawn="1"/>
        </p:nvSpPr>
        <p:spPr>
          <a:xfrm>
            <a:off x="1709321"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9CD7761-CC7A-FAFC-0198-8C666674D019}"/>
              </a:ext>
            </a:extLst>
          </p:cNvPr>
          <p:cNvSpPr/>
          <p:nvPr userDrawn="1"/>
        </p:nvSpPr>
        <p:spPr>
          <a:xfrm>
            <a:off x="3431545" y="0"/>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7366219-E379-6451-33E4-F55572D09C01}"/>
              </a:ext>
            </a:extLst>
          </p:cNvPr>
          <p:cNvSpPr/>
          <p:nvPr userDrawn="1"/>
        </p:nvSpPr>
        <p:spPr>
          <a:xfrm>
            <a:off x="3431545" y="5144119"/>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4"/>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12192000" cy="4297680"/>
          </a:xfrm>
          <a:prstGeom prst="rect">
            <a:avLst/>
          </a:prstGeom>
          <a:solidFill>
            <a:schemeClr val="accent3"/>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29000"/>
            <a:ext cx="10515600" cy="2660904"/>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9778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3"/>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7C6E89C2-2ED7-7FA0-F7A7-A1AA6CAFBEB1}"/>
              </a:ext>
            </a:extLst>
          </p:cNvPr>
          <p:cNvGrpSpPr/>
          <p:nvPr userDrawn="1"/>
        </p:nvGrpSpPr>
        <p:grpSpPr>
          <a:xfrm>
            <a:off x="6435408" y="0"/>
            <a:ext cx="5756592" cy="6858000"/>
            <a:chOff x="0" y="0"/>
            <a:chExt cx="5756592" cy="6858000"/>
          </a:xfrm>
        </p:grpSpPr>
        <p:sp>
          <p:nvSpPr>
            <p:cNvPr id="90" name="Rectangle 89">
              <a:extLst>
                <a:ext uri="{FF2B5EF4-FFF2-40B4-BE49-F238E27FC236}">
                  <a16:creationId xmlns:a16="http://schemas.microsoft.com/office/drawing/2014/main" id="{DF531A4F-5859-8280-283D-F2A36E01E1E4}"/>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9276A229-3B0B-4D61-4634-93B9ECBCAE53}"/>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2B3A5571-40C8-C50E-BF04-C6E5D2092EBE}"/>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05DC640C-1596-C8D8-400C-EAEFC737F82F}"/>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42D8BCCF-9365-1247-2C73-827E5376E349}"/>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81C8F923-3F3C-E987-B8B3-F119CE985042}"/>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3D066BAF-F58A-E4F5-A2F4-BE52AFFF5402}"/>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D1A65B79-00CC-4E7F-6ADD-C1C522D5991F}"/>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92F228F0-A0C5-1E42-90FA-0C35E6F017E0}"/>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B572AEC6-E693-00C7-831E-4C81BC561997}"/>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17EF1E63-B8BE-1CF0-C1A3-FBF41DDF1120}"/>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FB21B3EF-486D-7B46-5AB9-477370C2C662}"/>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F06A0AF5-2117-AC7A-5EAF-7C1EAE885F78}"/>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20C148D7-FEDD-C145-64C9-FA153FF9F174}"/>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CA5B4712-C918-044A-19A1-B398B3AE3F74}"/>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69DEFA8C-AF47-EC6F-C083-7183C0209D12}"/>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A993076E-6CD9-216A-5F58-22C2C7ADEF67}"/>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DA5C1380-678D-70A3-24F8-33D448A27CC9}"/>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5FF8DAAF-846A-991B-563F-2A508FC9F6FB}"/>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2A8F5DF9-A7F2-8D3A-72BC-B39F56902E7E}"/>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AB4BD578-6D5A-07C0-CD83-94645FAB9130}"/>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93C82D37-6362-5177-0C99-FAE0B742CD41}"/>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9542CC1-3626-C630-2901-0FB23B3E593B}"/>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D7EC15E-24BE-DD46-45B2-92C64C06601A}"/>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275DA9B6-FA38-14BB-CB6D-D163C4228017}"/>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52ED9969-5481-5672-0E55-68F80674D65C}"/>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63EC33A3-ECC9-03C2-6C4A-2E26C3C2FF2F}"/>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4C7838CF-438D-31F1-EE2F-2907A11B924A}"/>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93452295-1A7F-D929-76EF-DB26B33A4DA2}"/>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9A4FD181-BC5B-BC54-371C-2D8C00F45AD1}"/>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31464BC3-D4FE-CB12-EED1-DB11138CAB7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71CE4F8F-EB67-4681-D504-035670478894}"/>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7898F7-8A26-62E4-70C2-D6DD187FD84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A11EE247-662E-BC29-B9D2-84AE5FACC29F}"/>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335EF4DC-8310-F72A-B86C-9750305BE3CC}"/>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61D684FE-FF4C-F492-93E4-0190D372FF74}"/>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00D87E94-57CD-6196-FB75-728F4B3CCB00}"/>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A02B06F-2A62-CA70-718A-39F70D679508}"/>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EE770F47-FDBD-BC83-C73C-6A5F931E912F}"/>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971CB88E-18B7-78A9-14A6-B0CD5B3FE429}"/>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31520" y="1517904"/>
            <a:ext cx="5029200" cy="3931920"/>
          </a:xfrm>
        </p:spPr>
        <p:txBody>
          <a:bodyPr lIns="0" anchor="b">
            <a:noAutofit/>
          </a:bodyPr>
          <a:lstStyle>
            <a:lvl1pPr algn="l">
              <a:lnSpc>
                <a:spcPct val="80000"/>
              </a:lnSpc>
              <a:defRPr lang="en-US" sz="5400" b="1" kern="1200" dirty="0">
                <a:solidFill>
                  <a:schemeClr val="bg1"/>
                </a:solidFill>
                <a:latin typeface="+mj-lt"/>
                <a:ea typeface="+mj-ea"/>
                <a:cs typeface="+mj-cs"/>
              </a:defRPr>
            </a:lvl1pPr>
          </a:lstStyle>
          <a:p>
            <a:r>
              <a:rPr lang="en-US" dirty="0"/>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7007351" y="572886"/>
            <a:ext cx="4608577" cy="5715000"/>
          </a:xfrm>
        </p:spPr>
        <p:txBody>
          <a:bodyPr>
            <a:normAutofit/>
          </a:bodyPr>
          <a:lstStyle>
            <a:lvl1pPr marL="0" indent="0" algn="ctr">
              <a:buNone/>
              <a:defRPr sz="1600">
                <a:solidFill>
                  <a:schemeClr val="bg1"/>
                </a:solidFill>
              </a:defRPr>
            </a:lvl1pPr>
          </a:lstStyle>
          <a:p>
            <a:endParaRPr lang="en-US" dirty="0"/>
          </a:p>
        </p:txBody>
      </p:sp>
      <p:sp>
        <p:nvSpPr>
          <p:cNvPr id="62" name="Date Placeholder 3">
            <a:extLst>
              <a:ext uri="{FF2B5EF4-FFF2-40B4-BE49-F238E27FC236}">
                <a16:creationId xmlns:a16="http://schemas.microsoft.com/office/drawing/2014/main" id="{A156C4CF-5CE6-43DE-AA90-A75AB2BB67B7}"/>
              </a:ext>
            </a:extLst>
          </p:cNvPr>
          <p:cNvSpPr>
            <a:spLocks noGrp="1"/>
          </p:cNvSpPr>
          <p:nvPr>
            <p:ph type="dt" sz="half" idx="18"/>
          </p:nvPr>
        </p:nvSpPr>
        <p:spPr>
          <a:xfrm>
            <a:off x="835025" y="6356350"/>
            <a:ext cx="806416" cy="365125"/>
          </a:xfrm>
        </p:spPr>
        <p:txBody>
          <a:bodyPr/>
          <a:lstStyle>
            <a:lvl1pPr>
              <a:defRPr sz="900">
                <a:solidFill>
                  <a:schemeClr val="accent4">
                    <a:lumMod val="20000"/>
                    <a:lumOff val="80000"/>
                  </a:schemeClr>
                </a:solidFill>
              </a:defRPr>
            </a:lvl1pPr>
          </a:lstStyle>
          <a:p>
            <a:r>
              <a:rPr lang="en-US" dirty="0"/>
              <a:t>7/13/20XX</a:t>
            </a:r>
          </a:p>
        </p:txBody>
      </p:sp>
      <p:sp>
        <p:nvSpPr>
          <p:cNvPr id="64" name="Footer Placeholder 4">
            <a:extLst>
              <a:ext uri="{FF2B5EF4-FFF2-40B4-BE49-F238E27FC236}">
                <a16:creationId xmlns:a16="http://schemas.microsoft.com/office/drawing/2014/main" id="{4EA599FC-289F-4C20-9865-DAA03F574EC5}"/>
              </a:ext>
            </a:extLst>
          </p:cNvPr>
          <p:cNvSpPr>
            <a:spLocks noGrp="1"/>
          </p:cNvSpPr>
          <p:nvPr>
            <p:ph type="ftr" sz="quarter" idx="19"/>
          </p:nvPr>
        </p:nvSpPr>
        <p:spPr>
          <a:xfrm>
            <a:off x="1771956" y="6356350"/>
            <a:ext cx="3028643"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66" name="Slide Number Placeholder 5">
            <a:extLst>
              <a:ext uri="{FF2B5EF4-FFF2-40B4-BE49-F238E27FC236}">
                <a16:creationId xmlns:a16="http://schemas.microsoft.com/office/drawing/2014/main" id="{D18BF7DD-991C-4210-9977-3CCAFDB578A7}"/>
              </a:ext>
            </a:extLst>
          </p:cNvPr>
          <p:cNvSpPr>
            <a:spLocks noGrp="1"/>
          </p:cNvSpPr>
          <p:nvPr>
            <p:ph type="sldNum" sz="quarter" idx="20"/>
          </p:nvPr>
        </p:nvSpPr>
        <p:spPr>
          <a:xfrm>
            <a:off x="4951850" y="6356350"/>
            <a:ext cx="809507"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
        <p:nvSpPr>
          <p:cNvPr id="86" name="Rectangle 85">
            <a:extLst>
              <a:ext uri="{FF2B5EF4-FFF2-40B4-BE49-F238E27FC236}">
                <a16:creationId xmlns:a16="http://schemas.microsoft.com/office/drawing/2014/main" id="{2164A393-A656-DDEC-2315-695347040E83}"/>
              </a:ext>
            </a:extLst>
          </p:cNvPr>
          <p:cNvSpPr/>
          <p:nvPr userDrawn="1"/>
        </p:nvSpPr>
        <p:spPr>
          <a:xfrm>
            <a:off x="73152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558274209"/>
      </p:ext>
    </p:extLst>
  </p:cSld>
  <p:clrMapOvr>
    <a:masterClrMapping/>
  </p:clrMapOvr>
  <p:extLst>
    <p:ext uri="{DCECCB84-F9BA-43D5-87BE-67443E8EF086}">
      <p15:sldGuideLst xmlns:p15="http://schemas.microsoft.com/office/powerpoint/2012/main">
        <p15:guide id="1" pos="600" userDrawn="1">
          <p15:clr>
            <a:srgbClr val="FBAE40"/>
          </p15:clr>
        </p15:guide>
        <p15:guide id="2" pos="35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FA95EA-1624-9B84-3B44-E7543166FCB6}"/>
              </a:ext>
            </a:extLst>
          </p:cNvPr>
          <p:cNvSpPr/>
          <p:nvPr userDrawn="1"/>
        </p:nvSpPr>
        <p:spPr>
          <a:xfrm>
            <a:off x="6120384" y="0"/>
            <a:ext cx="6071616" cy="6858000"/>
          </a:xfrm>
          <a:prstGeom prst="rect">
            <a:avLst/>
          </a:prstGeom>
          <a:solidFill>
            <a:schemeClr val="accent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6E491E-8435-44CE-B968-83D09EE49881}"/>
              </a:ext>
            </a:extLst>
          </p:cNvPr>
          <p:cNvSpPr/>
          <p:nvPr userDrawn="1"/>
        </p:nvSpPr>
        <p:spPr>
          <a:xfrm>
            <a:off x="6120384" y="625094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A03180-44BE-4E4D-BF73-EE5DAD729554}"/>
              </a:ext>
            </a:extLst>
          </p:cNvPr>
          <p:cNvSpPr/>
          <p:nvPr userDrawn="1"/>
        </p:nvSpPr>
        <p:spPr>
          <a:xfrm>
            <a:off x="7334730"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723494C-1FD5-4EBA-8A6B-6C58A70E245E}"/>
              </a:ext>
            </a:extLst>
          </p:cNvPr>
          <p:cNvSpPr/>
          <p:nvPr userDrawn="1"/>
        </p:nvSpPr>
        <p:spPr>
          <a:xfrm>
            <a:off x="7941903"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B4F5D5-9FB3-40E0-9D7F-F5F040B1600D}"/>
              </a:ext>
            </a:extLst>
          </p:cNvPr>
          <p:cNvSpPr/>
          <p:nvPr userDrawn="1"/>
        </p:nvSpPr>
        <p:spPr>
          <a:xfrm>
            <a:off x="8549076"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E5FAC9F-7B71-487B-85A6-B4F56F65E4C2}"/>
              </a:ext>
            </a:extLst>
          </p:cNvPr>
          <p:cNvSpPr/>
          <p:nvPr userDrawn="1"/>
        </p:nvSpPr>
        <p:spPr>
          <a:xfrm>
            <a:off x="9156249" y="6252097"/>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4321CDD-C6D0-43F2-A170-9E4DF40B2894}"/>
              </a:ext>
            </a:extLst>
          </p:cNvPr>
          <p:cNvSpPr/>
          <p:nvPr userDrawn="1"/>
        </p:nvSpPr>
        <p:spPr>
          <a:xfrm>
            <a:off x="9763422"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DA8C59A-C559-4262-8FCA-EAC9CF7210A9}"/>
              </a:ext>
            </a:extLst>
          </p:cNvPr>
          <p:cNvSpPr/>
          <p:nvPr userDrawn="1"/>
        </p:nvSpPr>
        <p:spPr>
          <a:xfrm>
            <a:off x="10370595"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73707CE-E446-40A9-83AF-F04214AFAEF3}"/>
              </a:ext>
            </a:extLst>
          </p:cNvPr>
          <p:cNvSpPr/>
          <p:nvPr userDrawn="1"/>
        </p:nvSpPr>
        <p:spPr>
          <a:xfrm>
            <a:off x="10977768"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DB05DAC-B1E0-42D0-B507-570CF69E87E7}"/>
              </a:ext>
            </a:extLst>
          </p:cNvPr>
          <p:cNvSpPr/>
          <p:nvPr userDrawn="1"/>
        </p:nvSpPr>
        <p:spPr>
          <a:xfrm>
            <a:off x="11584940"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0FA9F79-40D8-44D3-BDF1-C1310C2FC407}"/>
              </a:ext>
            </a:extLst>
          </p:cNvPr>
          <p:cNvSpPr/>
          <p:nvPr userDrawn="1"/>
        </p:nvSpPr>
        <p:spPr>
          <a:xfrm>
            <a:off x="6727557"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DB852A5-9EEB-4624-BADD-F5FF19960517}"/>
              </a:ext>
            </a:extLst>
          </p:cNvPr>
          <p:cNvSpPr/>
          <p:nvPr userDrawn="1"/>
        </p:nvSpPr>
        <p:spPr>
          <a:xfrm>
            <a:off x="82296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1600200"/>
            <a:ext cx="4572000" cy="2103120"/>
          </a:xfrm>
        </p:spPr>
        <p:txBody>
          <a:bodyPr lIns="0" tIns="0" rIns="0" bIns="0" anchor="t">
            <a:normAutofit/>
          </a:bodyPr>
          <a:lstStyle>
            <a:lvl1pPr>
              <a:lnSpc>
                <a:spcPct val="80000"/>
              </a:lnSpc>
              <a:defRPr sz="3600" b="1">
                <a:solidFill>
                  <a:schemeClr val="bg1"/>
                </a:solidFill>
              </a:defRPr>
            </a:lvl1pPr>
          </a:lstStyle>
          <a:p>
            <a:r>
              <a:rPr lang="en-US" dirty="0"/>
              <a:t>Click to edit Master title style</a:t>
            </a:r>
          </a:p>
        </p:txBody>
      </p:sp>
      <p:sp>
        <p:nvSpPr>
          <p:cNvPr id="6" name="Content Placeholder 4">
            <a:extLst>
              <a:ext uri="{FF2B5EF4-FFF2-40B4-BE49-F238E27FC236}">
                <a16:creationId xmlns:a16="http://schemas.microsoft.com/office/drawing/2014/main" id="{71AC6584-0E69-2448-7E9C-29FBCA3F5349}"/>
              </a:ext>
            </a:extLst>
          </p:cNvPr>
          <p:cNvSpPr>
            <a:spLocks noGrp="1"/>
          </p:cNvSpPr>
          <p:nvPr>
            <p:ph sz="quarter" idx="14"/>
          </p:nvPr>
        </p:nvSpPr>
        <p:spPr>
          <a:xfrm>
            <a:off x="822960" y="4206240"/>
            <a:ext cx="4572000" cy="201168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B057F79-B380-7B5C-4B74-0FE587AEBA33}"/>
              </a:ext>
            </a:extLst>
          </p:cNvPr>
          <p:cNvSpPr>
            <a:spLocks noGrp="1"/>
          </p:cNvSpPr>
          <p:nvPr>
            <p:ph sz="quarter" idx="10"/>
          </p:nvPr>
        </p:nvSpPr>
        <p:spPr>
          <a:xfrm>
            <a:off x="6675120" y="1133856"/>
            <a:ext cx="4846320" cy="4480560"/>
          </a:xfrm>
        </p:spPr>
        <p:txBody>
          <a:bodyPr lIns="0" tIns="0" rIns="0" bIns="0">
            <a:normAutofit/>
          </a:bodyPr>
          <a:lstStyle>
            <a:lvl1pPr marL="512064" indent="-512064">
              <a:spcBef>
                <a:spcPts val="1600"/>
              </a:spcBef>
              <a:buFont typeface="+mj-lt"/>
              <a:buAutoNum type="arabicPeriod"/>
              <a:defRPr sz="1800" b="1">
                <a:solidFill>
                  <a:schemeClr val="bg1"/>
                </a:solidFill>
              </a:defRPr>
            </a:lvl1pPr>
            <a:lvl2pPr marL="512064" indent="0">
              <a:spcBef>
                <a:spcPts val="0"/>
              </a:spcBef>
              <a:buNone/>
              <a:defRPr sz="1800">
                <a:solidFill>
                  <a:schemeClr val="bg1"/>
                </a:solidFill>
              </a:defRPr>
            </a:lvl2pPr>
            <a:lvl3pPr marL="1005840" indent="-457200">
              <a:spcBef>
                <a:spcPts val="1000"/>
              </a:spcBef>
              <a:buFont typeface="+mj-lt"/>
              <a:buAutoNum type="alphaLcPeriod"/>
              <a:defRPr sz="1600" b="1">
                <a:solidFill>
                  <a:schemeClr val="bg1"/>
                </a:solidFill>
              </a:defRPr>
            </a:lvl3pPr>
            <a:lvl4pPr marL="1005840" indent="0">
              <a:buNone/>
              <a:defRPr sz="1400">
                <a:solidFill>
                  <a:schemeClr val="bg1"/>
                </a:solidFill>
              </a:defRPr>
            </a:lvl4pPr>
            <a:lvl5pPr marL="1463040">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Date Placeholder 3">
            <a:extLst>
              <a:ext uri="{FF2B5EF4-FFF2-40B4-BE49-F238E27FC236}">
                <a16:creationId xmlns:a16="http://schemas.microsoft.com/office/drawing/2014/main" id="{E2D1610F-F8AC-4CFC-BF3C-E85A51D67E22}"/>
              </a:ext>
            </a:extLst>
          </p:cNvPr>
          <p:cNvSpPr>
            <a:spLocks noGrp="1"/>
          </p:cNvSpPr>
          <p:nvPr>
            <p:ph type="dt" sz="half" idx="11"/>
          </p:nvPr>
        </p:nvSpPr>
        <p:spPr>
          <a:xfrm>
            <a:off x="835025" y="6356350"/>
            <a:ext cx="806416" cy="365125"/>
          </a:xfrm>
        </p:spPr>
        <p:txBody>
          <a:bodyPr/>
          <a:lstStyle>
            <a:lvl1pPr>
              <a:defRPr sz="900">
                <a:solidFill>
                  <a:schemeClr val="accent3">
                    <a:lumMod val="20000"/>
                    <a:lumOff val="80000"/>
                  </a:schemeClr>
                </a:solidFill>
              </a:defRPr>
            </a:lvl1pPr>
          </a:lstStyle>
          <a:p>
            <a:r>
              <a:rPr lang="en-US" dirty="0"/>
              <a:t>7/13/20XX</a:t>
            </a:r>
          </a:p>
        </p:txBody>
      </p:sp>
      <p:sp>
        <p:nvSpPr>
          <p:cNvPr id="20" name="Footer Placeholder 4">
            <a:extLst>
              <a:ext uri="{FF2B5EF4-FFF2-40B4-BE49-F238E27FC236}">
                <a16:creationId xmlns:a16="http://schemas.microsoft.com/office/drawing/2014/main" id="{B9B1A01F-A9EE-4009-8274-36D560D838C7}"/>
              </a:ext>
            </a:extLst>
          </p:cNvPr>
          <p:cNvSpPr>
            <a:spLocks noGrp="1"/>
          </p:cNvSpPr>
          <p:nvPr>
            <p:ph type="ftr" sz="quarter" idx="12"/>
          </p:nvPr>
        </p:nvSpPr>
        <p:spPr>
          <a:xfrm>
            <a:off x="1771957" y="6356350"/>
            <a:ext cx="2590346" cy="365125"/>
          </a:xfrm>
          <a:prstGeom prst="rect">
            <a:avLst/>
          </a:prstGeom>
        </p:spPr>
        <p:txBody>
          <a:bodyPr/>
          <a:lstStyle>
            <a:lvl1pPr>
              <a:defRPr sz="900">
                <a:solidFill>
                  <a:schemeClr val="accent3">
                    <a:lumMod val="20000"/>
                    <a:lumOff val="80000"/>
                  </a:schemeClr>
                </a:solidFill>
              </a:defRPr>
            </a:lvl1pPr>
          </a:lstStyle>
          <a:p>
            <a:endParaRPr lang="en-US" dirty="0"/>
          </a:p>
        </p:txBody>
      </p:sp>
      <p:sp>
        <p:nvSpPr>
          <p:cNvPr id="22" name="Slide Number Placeholder 5">
            <a:extLst>
              <a:ext uri="{FF2B5EF4-FFF2-40B4-BE49-F238E27FC236}">
                <a16:creationId xmlns:a16="http://schemas.microsoft.com/office/drawing/2014/main" id="{816387B0-6878-4D33-A72D-26350FC7B128}"/>
              </a:ext>
            </a:extLst>
          </p:cNvPr>
          <p:cNvSpPr>
            <a:spLocks noGrp="1"/>
          </p:cNvSpPr>
          <p:nvPr>
            <p:ph type="sldNum" sz="quarter" idx="13"/>
          </p:nvPr>
        </p:nvSpPr>
        <p:spPr>
          <a:xfrm>
            <a:off x="4518778" y="6356350"/>
            <a:ext cx="809507" cy="365125"/>
          </a:xfrm>
        </p:spPr>
        <p:txBody>
          <a:bodyPr/>
          <a:lstStyle>
            <a:lvl1pP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436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97D0707-6223-4E41-9E36-C3BF6C78CA4D}"/>
              </a:ext>
            </a:extLst>
          </p:cNvPr>
          <p:cNvSpPr/>
          <p:nvPr userDrawn="1"/>
        </p:nvSpPr>
        <p:spPr>
          <a:xfrm>
            <a:off x="8755907"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10472928" y="3425952"/>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704089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758952" y="640080"/>
            <a:ext cx="5522976" cy="3840480"/>
          </a:xfrm>
        </p:spPr>
        <p:txBody>
          <a:bodyPr lIns="0" bIns="0" anchor="b">
            <a:normAutofit/>
          </a:bodyPr>
          <a:lstStyle>
            <a:lvl1pPr algn="ctr">
              <a:defRPr lang="en-US" sz="5400" b="1" kern="1200" dirty="0">
                <a:solidFill>
                  <a:schemeClr val="bg1"/>
                </a:solidFill>
                <a:latin typeface="+mj-lt"/>
                <a:ea typeface="+mj-ea"/>
                <a:cs typeface="+mj-cs"/>
              </a:defRPr>
            </a:lvl1pPr>
          </a:lstStyle>
          <a:p>
            <a:r>
              <a:rPr lang="en-US"/>
              <a:t>Click to edit Master title style</a:t>
            </a:r>
          </a:p>
        </p:txBody>
      </p:sp>
      <p:sp>
        <p:nvSpPr>
          <p:cNvPr id="9" name="Text Placeholder 8">
            <a:extLst>
              <a:ext uri="{FF2B5EF4-FFF2-40B4-BE49-F238E27FC236}">
                <a16:creationId xmlns:a16="http://schemas.microsoft.com/office/drawing/2014/main" id="{AEC85266-52B0-409F-8CE4-E444E424D5E1}"/>
              </a:ext>
            </a:extLst>
          </p:cNvPr>
          <p:cNvSpPr>
            <a:spLocks noGrp="1"/>
          </p:cNvSpPr>
          <p:nvPr>
            <p:ph type="body" sz="quarter" idx="13" hasCustomPrompt="1"/>
          </p:nvPr>
        </p:nvSpPr>
        <p:spPr>
          <a:xfrm>
            <a:off x="758952" y="4754880"/>
            <a:ext cx="5522976" cy="1371600"/>
          </a:xfrm>
        </p:spPr>
        <p:txBody>
          <a:bodyPr lIns="0">
            <a:normAutofit/>
          </a:bodyPr>
          <a:lstStyle>
            <a:lvl1pPr marL="0" indent="0" algn="ctr">
              <a:lnSpc>
                <a:spcPct val="90000"/>
              </a:lnSpc>
              <a:spcBef>
                <a:spcPts val="1600"/>
              </a:spcBef>
              <a:buNone/>
              <a:defRPr sz="1800">
                <a:solidFill>
                  <a:schemeClr val="bg1"/>
                </a:solidFill>
              </a:defRPr>
            </a:lvl1pPr>
          </a:lstStyle>
          <a:p>
            <a:r>
              <a:rPr lang="en-US"/>
              <a:t>Click to edit Master subtitle style</a:t>
            </a:r>
          </a:p>
        </p:txBody>
      </p:sp>
      <p:sp>
        <p:nvSpPr>
          <p:cNvPr id="55" name="Picture Placeholder 54">
            <a:extLst>
              <a:ext uri="{FF2B5EF4-FFF2-40B4-BE49-F238E27FC236}">
                <a16:creationId xmlns:a16="http://schemas.microsoft.com/office/drawing/2014/main" id="{683976C8-BDBA-48C4-AC83-73D1D8F0F14C}"/>
              </a:ext>
            </a:extLst>
          </p:cNvPr>
          <p:cNvSpPr>
            <a:spLocks noGrp="1"/>
          </p:cNvSpPr>
          <p:nvPr>
            <p:ph type="pic" sz="quarter" idx="15"/>
          </p:nvPr>
        </p:nvSpPr>
        <p:spPr>
          <a:xfrm>
            <a:off x="10472928" y="5138928"/>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10472928" y="1712976"/>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8755907" y="0"/>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8755907" y="1716477"/>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28C741F-060F-4718-A57B-A1162A01F72C}"/>
              </a:ext>
            </a:extLst>
          </p:cNvPr>
          <p:cNvSpPr/>
          <p:nvPr userDrawn="1"/>
        </p:nvSpPr>
        <p:spPr>
          <a:xfrm>
            <a:off x="8755907" y="3425952"/>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7040890" y="3425952"/>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704089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5A7DF4-DC11-39A8-A785-A365A6A6B606}"/>
              </a:ext>
            </a:extLst>
          </p:cNvPr>
          <p:cNvSpPr/>
          <p:nvPr userDrawn="1"/>
        </p:nvSpPr>
        <p:spPr>
          <a:xfrm>
            <a:off x="7040890" y="1716477"/>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58C7691-771D-AB5C-EB5E-86096D76FEFD}"/>
              </a:ext>
            </a:extLst>
          </p:cNvPr>
          <p:cNvSpPr/>
          <p:nvPr userDrawn="1"/>
        </p:nvSpPr>
        <p:spPr>
          <a:xfrm>
            <a:off x="10472928"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74362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1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Autofit/>
          </a:bodyPr>
          <a:lstStyle>
            <a:lvl1pPr>
              <a:defRPr sz="3600" b="1">
                <a:solidFill>
                  <a:schemeClr val="bg1"/>
                </a:solidFill>
              </a:defRPr>
            </a:lvl1pPr>
          </a:lstStyle>
          <a:p>
            <a:r>
              <a:rPr lang="en-US"/>
              <a:t>Click to edit</a:t>
            </a:r>
          </a:p>
        </p:txBody>
      </p:sp>
      <p:sp>
        <p:nvSpPr>
          <p:cNvPr id="21" name="Picture Placeholder 20">
            <a:extLst>
              <a:ext uri="{FF2B5EF4-FFF2-40B4-BE49-F238E27FC236}">
                <a16:creationId xmlns:a16="http://schemas.microsoft.com/office/drawing/2014/main" id="{73B27F20-1796-4DA8-9840-EFA1E9ABA07E}"/>
              </a:ext>
            </a:extLst>
          </p:cNvPr>
          <p:cNvSpPr>
            <a:spLocks noGrp="1"/>
          </p:cNvSpPr>
          <p:nvPr>
            <p:ph type="pic" sz="quarter" idx="14"/>
          </p:nvPr>
        </p:nvSpPr>
        <p:spPr>
          <a:xfrm>
            <a:off x="3429001" y="3438144"/>
            <a:ext cx="3420479" cy="3438144"/>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7442200" y="4206240"/>
            <a:ext cx="3931920" cy="1828800"/>
          </a:xfrm>
        </p:spPr>
        <p:txBody>
          <a:bodyPr lIns="0" numCol="1">
            <a:normAutofit/>
          </a:bodyPr>
          <a:lstStyle>
            <a:lvl1pPr marL="0" indent="0">
              <a:lnSpc>
                <a:spcPct val="100000"/>
              </a:lnSpc>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7442200" y="6356350"/>
            <a:ext cx="1005116" cy="365125"/>
          </a:xfrm>
        </p:spPr>
        <p:txBody>
          <a:bodyPr lIns="0"/>
          <a:lstStyle>
            <a:lvl1pPr>
              <a:defRPr sz="900">
                <a:solidFill>
                  <a:schemeClr val="accent1">
                    <a:lumMod val="20000"/>
                    <a:lumOff val="80000"/>
                  </a:schemeClr>
                </a:solidFill>
              </a:defRPr>
            </a:lvl1pPr>
          </a:lstStyle>
          <a:p>
            <a:r>
              <a:rPr lang="en-US" dirty="0"/>
              <a:t>7/13/20XX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8588829" y="6356350"/>
            <a:ext cx="1981200" cy="365125"/>
          </a:xfrm>
          <a:prstGeom prst="rect">
            <a:avLst/>
          </a:prstGeom>
        </p:spPr>
        <p:txBody>
          <a:bodyPr/>
          <a:lstStyle>
            <a:lvl1pPr>
              <a:defRPr sz="900">
                <a:solidFill>
                  <a:schemeClr val="accent1">
                    <a:lumMod val="20000"/>
                    <a:lumOff val="80000"/>
                  </a:schemeClr>
                </a:solidFill>
              </a:defRPr>
            </a:lvl1pPr>
          </a:lstStyle>
          <a:p>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10711542" y="6356350"/>
            <a:ext cx="642257" cy="365125"/>
          </a:xfrm>
        </p:spPr>
        <p:txBody>
          <a:bodyPr/>
          <a:lstStyle>
            <a:lvl1pPr>
              <a:defRPr sz="900">
                <a:solidFill>
                  <a:schemeClr val="accent1">
                    <a:lumMod val="20000"/>
                    <a:lumOff val="80000"/>
                  </a:schemeClr>
                </a:solidFill>
              </a:defRPr>
            </a:lvl1pPr>
          </a:lstStyle>
          <a:p>
            <a:fld id="{B5CEABB6-07DC-46E8-9B57-56EC44A396E5}" type="slidenum">
              <a:rPr lang="en-US" smtClean="0"/>
              <a:pPr/>
              <a:t>‹#›</a:t>
            </a:fld>
            <a:endParaRPr lang="en-US" dirty="0"/>
          </a:p>
        </p:txBody>
      </p:sp>
      <p:sp>
        <p:nvSpPr>
          <p:cNvPr id="9" name="Rectangle 8">
            <a:extLst>
              <a:ext uri="{FF2B5EF4-FFF2-40B4-BE49-F238E27FC236}">
                <a16:creationId xmlns:a16="http://schemas.microsoft.com/office/drawing/2014/main" id="{A17ADB92-0B1B-4197-89C6-501F17064283}"/>
              </a:ext>
            </a:extLst>
          </p:cNvPr>
          <p:cNvSpPr>
            <a:spLocks noChangeAspect="1"/>
          </p:cNvSpPr>
          <p:nvPr userDrawn="1"/>
        </p:nvSpPr>
        <p:spPr>
          <a:xfrm>
            <a:off x="0" y="3435096"/>
            <a:ext cx="3438144" cy="3438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A6E6F19-D213-4BFC-8D80-D66C9D2BD837}"/>
              </a:ext>
            </a:extLst>
          </p:cNvPr>
          <p:cNvSpPr>
            <a:spLocks noChangeAspect="1"/>
          </p:cNvSpPr>
          <p:nvPr userDrawn="1"/>
        </p:nvSpPr>
        <p:spPr>
          <a:xfrm>
            <a:off x="3429001" y="0"/>
            <a:ext cx="3420479" cy="3438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52BCC36-E2CF-410A-AD2C-722D76849BDC}"/>
              </a:ext>
            </a:extLst>
          </p:cNvPr>
          <p:cNvSpPr/>
          <p:nvPr userDrawn="1"/>
        </p:nvSpPr>
        <p:spPr>
          <a:xfrm>
            <a:off x="7442200" y="1134423"/>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A052582-71CF-00F8-8014-99BF801E3F7C}"/>
              </a:ext>
            </a:extLst>
          </p:cNvPr>
          <p:cNvSpPr>
            <a:spLocks noChangeAspect="1"/>
          </p:cNvSpPr>
          <p:nvPr userDrawn="1"/>
        </p:nvSpPr>
        <p:spPr>
          <a:xfrm>
            <a:off x="0" y="0"/>
            <a:ext cx="3438144" cy="3419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80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4A94B9-9E00-4DD6-BCD4-604645044CAD}"/>
              </a:ext>
            </a:extLst>
          </p:cNvPr>
          <p:cNvSpPr/>
          <p:nvPr userDrawn="1"/>
        </p:nvSpPr>
        <p:spPr>
          <a:xfrm>
            <a:off x="5017194"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839AA0F-90FD-444F-B618-EE6F4C1F122A}"/>
              </a:ext>
            </a:extLst>
          </p:cNvPr>
          <p:cNvSpPr/>
          <p:nvPr userDrawn="1"/>
        </p:nvSpPr>
        <p:spPr>
          <a:xfrm>
            <a:off x="430045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F35D740-BF58-4DAE-A85B-5EF9B6EE3615}"/>
              </a:ext>
            </a:extLst>
          </p:cNvPr>
          <p:cNvSpPr/>
          <p:nvPr userDrawn="1"/>
        </p:nvSpPr>
        <p:spPr>
          <a:xfrm>
            <a:off x="5375565"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7B3B2E1-FF09-40A7-993A-BFF59632C25C}"/>
              </a:ext>
            </a:extLst>
          </p:cNvPr>
          <p:cNvSpPr/>
          <p:nvPr userDrawn="1"/>
        </p:nvSpPr>
        <p:spPr>
          <a:xfrm>
            <a:off x="358371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09981C2-BC8B-44CC-9A8B-A5B381264380}"/>
              </a:ext>
            </a:extLst>
          </p:cNvPr>
          <p:cNvSpPr/>
          <p:nvPr userDrawn="1"/>
        </p:nvSpPr>
        <p:spPr>
          <a:xfrm>
            <a:off x="286696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FAAD0A-E8F9-47F8-874E-433E4C9A92AC}"/>
              </a:ext>
            </a:extLst>
          </p:cNvPr>
          <p:cNvSpPr/>
          <p:nvPr userDrawn="1"/>
        </p:nvSpPr>
        <p:spPr>
          <a:xfrm>
            <a:off x="215022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871ABB2-3607-4850-A2E7-141BF30EA1E4}"/>
              </a:ext>
            </a:extLst>
          </p:cNvPr>
          <p:cNvSpPr/>
          <p:nvPr userDrawn="1"/>
        </p:nvSpPr>
        <p:spPr>
          <a:xfrm>
            <a:off x="322533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AFBB6AA-DB66-48A4-BBD2-9B36C02E5371}"/>
              </a:ext>
            </a:extLst>
          </p:cNvPr>
          <p:cNvSpPr/>
          <p:nvPr userDrawn="1"/>
        </p:nvSpPr>
        <p:spPr>
          <a:xfrm>
            <a:off x="1791855"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9AC868-5C63-419B-8791-593862E707C6}"/>
              </a:ext>
            </a:extLst>
          </p:cNvPr>
          <p:cNvSpPr/>
          <p:nvPr userDrawn="1"/>
        </p:nvSpPr>
        <p:spPr>
          <a:xfrm>
            <a:off x="1433484"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136AF71-D03B-4190-8590-1688288FB9F2}"/>
              </a:ext>
            </a:extLst>
          </p:cNvPr>
          <p:cNvSpPr/>
          <p:nvPr userDrawn="1"/>
        </p:nvSpPr>
        <p:spPr>
          <a:xfrm>
            <a:off x="6092307"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DA6CEDE-A238-4C3A-B315-B3D3081EC7CC}"/>
              </a:ext>
            </a:extLst>
          </p:cNvPr>
          <p:cNvSpPr/>
          <p:nvPr userDrawn="1"/>
        </p:nvSpPr>
        <p:spPr>
          <a:xfrm>
            <a:off x="358371"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4ACE100-6140-4208-8CE9-DFE45B35007E}"/>
              </a:ext>
            </a:extLst>
          </p:cNvPr>
          <p:cNvSpPr/>
          <p:nvPr userDrawn="1"/>
        </p:nvSpPr>
        <p:spPr>
          <a:xfrm>
            <a:off x="4658823"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75F84B-6DC9-4492-A492-95E4ABEF1B78}"/>
              </a:ext>
            </a:extLst>
          </p:cNvPr>
          <p:cNvSpPr/>
          <p:nvPr userDrawn="1"/>
        </p:nvSpPr>
        <p:spPr>
          <a:xfrm>
            <a:off x="1075113"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A788D4C-E960-45E8-ABC4-72FC2128647B}"/>
              </a:ext>
            </a:extLst>
          </p:cNvPr>
          <p:cNvSpPr/>
          <p:nvPr userDrawn="1"/>
        </p:nvSpPr>
        <p:spPr>
          <a:xfrm>
            <a:off x="250859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28D71AB-A26E-43A9-B413-A59CFBCDD9B1}"/>
              </a:ext>
            </a:extLst>
          </p:cNvPr>
          <p:cNvSpPr/>
          <p:nvPr userDrawn="1"/>
        </p:nvSpPr>
        <p:spPr>
          <a:xfrm>
            <a:off x="716742"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1E9C91-A1C1-432A-9523-A511B304162F}"/>
              </a:ext>
            </a:extLst>
          </p:cNvPr>
          <p:cNvSpPr/>
          <p:nvPr userDrawn="1"/>
        </p:nvSpPr>
        <p:spPr>
          <a:xfrm>
            <a:off x="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1D3C8E1-8F58-4916-9097-718454DAC9FC}"/>
              </a:ext>
            </a:extLst>
          </p:cNvPr>
          <p:cNvSpPr/>
          <p:nvPr userDrawn="1"/>
        </p:nvSpPr>
        <p:spPr>
          <a:xfrm>
            <a:off x="5733936"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1465436-7CD8-4713-84B2-BE392283D713}"/>
              </a:ext>
            </a:extLst>
          </p:cNvPr>
          <p:cNvSpPr/>
          <p:nvPr userDrawn="1"/>
        </p:nvSpPr>
        <p:spPr>
          <a:xfrm>
            <a:off x="3942081"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54BFDB3-CC2F-4666-9557-90812A8E5147}"/>
              </a:ext>
            </a:extLst>
          </p:cNvPr>
          <p:cNvSpPr/>
          <p:nvPr userDrawn="1"/>
        </p:nvSpPr>
        <p:spPr>
          <a:xfrm>
            <a:off x="1146787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D356C3-53D1-4AF1-B3FD-AEEFF75FDB5C}"/>
              </a:ext>
            </a:extLst>
          </p:cNvPr>
          <p:cNvSpPr/>
          <p:nvPr userDrawn="1"/>
        </p:nvSpPr>
        <p:spPr>
          <a:xfrm>
            <a:off x="1075113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8C89E7C-AF7A-4E82-B01B-1A945C7BBF79}"/>
              </a:ext>
            </a:extLst>
          </p:cNvPr>
          <p:cNvSpPr/>
          <p:nvPr userDrawn="1"/>
        </p:nvSpPr>
        <p:spPr>
          <a:xfrm>
            <a:off x="1182624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605B19F-DE4A-4705-A964-0579015AED0E}"/>
              </a:ext>
            </a:extLst>
          </p:cNvPr>
          <p:cNvSpPr/>
          <p:nvPr userDrawn="1"/>
        </p:nvSpPr>
        <p:spPr>
          <a:xfrm>
            <a:off x="10034388"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D299157-3482-4535-BECD-566EFFF308AD}"/>
              </a:ext>
            </a:extLst>
          </p:cNvPr>
          <p:cNvSpPr/>
          <p:nvPr userDrawn="1"/>
        </p:nvSpPr>
        <p:spPr>
          <a:xfrm>
            <a:off x="931764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C8CCBF5-CCDC-43C9-B57D-B9DAE23B58BE}"/>
              </a:ext>
            </a:extLst>
          </p:cNvPr>
          <p:cNvSpPr/>
          <p:nvPr userDrawn="1"/>
        </p:nvSpPr>
        <p:spPr>
          <a:xfrm>
            <a:off x="8600904"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412D896-790A-420A-BBFB-AFDB7BD9B603}"/>
              </a:ext>
            </a:extLst>
          </p:cNvPr>
          <p:cNvSpPr/>
          <p:nvPr userDrawn="1"/>
        </p:nvSpPr>
        <p:spPr>
          <a:xfrm>
            <a:off x="967601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5941E70-EE67-4F80-B753-2F6426D0A9DA}"/>
              </a:ext>
            </a:extLst>
          </p:cNvPr>
          <p:cNvSpPr/>
          <p:nvPr userDrawn="1"/>
        </p:nvSpPr>
        <p:spPr>
          <a:xfrm>
            <a:off x="8242533"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6751E552-2222-4200-8E39-4DF2BEB677FD}"/>
              </a:ext>
            </a:extLst>
          </p:cNvPr>
          <p:cNvSpPr/>
          <p:nvPr userDrawn="1"/>
        </p:nvSpPr>
        <p:spPr>
          <a:xfrm>
            <a:off x="7884162"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B43002CA-9883-43A9-B000-00F9F7A14D27}"/>
              </a:ext>
            </a:extLst>
          </p:cNvPr>
          <p:cNvSpPr/>
          <p:nvPr userDrawn="1"/>
        </p:nvSpPr>
        <p:spPr>
          <a:xfrm>
            <a:off x="6809049"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61A1E0B-5D8C-42BB-8493-4A6E267A7C73}"/>
              </a:ext>
            </a:extLst>
          </p:cNvPr>
          <p:cNvSpPr/>
          <p:nvPr userDrawn="1"/>
        </p:nvSpPr>
        <p:spPr>
          <a:xfrm>
            <a:off x="11109501"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1E86EA3-C77E-4F5B-B2D8-06ACD07DECA4}"/>
              </a:ext>
            </a:extLst>
          </p:cNvPr>
          <p:cNvSpPr/>
          <p:nvPr userDrawn="1"/>
        </p:nvSpPr>
        <p:spPr>
          <a:xfrm>
            <a:off x="7525791"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5DD0E5EA-DA68-48FA-984B-26F2185EF431}"/>
              </a:ext>
            </a:extLst>
          </p:cNvPr>
          <p:cNvSpPr/>
          <p:nvPr userDrawn="1"/>
        </p:nvSpPr>
        <p:spPr>
          <a:xfrm>
            <a:off x="8959275"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B1E5F851-80EC-44A1-B97A-D40F00A63A11}"/>
              </a:ext>
            </a:extLst>
          </p:cNvPr>
          <p:cNvSpPr/>
          <p:nvPr userDrawn="1"/>
        </p:nvSpPr>
        <p:spPr>
          <a:xfrm>
            <a:off x="716742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06D6FCB-D2DE-4100-B034-4F158AA21763}"/>
              </a:ext>
            </a:extLst>
          </p:cNvPr>
          <p:cNvSpPr/>
          <p:nvPr userDrawn="1"/>
        </p:nvSpPr>
        <p:spPr>
          <a:xfrm>
            <a:off x="645067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3C2CDE-BD78-4521-A433-7332BF3D57FA}"/>
              </a:ext>
            </a:extLst>
          </p:cNvPr>
          <p:cNvSpPr/>
          <p:nvPr userDrawn="1"/>
        </p:nvSpPr>
        <p:spPr>
          <a:xfrm>
            <a:off x="1039275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itle 1">
            <a:extLst>
              <a:ext uri="{FF2B5EF4-FFF2-40B4-BE49-F238E27FC236}">
                <a16:creationId xmlns:a16="http://schemas.microsoft.com/office/drawing/2014/main" id="{9FDBCD91-EE94-4107-8814-059FE0E8F29A}"/>
              </a:ext>
            </a:extLst>
          </p:cNvPr>
          <p:cNvSpPr>
            <a:spLocks noGrp="1"/>
          </p:cNvSpPr>
          <p:nvPr>
            <p:ph type="title"/>
          </p:nvPr>
        </p:nvSpPr>
        <p:spPr>
          <a:xfrm>
            <a:off x="1097280" y="822960"/>
            <a:ext cx="5029200" cy="3474720"/>
          </a:xfrm>
        </p:spPr>
        <p:txBody>
          <a:bodyPr anchor="b">
            <a:normAutofit/>
          </a:bodyPr>
          <a:lstStyle>
            <a:lvl1pPr marL="0" algn="l" defTabSz="914400" rtl="0" eaLnBrk="1" latinLnBrk="0" hangingPunct="1">
              <a:lnSpc>
                <a:spcPct val="80000"/>
              </a:lnSpc>
              <a:spcBef>
                <a:spcPct val="0"/>
              </a:spcBef>
              <a:buNone/>
              <a:defRPr lang="en-US" sz="5400" b="1" kern="1200" dirty="0">
                <a:solidFill>
                  <a:schemeClr val="bg1"/>
                </a:solidFill>
                <a:latin typeface="+mj-lt"/>
                <a:ea typeface="+mj-ea"/>
                <a:cs typeface="+mj-cs"/>
              </a:defRPr>
            </a:lvl1pPr>
          </a:lstStyle>
          <a:p>
            <a:r>
              <a:rPr lang="en-US"/>
              <a:t>Click to edit Master title </a:t>
            </a:r>
          </a:p>
        </p:txBody>
      </p:sp>
      <p:sp>
        <p:nvSpPr>
          <p:cNvPr id="74" name="Rectangle 73">
            <a:extLst>
              <a:ext uri="{FF2B5EF4-FFF2-40B4-BE49-F238E27FC236}">
                <a16:creationId xmlns:a16="http://schemas.microsoft.com/office/drawing/2014/main" id="{EAA378BB-A5C4-B488-66D0-67352E9656D0}"/>
              </a:ext>
              <a:ext uri="{C183D7F6-B498-43B3-948B-1728B52AA6E4}">
                <adec:decorative xmlns:adec="http://schemas.microsoft.com/office/drawing/2017/decorative" val="1"/>
              </a:ext>
            </a:extLst>
          </p:cNvPr>
          <p:cNvSpPr/>
          <p:nvPr userDrawn="1"/>
        </p:nvSpPr>
        <p:spPr>
          <a:xfrm>
            <a:off x="1097280" y="5138928"/>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 name="Subtitle 2">
            <a:extLst>
              <a:ext uri="{FF2B5EF4-FFF2-40B4-BE49-F238E27FC236}">
                <a16:creationId xmlns:a16="http://schemas.microsoft.com/office/drawing/2014/main" id="{88210B3D-B146-5C61-9C02-6F9BC9B1FE40}"/>
              </a:ext>
            </a:extLst>
          </p:cNvPr>
          <p:cNvSpPr>
            <a:spLocks noGrp="1"/>
          </p:cNvSpPr>
          <p:nvPr>
            <p:ph type="subTitle" idx="1"/>
          </p:nvPr>
        </p:nvSpPr>
        <p:spPr>
          <a:xfrm>
            <a:off x="1097280" y="5577840"/>
            <a:ext cx="5029200" cy="457200"/>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8881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097280" y="2560320"/>
            <a:ext cx="4645152" cy="356616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6096000" y="2560320"/>
            <a:ext cx="5257800" cy="3565525"/>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1097280" y="19418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169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ramed picture lef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327648" y="1517904"/>
            <a:ext cx="5029200" cy="3931920"/>
          </a:xfrm>
        </p:spPr>
        <p:txBody>
          <a:bodyPr lIns="0" anchor="b">
            <a:normAutofit/>
          </a:bodyPr>
          <a:lstStyle>
            <a:lvl1pPr>
              <a:lnSpc>
                <a:spcPct val="80000"/>
              </a:lnSpc>
              <a:defRPr lang="en-US" sz="5400" b="1" kern="1200" dirty="0">
                <a:solidFill>
                  <a:schemeClr val="bg1"/>
                </a:solidFill>
                <a:latin typeface="+mj-lt"/>
                <a:ea typeface="+mj-ea"/>
                <a:cs typeface="+mj-cs"/>
              </a:defRPr>
            </a:lvl1pPr>
          </a:lstStyle>
          <a:p>
            <a:r>
              <a:rPr lang="en-US"/>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noChangeAspect="1"/>
          </p:cNvSpPr>
          <p:nvPr>
            <p:ph type="pic" sz="quarter" idx="10"/>
          </p:nvPr>
        </p:nvSpPr>
        <p:spPr>
          <a:xfrm>
            <a:off x="571946" y="553071"/>
            <a:ext cx="4101633" cy="5116320"/>
          </a:xfrm>
        </p:spPr>
        <p:txBody>
          <a:bodyPr>
            <a:normAutofit/>
          </a:bodyPr>
          <a:lstStyle>
            <a:lvl1pPr marL="0" indent="0" algn="ctr">
              <a:buNone/>
              <a:defRPr sz="1600">
                <a:solidFill>
                  <a:schemeClr val="bg1"/>
                </a:solidFill>
              </a:defRPr>
            </a:lvl1pPr>
          </a:lstStyle>
          <a:p>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6327648" y="5577840"/>
            <a:ext cx="5029200" cy="727092"/>
          </a:xfrm>
        </p:spPr>
        <p:txBody>
          <a:bodyPr lIns="0">
            <a:normAutofit/>
          </a:bodyPr>
          <a:lstStyle>
            <a:lvl1pPr marL="0" indent="0">
              <a:lnSpc>
                <a:spcPct val="100000"/>
              </a:lnSpc>
              <a:buNone/>
              <a:defRPr lang="en-US" sz="20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9" name="Rectangle 8">
            <a:extLst>
              <a:ext uri="{FF2B5EF4-FFF2-40B4-BE49-F238E27FC236}">
                <a16:creationId xmlns:a16="http://schemas.microsoft.com/office/drawing/2014/main" id="{2BB87F0D-3BAB-446D-B8D9-08B2C2BB3BD7}"/>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04AEEB-DA23-4423-A0A2-D2E04125C4A7}"/>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2058B74-EF5C-4574-9B30-072FA59B9B21}"/>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AE24787-0FCF-4199-AB93-6593FE032C55}"/>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F44E538-795F-4C68-9305-B6955DBC7F5D}"/>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1A0463E-1142-44E9-8CB3-9F22F5DF78A8}"/>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898DBE-884D-4A00-AF2F-4295EAF41E13}"/>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3AB5AC4-C502-4D78-A602-3027D20AB33A}"/>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DF81845-E621-4070-9AD6-1F40FFDD82E2}"/>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9190B9C-4A97-4EDC-9CBD-A68122AE2419}"/>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90346E6-78BF-48E9-8EF6-B77BAA49AADA}"/>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A3902D-54BA-48ED-8547-8856B4F50D2D}"/>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5555D5-968D-4715-BA22-C95642914BC2}"/>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F24F0F4-135E-4625-9A8E-38755078B5E7}"/>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1969E72-FA7B-4358-8C46-7F15CF01A747}"/>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2F9FDD1-1288-44CD-9C55-6CE3B2FB39F9}"/>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30AC56B-D539-45B3-AD66-457D7D874CD8}"/>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6434293-E220-465A-9EF3-FF90D0E0F19B}"/>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751B4BA-EAD6-4F27-B051-F799EBBAAE12}"/>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EF6A1809-5EEE-4801-A2B0-7350405CDEB5}"/>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E3B41004-5241-4ED8-8DBD-6D7345DFC934}"/>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72EC9AD5-87ED-4FC3-A142-A87EB8359263}"/>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BFD4027-F2BA-4F92-8229-FC2C25423B98}"/>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5A0F8C7-1908-4500-B7D3-5BEDCCC233D8}"/>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4614BC4-1B39-4DE0-ACCE-6DDED4710BEF}"/>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0A7E0-34F3-480A-9BE6-79B88802E55B}"/>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6A8074E-3117-4E9F-A0E2-53086DF7453D}"/>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67D0C6A1-221D-421D-9992-0F6CB576A685}"/>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F39E7BB0-5CBA-4258-A058-DD0BD25C2F8E}"/>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53B2A275-45FA-4398-8B2D-80B189135727}"/>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2D63E382-D846-4749-9843-91E603EB523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530F3E2-4C57-4A9F-BD15-4E34F155226A}"/>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4DD1FBBA-C4C1-423C-8D85-CC2FA3147C8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2348BA8A-9E10-4BDA-92EB-6C1021EBD8BB}"/>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0CF99AB6-B5E9-4BF1-A002-3ED17781E3B2}"/>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D504C16-D7B1-4B1A-BD29-5F63709EFBC0}"/>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97BFC63B-0BE4-439A-A676-C1171E900B0F}"/>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EBAB1FD7-5A5C-40DF-9C8E-6FCB53B52D50}"/>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E54DCBE-7693-49E1-A5FF-9553046ADC6C}"/>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3CBA41F1-ED75-4F55-BA4B-F88B6BBAD51B}"/>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292027F-AAE9-4110-9FB9-9485D82493DC}"/>
              </a:ext>
            </a:extLst>
          </p:cNvPr>
          <p:cNvSpPr/>
          <p:nvPr userDrawn="1"/>
        </p:nvSpPr>
        <p:spPr>
          <a:xfrm>
            <a:off x="6327648"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72912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3" name="Content Placeholder 4">
            <a:extLst>
              <a:ext uri="{FF2B5EF4-FFF2-40B4-BE49-F238E27FC236}">
                <a16:creationId xmlns:a16="http://schemas.microsoft.com/office/drawing/2014/main" id="{A81336A6-FDB1-681C-EC4F-5339DD8CCF37}"/>
              </a:ext>
            </a:extLst>
          </p:cNvPr>
          <p:cNvSpPr>
            <a:spLocks noGrp="1"/>
          </p:cNvSpPr>
          <p:nvPr>
            <p:ph sz="quarter" idx="11"/>
          </p:nvPr>
        </p:nvSpPr>
        <p:spPr>
          <a:xfrm>
            <a:off x="1161288" y="292608"/>
            <a:ext cx="5358384" cy="6172200"/>
          </a:xfrm>
        </p:spPr>
        <p:txBody>
          <a:bodyPr anchor="ct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7443216" y="4206240"/>
            <a:ext cx="3931920" cy="201168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7443216"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578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C3D54C-F4F9-4FBF-80F6-F45EFD6A2CFF}"/>
              </a:ext>
            </a:extLst>
          </p:cNvPr>
          <p:cNvSpPr/>
          <p:nvPr userDrawn="1"/>
        </p:nvSpPr>
        <p:spPr>
          <a:xfrm>
            <a:off x="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A70E28C-9E20-435C-99D0-48CF2909019B}"/>
              </a:ext>
            </a:extLst>
          </p:cNvPr>
          <p:cNvSpPr/>
          <p:nvPr userDrawn="1"/>
        </p:nvSpPr>
        <p:spPr>
          <a:xfrm>
            <a:off x="121339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706EA5A-9289-4E46-9AB8-457FE7AD1491}"/>
              </a:ext>
            </a:extLst>
          </p:cNvPr>
          <p:cNvSpPr/>
          <p:nvPr userDrawn="1"/>
        </p:nvSpPr>
        <p:spPr>
          <a:xfrm>
            <a:off x="182008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425AF3-AF4E-4334-8EF6-9C9C36BFF6E9}"/>
              </a:ext>
            </a:extLst>
          </p:cNvPr>
          <p:cNvSpPr/>
          <p:nvPr userDrawn="1"/>
        </p:nvSpPr>
        <p:spPr>
          <a:xfrm>
            <a:off x="242678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844959B-5FB7-4710-8EB4-C6F2E27C47D4}"/>
              </a:ext>
            </a:extLst>
          </p:cNvPr>
          <p:cNvSpPr/>
          <p:nvPr userDrawn="1"/>
        </p:nvSpPr>
        <p:spPr>
          <a:xfrm>
            <a:off x="3033475" y="0"/>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E72CBB0-055F-4C86-A198-4CCA83E0D07C}"/>
              </a:ext>
            </a:extLst>
          </p:cNvPr>
          <p:cNvSpPr/>
          <p:nvPr userDrawn="1"/>
        </p:nvSpPr>
        <p:spPr>
          <a:xfrm>
            <a:off x="364017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1507067-9434-4548-88C1-96187DB5A02A}"/>
              </a:ext>
            </a:extLst>
          </p:cNvPr>
          <p:cNvSpPr/>
          <p:nvPr userDrawn="1"/>
        </p:nvSpPr>
        <p:spPr>
          <a:xfrm>
            <a:off x="424686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4ACD849-640F-48CE-8342-1AE774134F52}"/>
              </a:ext>
            </a:extLst>
          </p:cNvPr>
          <p:cNvSpPr/>
          <p:nvPr userDrawn="1"/>
        </p:nvSpPr>
        <p:spPr>
          <a:xfrm>
            <a:off x="485356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D195952-CF8E-4D15-9CC8-CA4743A73453}"/>
              </a:ext>
            </a:extLst>
          </p:cNvPr>
          <p:cNvSpPr/>
          <p:nvPr userDrawn="1"/>
        </p:nvSpPr>
        <p:spPr>
          <a:xfrm>
            <a:off x="5460256"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A1A4A50-99ED-4ED2-8288-09A681E55857}"/>
              </a:ext>
            </a:extLst>
          </p:cNvPr>
          <p:cNvSpPr/>
          <p:nvPr userDrawn="1"/>
        </p:nvSpPr>
        <p:spPr>
          <a:xfrm>
            <a:off x="606695"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B5E24E4D-15D7-4BF5-9092-BD4E86DB78E4}"/>
              </a:ext>
            </a:extLst>
          </p:cNvPr>
          <p:cNvSpPr>
            <a:spLocks noGrp="1"/>
          </p:cNvSpPr>
          <p:nvPr>
            <p:ph type="title"/>
          </p:nvPr>
        </p:nvSpPr>
        <p:spPr>
          <a:xfrm>
            <a:off x="6675120" y="548640"/>
            <a:ext cx="4572000" cy="2103120"/>
          </a:xfrm>
        </p:spPr>
        <p:txBody>
          <a:bodyPr lIns="0" anchor="b">
            <a:normAutofit/>
          </a:bodyPr>
          <a:lstStyle>
            <a:lvl1pPr>
              <a:lnSpc>
                <a:spcPct val="80000"/>
              </a:lnSpc>
              <a:defRPr lang="en-US" sz="3600" b="1" kern="1200" dirty="0">
                <a:solidFill>
                  <a:schemeClr val="bg1"/>
                </a:solidFill>
                <a:latin typeface="+mj-lt"/>
                <a:ea typeface="+mj-ea"/>
                <a:cs typeface="+mj-cs"/>
              </a:defRPr>
            </a:lvl1pPr>
          </a:lstStyle>
          <a:p>
            <a:r>
              <a:rPr lang="en-US" dirty="0"/>
              <a:t>Click to edit Master title style</a:t>
            </a:r>
          </a:p>
        </p:txBody>
      </p:sp>
      <p:sp>
        <p:nvSpPr>
          <p:cNvPr id="10" name="Picture Placeholder 28">
            <a:extLst>
              <a:ext uri="{FF2B5EF4-FFF2-40B4-BE49-F238E27FC236}">
                <a16:creationId xmlns:a16="http://schemas.microsoft.com/office/drawing/2014/main" id="{F5B0F680-047E-4915-A8F5-EFB05A62D55D}"/>
              </a:ext>
            </a:extLst>
          </p:cNvPr>
          <p:cNvSpPr>
            <a:spLocks noGrp="1"/>
          </p:cNvSpPr>
          <p:nvPr>
            <p:ph type="pic" sz="quarter" idx="13"/>
          </p:nvPr>
        </p:nvSpPr>
        <p:spPr>
          <a:xfrm>
            <a:off x="0" y="607060"/>
            <a:ext cx="6071616" cy="6254745"/>
          </a:xfrm>
        </p:spPr>
        <p:txBody>
          <a:bodyPr>
            <a:normAutofit/>
          </a:bodyPr>
          <a:lstStyle>
            <a:lvl1pPr marL="0" indent="0" algn="ctr">
              <a:buNone/>
              <a:defRPr sz="1600">
                <a:solidFill>
                  <a:schemeClr val="bg1"/>
                </a:solidFill>
              </a:defRPr>
            </a:lvl1pPr>
          </a:lstStyle>
          <a:p>
            <a:endParaRPr lang="en-US" dirty="0"/>
          </a:p>
        </p:txBody>
      </p:sp>
      <p:sp>
        <p:nvSpPr>
          <p:cNvPr id="2" name="Content Placeholder 4">
            <a:extLst>
              <a:ext uri="{FF2B5EF4-FFF2-40B4-BE49-F238E27FC236}">
                <a16:creationId xmlns:a16="http://schemas.microsoft.com/office/drawing/2014/main" id="{9B083665-5C4D-5D9C-5068-E7DF81B599E4}"/>
              </a:ext>
            </a:extLst>
          </p:cNvPr>
          <p:cNvSpPr>
            <a:spLocks noGrp="1"/>
          </p:cNvSpPr>
          <p:nvPr>
            <p:ph sz="quarter" idx="14"/>
          </p:nvPr>
        </p:nvSpPr>
        <p:spPr>
          <a:xfrm>
            <a:off x="6675120" y="3429000"/>
            <a:ext cx="4572000" cy="251460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Rectangle 22">
            <a:extLst>
              <a:ext uri="{FF2B5EF4-FFF2-40B4-BE49-F238E27FC236}">
                <a16:creationId xmlns:a16="http://schemas.microsoft.com/office/drawing/2014/main" id="{9693E355-5671-4FE4-8958-99FC40EF5B1D}"/>
              </a:ext>
            </a:extLst>
          </p:cNvPr>
          <p:cNvSpPr/>
          <p:nvPr userDrawn="1"/>
        </p:nvSpPr>
        <p:spPr>
          <a:xfrm>
            <a:off x="674370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6749138" y="6356350"/>
            <a:ext cx="783776" cy="365125"/>
          </a:xfrm>
        </p:spPr>
        <p:txBody>
          <a:bodyPr lIns="0"/>
          <a:lstStyle>
            <a:lvl1pPr>
              <a:defRPr>
                <a:solidFill>
                  <a:schemeClr val="accent4">
                    <a:lumMod val="20000"/>
                    <a:lumOff val="80000"/>
                  </a:schemeClr>
                </a:solidFill>
              </a:defRPr>
            </a:lvl1pPr>
          </a:lstStyle>
          <a:p>
            <a:r>
              <a:rPr lang="en-US" dirty="0"/>
              <a:t>7/13/20XX</a:t>
            </a:r>
          </a:p>
        </p:txBody>
      </p:sp>
      <p:sp>
        <p:nvSpPr>
          <p:cNvPr id="26" name="Footer Placeholder 4">
            <a:extLst>
              <a:ext uri="{FF2B5EF4-FFF2-40B4-BE49-F238E27FC236}">
                <a16:creationId xmlns:a16="http://schemas.microsoft.com/office/drawing/2014/main" id="{F3D699E8-339D-4753-8032-13F328CF9F05}"/>
              </a:ext>
            </a:extLst>
          </p:cNvPr>
          <p:cNvSpPr>
            <a:spLocks noGrp="1"/>
          </p:cNvSpPr>
          <p:nvPr>
            <p:ph type="ftr" sz="quarter" idx="11"/>
          </p:nvPr>
        </p:nvSpPr>
        <p:spPr>
          <a:xfrm>
            <a:off x="7647214" y="6356350"/>
            <a:ext cx="2808515"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27" name="Slide Number Placeholder 5">
            <a:extLst>
              <a:ext uri="{FF2B5EF4-FFF2-40B4-BE49-F238E27FC236}">
                <a16:creationId xmlns:a16="http://schemas.microsoft.com/office/drawing/2014/main" id="{C24FE381-D866-4C7F-95D5-4CF34B3AD521}"/>
              </a:ext>
            </a:extLst>
          </p:cNvPr>
          <p:cNvSpPr>
            <a:spLocks noGrp="1"/>
          </p:cNvSpPr>
          <p:nvPr>
            <p:ph type="sldNum" sz="quarter" idx="12"/>
          </p:nvPr>
        </p:nvSpPr>
        <p:spPr>
          <a:xfrm>
            <a:off x="10570030" y="6356350"/>
            <a:ext cx="783770"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82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accent3"/>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1FA9687-5666-46AC-B2C5-FDA4A4EF6670}"/>
              </a:ext>
            </a:extLst>
          </p:cNvPr>
          <p:cNvSpPr/>
          <p:nvPr userDrawn="1"/>
        </p:nvSpPr>
        <p:spPr>
          <a:xfrm>
            <a:off x="6099048" y="2560320"/>
            <a:ext cx="6089904" cy="429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6099048" cy="4297680"/>
          </a:xfrm>
          <a:prstGeom prst="rect">
            <a:avLst/>
          </a:prstGeom>
          <a:solidFill>
            <a:schemeClr val="accent4"/>
          </a:solidFill>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74720"/>
            <a:ext cx="4544568" cy="2514600"/>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6675120" y="3474720"/>
            <a:ext cx="4544568" cy="25146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1025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548640"/>
            <a:ext cx="4572000" cy="2103120"/>
          </a:xfrm>
        </p:spPr>
        <p:txBody>
          <a:bodyPr lIns="0" tIns="0" rIns="0" bIns="0" anchor="b">
            <a:normAutofit/>
          </a:bodyPr>
          <a:lstStyle>
            <a:lvl1pPr marL="0" algn="l"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22960" y="3429000"/>
            <a:ext cx="4572000" cy="274320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5861304" y="795528"/>
            <a:ext cx="5495544" cy="52578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20" name="Rectangle 19">
            <a:extLst>
              <a:ext uri="{FF2B5EF4-FFF2-40B4-BE49-F238E27FC236}">
                <a16:creationId xmlns:a16="http://schemas.microsoft.com/office/drawing/2014/main" id="{276421C9-A6E7-D6F1-2797-6D59639AEF04}"/>
              </a:ext>
            </a:extLst>
          </p:cNvPr>
          <p:cNvSpPr/>
          <p:nvPr userDrawn="1"/>
        </p:nvSpPr>
        <p:spPr>
          <a:xfrm>
            <a:off x="82296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301756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solidFill>
              </a:defRPr>
            </a:lvl1pPr>
          </a:lstStyle>
          <a:p>
            <a:r>
              <a:rPr lang="en-US" dirty="0"/>
              <a:t>7/13/20XX</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6" r:id="rId3"/>
    <p:sldLayoutId id="2147483675" r:id="rId4"/>
    <p:sldLayoutId id="2147483676" r:id="rId5"/>
    <p:sldLayoutId id="2147483691" r:id="rId6"/>
    <p:sldLayoutId id="2147483668" r:id="rId7"/>
    <p:sldLayoutId id="2147483679" r:id="rId8"/>
    <p:sldLayoutId id="2147483692" r:id="rId9"/>
    <p:sldLayoutId id="2147483693" r:id="rId10"/>
    <p:sldLayoutId id="2147483678" r:id="rId11"/>
    <p:sldLayoutId id="2147483673" r:id="rId12"/>
    <p:sldLayoutId id="214748368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tIns="0" rIns="0" bIns="0">
            <a:normAutofit/>
          </a:bodyPr>
          <a:lstStyle/>
          <a:p>
            <a:r>
              <a:rPr lang="en-US" dirty="0"/>
              <a:t>Conference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4294967295"/>
          </p:nvPr>
        </p:nvSpPr>
        <p:spPr>
          <a:xfrm>
            <a:off x="6467475" y="5578475"/>
            <a:ext cx="5724525" cy="471488"/>
          </a:xfrm>
        </p:spPr>
        <p:txBody>
          <a:bodyPr tIns="91440" rIns="0" bIns="0">
            <a:normAutofit lnSpcReduction="10000"/>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841248" y="548640"/>
            <a:ext cx="10515600" cy="1463040"/>
          </a:xfrm>
          <a:noFill/>
        </p:spPr>
        <p:txBody>
          <a:bodyPr lIns="0" tIns="0" rIns="0" bIns="0" anchor="ctr" anchorCtr="0">
            <a:noAutofit/>
          </a:bodyPr>
          <a:lstStyle/>
          <a:p>
            <a:r>
              <a:rPr lang="en-US" dirty="0"/>
              <a:t>Financial snapshot</a:t>
            </a:r>
          </a:p>
        </p:txBody>
      </p:sp>
      <p:graphicFrame>
        <p:nvGraphicFramePr>
          <p:cNvPr id="4" name="Table Placeholder 3">
            <a:extLst>
              <a:ext uri="{FF2B5EF4-FFF2-40B4-BE49-F238E27FC236}">
                <a16:creationId xmlns:a16="http://schemas.microsoft.com/office/drawing/2014/main" id="{6CB67956-A6C3-FCDF-EC78-F79D90449E96}"/>
              </a:ext>
            </a:extLst>
          </p:cNvPr>
          <p:cNvGraphicFramePr>
            <a:graphicFrameLocks noGrp="1"/>
          </p:cNvGraphicFramePr>
          <p:nvPr>
            <p:ph sz="quarter" idx="11"/>
            <p:extLst>
              <p:ext uri="{D42A27DB-BD31-4B8C-83A1-F6EECF244321}">
                <p14:modId xmlns:p14="http://schemas.microsoft.com/office/powerpoint/2010/main" val="3649504493"/>
              </p:ext>
            </p:extLst>
          </p:nvPr>
        </p:nvGraphicFramePr>
        <p:xfrm>
          <a:off x="841375" y="3429000"/>
          <a:ext cx="10515600" cy="2660946"/>
        </p:xfrm>
        <a:graphic>
          <a:graphicData uri="http://schemas.openxmlformats.org/drawingml/2006/table">
            <a:tbl>
              <a:tblPr firstRow="1" bandRow="1">
                <a:tableStyleId>{0505E3EF-67EA-436B-97B2-0124C06EBD24}</a:tableStyleId>
              </a:tblPr>
              <a:tblGrid>
                <a:gridCol w="2628900">
                  <a:extLst>
                    <a:ext uri="{9D8B030D-6E8A-4147-A177-3AD203B41FA5}">
                      <a16:colId xmlns:a16="http://schemas.microsoft.com/office/drawing/2014/main" val="130956065"/>
                    </a:ext>
                  </a:extLst>
                </a:gridCol>
                <a:gridCol w="2628900">
                  <a:extLst>
                    <a:ext uri="{9D8B030D-6E8A-4147-A177-3AD203B41FA5}">
                      <a16:colId xmlns:a16="http://schemas.microsoft.com/office/drawing/2014/main" val="2749965458"/>
                    </a:ext>
                  </a:extLst>
                </a:gridCol>
                <a:gridCol w="2628900">
                  <a:extLst>
                    <a:ext uri="{9D8B030D-6E8A-4147-A177-3AD203B41FA5}">
                      <a16:colId xmlns:a16="http://schemas.microsoft.com/office/drawing/2014/main" val="2116711163"/>
                    </a:ext>
                  </a:extLst>
                </a:gridCol>
                <a:gridCol w="2628900">
                  <a:extLst>
                    <a:ext uri="{9D8B030D-6E8A-4147-A177-3AD203B41FA5}">
                      <a16:colId xmlns:a16="http://schemas.microsoft.com/office/drawing/2014/main" val="1186885001"/>
                    </a:ext>
                  </a:extLst>
                </a:gridCol>
              </a:tblGrid>
              <a:tr h="443491">
                <a:tc>
                  <a:txBody>
                    <a:bodyPr/>
                    <a:lstStyle/>
                    <a:p>
                      <a:pPr algn="ctr"/>
                      <a:r>
                        <a:rPr lang="en-US" dirty="0"/>
                        <a:t>Metric</a:t>
                      </a:r>
                    </a:p>
                  </a:txBody>
                  <a:tcPr anchor="ctr"/>
                </a:tc>
                <a:tc>
                  <a:txBody>
                    <a:bodyPr/>
                    <a:lstStyle/>
                    <a:p>
                      <a:pPr algn="ctr"/>
                      <a:r>
                        <a:rPr lang="en-US" dirty="0"/>
                        <a:t>Current value</a:t>
                      </a:r>
                    </a:p>
                  </a:txBody>
                  <a:tcPr anchor="ctr"/>
                </a:tc>
                <a:tc>
                  <a:txBody>
                    <a:bodyPr/>
                    <a:lstStyle/>
                    <a:p>
                      <a:pPr algn="ctr"/>
                      <a:r>
                        <a:rPr lang="en-US" dirty="0"/>
                        <a:t>Previous quarter</a:t>
                      </a:r>
                    </a:p>
                  </a:txBody>
                  <a:tcPr anchor="ctr"/>
                </a:tc>
                <a:tc>
                  <a:txBody>
                    <a:bodyPr/>
                    <a:lstStyle/>
                    <a:p>
                      <a:pPr algn="ctr"/>
                      <a:r>
                        <a:rPr lang="en-US" dirty="0"/>
                        <a:t>Change (%)</a:t>
                      </a:r>
                    </a:p>
                  </a:txBody>
                  <a:tcPr anchor="ctr"/>
                </a:tc>
                <a:extLst>
                  <a:ext uri="{0D108BD9-81ED-4DB2-BD59-A6C34878D82A}">
                    <a16:rowId xmlns:a16="http://schemas.microsoft.com/office/drawing/2014/main" val="3741017008"/>
                  </a:ext>
                </a:extLst>
              </a:tr>
              <a:tr h="443491">
                <a:tc>
                  <a:txBody>
                    <a:bodyPr/>
                    <a:lstStyle/>
                    <a:p>
                      <a:pPr algn="ctr"/>
                      <a:r>
                        <a:rPr lang="en-US" dirty="0"/>
                        <a:t>Revenue</a:t>
                      </a:r>
                    </a:p>
                  </a:txBody>
                  <a:tcPr anchor="ctr"/>
                </a:tc>
                <a:tc>
                  <a:txBody>
                    <a:bodyPr/>
                    <a:lstStyle/>
                    <a:p>
                      <a:pPr algn="ctr"/>
                      <a:r>
                        <a:rPr lang="en-US" dirty="0"/>
                        <a:t>$2,500,000</a:t>
                      </a:r>
                    </a:p>
                  </a:txBody>
                  <a:tcPr anchor="ctr"/>
                </a:tc>
                <a:tc>
                  <a:txBody>
                    <a:bodyPr/>
                    <a:lstStyle/>
                    <a:p>
                      <a:pPr algn="ctr"/>
                      <a:r>
                        <a:rPr lang="en-US" dirty="0"/>
                        <a:t>$2,200,000</a:t>
                      </a:r>
                    </a:p>
                  </a:txBody>
                  <a:tcPr anchor="ctr"/>
                </a:tc>
                <a:tc>
                  <a:txBody>
                    <a:bodyPr/>
                    <a:lstStyle/>
                    <a:p>
                      <a:pPr algn="ctr"/>
                      <a:r>
                        <a:rPr lang="en-US" dirty="0"/>
                        <a:t>+14%</a:t>
                      </a:r>
                    </a:p>
                  </a:txBody>
                  <a:tcPr anchor="ctr"/>
                </a:tc>
                <a:extLst>
                  <a:ext uri="{0D108BD9-81ED-4DB2-BD59-A6C34878D82A}">
                    <a16:rowId xmlns:a16="http://schemas.microsoft.com/office/drawing/2014/main" val="511888340"/>
                  </a:ext>
                </a:extLst>
              </a:tr>
              <a:tr h="443491">
                <a:tc>
                  <a:txBody>
                    <a:bodyPr/>
                    <a:lstStyle/>
                    <a:p>
                      <a:pPr algn="ctr"/>
                      <a:r>
                        <a:rPr lang="en-US" dirty="0"/>
                        <a:t>Operating expenses</a:t>
                      </a:r>
                    </a:p>
                  </a:txBody>
                  <a:tcPr anchor="ctr"/>
                </a:tc>
                <a:tc>
                  <a:txBody>
                    <a:bodyPr/>
                    <a:lstStyle/>
                    <a:p>
                      <a:pPr algn="ctr"/>
                      <a:r>
                        <a:rPr lang="en-US" dirty="0"/>
                        <a:t>$1,200,000</a:t>
                      </a:r>
                    </a:p>
                  </a:txBody>
                  <a:tcPr anchor="ctr"/>
                </a:tc>
                <a:tc>
                  <a:txBody>
                    <a:bodyPr/>
                    <a:lstStyle/>
                    <a:p>
                      <a:pPr algn="ctr"/>
                      <a:r>
                        <a:rPr lang="en-US" dirty="0"/>
                        <a:t>$1,400,000</a:t>
                      </a:r>
                    </a:p>
                  </a:txBody>
                  <a:tcPr anchor="ctr"/>
                </a:tc>
                <a:tc>
                  <a:txBody>
                    <a:bodyPr/>
                    <a:lstStyle/>
                    <a:p>
                      <a:pPr algn="ctr"/>
                      <a:r>
                        <a:rPr lang="en-US" dirty="0"/>
                        <a:t>-14%</a:t>
                      </a:r>
                    </a:p>
                  </a:txBody>
                  <a:tcPr anchor="ctr"/>
                </a:tc>
                <a:extLst>
                  <a:ext uri="{0D108BD9-81ED-4DB2-BD59-A6C34878D82A}">
                    <a16:rowId xmlns:a16="http://schemas.microsoft.com/office/drawing/2014/main" val="3937089168"/>
                  </a:ext>
                </a:extLst>
              </a:tr>
              <a:tr h="443491">
                <a:tc>
                  <a:txBody>
                    <a:bodyPr/>
                    <a:lstStyle/>
                    <a:p>
                      <a:pPr algn="ctr"/>
                      <a:r>
                        <a:rPr lang="en-US" dirty="0"/>
                        <a:t>Net profit</a:t>
                      </a:r>
                    </a:p>
                  </a:txBody>
                  <a:tcPr anchor="ctr"/>
                </a:tc>
                <a:tc>
                  <a:txBody>
                    <a:bodyPr/>
                    <a:lstStyle/>
                    <a:p>
                      <a:pPr algn="ctr"/>
                      <a:r>
                        <a:rPr lang="en-US" dirty="0"/>
                        <a:t>$1,000,000</a:t>
                      </a:r>
                    </a:p>
                  </a:txBody>
                  <a:tcPr anchor="ctr"/>
                </a:tc>
                <a:tc>
                  <a:txBody>
                    <a:bodyPr/>
                    <a:lstStyle/>
                    <a:p>
                      <a:pPr algn="ctr"/>
                      <a:r>
                        <a:rPr lang="en-US" dirty="0"/>
                        <a:t>$800,000	</a:t>
                      </a:r>
                    </a:p>
                  </a:txBody>
                  <a:tcPr anchor="ctr"/>
                </a:tc>
                <a:tc>
                  <a:txBody>
                    <a:bodyPr/>
                    <a:lstStyle/>
                    <a:p>
                      <a:pPr algn="ctr"/>
                      <a:r>
                        <a:rPr lang="en-US" dirty="0"/>
                        <a:t>+25%</a:t>
                      </a:r>
                    </a:p>
                  </a:txBody>
                  <a:tcPr anchor="ctr"/>
                </a:tc>
                <a:extLst>
                  <a:ext uri="{0D108BD9-81ED-4DB2-BD59-A6C34878D82A}">
                    <a16:rowId xmlns:a16="http://schemas.microsoft.com/office/drawing/2014/main" val="1031597798"/>
                  </a:ext>
                </a:extLst>
              </a:tr>
              <a:tr h="443491">
                <a:tc>
                  <a:txBody>
                    <a:bodyPr/>
                    <a:lstStyle/>
                    <a:p>
                      <a:pPr algn="ctr"/>
                      <a:r>
                        <a:rPr lang="en-US" dirty="0"/>
                        <a:t>Operating margin</a:t>
                      </a:r>
                    </a:p>
                  </a:txBody>
                  <a:tcPr anchor="ctr"/>
                </a:tc>
                <a:tc>
                  <a:txBody>
                    <a:bodyPr/>
                    <a:lstStyle/>
                    <a:p>
                      <a:pPr algn="ctr"/>
                      <a:r>
                        <a:rPr lang="en-US" dirty="0"/>
                        <a:t>40%</a:t>
                      </a:r>
                    </a:p>
                  </a:txBody>
                  <a:tcPr anchor="ctr"/>
                </a:tc>
                <a:tc>
                  <a:txBody>
                    <a:bodyPr/>
                    <a:lstStyle/>
                    <a:p>
                      <a:pPr algn="ctr"/>
                      <a:r>
                        <a:rPr lang="en-US" dirty="0"/>
                        <a:t>36%</a:t>
                      </a:r>
                    </a:p>
                  </a:txBody>
                  <a:tcPr anchor="ctr"/>
                </a:tc>
                <a:tc>
                  <a:txBody>
                    <a:bodyPr/>
                    <a:lstStyle/>
                    <a:p>
                      <a:pPr algn="ctr"/>
                      <a:r>
                        <a:rPr lang="en-US" dirty="0"/>
                        <a:t>+4%</a:t>
                      </a:r>
                    </a:p>
                  </a:txBody>
                  <a:tcPr anchor="ctr"/>
                </a:tc>
                <a:extLst>
                  <a:ext uri="{0D108BD9-81ED-4DB2-BD59-A6C34878D82A}">
                    <a16:rowId xmlns:a16="http://schemas.microsoft.com/office/drawing/2014/main" val="1194376521"/>
                  </a:ext>
                </a:extLst>
              </a:tr>
              <a:tr h="443491">
                <a:tc>
                  <a:txBody>
                    <a:bodyPr/>
                    <a:lstStyle/>
                    <a:p>
                      <a:pPr algn="ctr"/>
                      <a:r>
                        <a:rPr lang="en-US" dirty="0"/>
                        <a:t>Cash reserves</a:t>
                      </a:r>
                    </a:p>
                  </a:txBody>
                  <a:tcPr anchor="ctr"/>
                </a:tc>
                <a:tc>
                  <a:txBody>
                    <a:bodyPr/>
                    <a:lstStyle/>
                    <a:p>
                      <a:pPr algn="ctr"/>
                      <a:r>
                        <a:rPr lang="en-US" dirty="0"/>
                        <a:t>$5,000,000</a:t>
                      </a:r>
                    </a:p>
                  </a:txBody>
                  <a:tcPr anchor="ctr"/>
                </a:tc>
                <a:tc>
                  <a:txBody>
                    <a:bodyPr/>
                    <a:lstStyle/>
                    <a:p>
                      <a:pPr algn="ctr"/>
                      <a:r>
                        <a:rPr lang="en-US" dirty="0"/>
                        <a:t>$4,500,000</a:t>
                      </a:r>
                    </a:p>
                  </a:txBody>
                  <a:tcPr anchor="ctr"/>
                </a:tc>
                <a:tc>
                  <a:txBody>
                    <a:bodyPr/>
                    <a:lstStyle/>
                    <a:p>
                      <a:pPr algn="ctr"/>
                      <a:r>
                        <a:rPr lang="en-US" dirty="0"/>
                        <a:t>+11%</a:t>
                      </a:r>
                    </a:p>
                  </a:txBody>
                  <a:tcPr anchor="ctr"/>
                </a:tc>
                <a:extLst>
                  <a:ext uri="{0D108BD9-81ED-4DB2-BD59-A6C34878D82A}">
                    <a16:rowId xmlns:a16="http://schemas.microsoft.com/office/drawing/2014/main" val="1918266800"/>
                  </a:ext>
                </a:extLst>
              </a:tr>
            </a:tbl>
          </a:graphicData>
        </a:graphic>
      </p:graphicFrame>
    </p:spTree>
    <p:extLst>
      <p:ext uri="{BB962C8B-B14F-4D97-AF65-F5344CB8AC3E}">
        <p14:creationId xmlns:p14="http://schemas.microsoft.com/office/powerpoint/2010/main" val="360463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731520" y="1517904"/>
            <a:ext cx="5029200" cy="3931920"/>
          </a:xfrm>
          <a:noFill/>
        </p:spPr>
        <p:txBody>
          <a:bodyPr lIns="0" tIns="0" rIns="0" bIns="0">
            <a:noAutofit/>
          </a:bodyPr>
          <a:lstStyle/>
          <a:p>
            <a:r>
              <a:rPr lang="en-US" dirty="0"/>
              <a:t>Innovative solutions</a:t>
            </a:r>
          </a:p>
        </p:txBody>
      </p:sp>
      <p:pic>
        <p:nvPicPr>
          <p:cNvPr id="45" name="Picture Placeholder 12" descr="person wearing striped shirt against blue background">
            <a:extLst>
              <a:ext uri="{FF2B5EF4-FFF2-40B4-BE49-F238E27FC236}">
                <a16:creationId xmlns:a16="http://schemas.microsoft.com/office/drawing/2014/main" id="{91CCECF4-CEE0-B862-572F-8D2C6721E12C}"/>
              </a:ext>
            </a:extLst>
          </p:cNvPr>
          <p:cNvPicPr>
            <a:picLocks noGrp="1"/>
          </p:cNvPicPr>
          <p:nvPr>
            <p:ph type="pic" sz="quarter" idx="10"/>
          </p:nvPr>
        </p:nvPicPr>
        <p:blipFill rotWithShape="1">
          <a:blip r:embed="rId2" cstate="print">
            <a:extLst>
              <a:ext uri="{28A0092B-C50C-407E-A947-70E740481C1C}">
                <a14:useLocalDpi xmlns:a14="http://schemas.microsoft.com/office/drawing/2010/main"/>
              </a:ext>
            </a:extLst>
          </a:blip>
          <a:srcRect l="37" r="37"/>
          <a:stretch/>
        </p:blipFill>
        <p:spPr>
          <a:xfrm>
            <a:off x="7007351" y="572886"/>
            <a:ext cx="4608577" cy="5715000"/>
          </a:xfrm>
        </p:spPr>
      </p:pic>
    </p:spTree>
    <p:extLst>
      <p:ext uri="{BB962C8B-B14F-4D97-AF65-F5344CB8AC3E}">
        <p14:creationId xmlns:p14="http://schemas.microsoft.com/office/powerpoint/2010/main" val="305808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7BF3-8178-E461-1EEE-288E404A72E0}"/>
              </a:ext>
            </a:extLst>
          </p:cNvPr>
          <p:cNvSpPr>
            <a:spLocks noGrp="1"/>
          </p:cNvSpPr>
          <p:nvPr>
            <p:ph type="title"/>
          </p:nvPr>
        </p:nvSpPr>
        <p:spPr>
          <a:xfrm>
            <a:off x="822960" y="1600200"/>
            <a:ext cx="4572000" cy="2103120"/>
          </a:xfrm>
        </p:spPr>
        <p:txBody>
          <a:bodyPr/>
          <a:lstStyle/>
          <a:p>
            <a:r>
              <a:rPr lang="en-US" dirty="0"/>
              <a:t>Future initiatives</a:t>
            </a:r>
          </a:p>
        </p:txBody>
      </p:sp>
      <p:sp>
        <p:nvSpPr>
          <p:cNvPr id="7" name="Content Placeholder 6">
            <a:extLst>
              <a:ext uri="{FF2B5EF4-FFF2-40B4-BE49-F238E27FC236}">
                <a16:creationId xmlns:a16="http://schemas.microsoft.com/office/drawing/2014/main" id="{3D408D52-174A-308C-78F1-A206047CD616}"/>
              </a:ext>
            </a:extLst>
          </p:cNvPr>
          <p:cNvSpPr>
            <a:spLocks noGrp="1"/>
          </p:cNvSpPr>
          <p:nvPr>
            <p:ph sz="quarter" idx="14"/>
          </p:nvPr>
        </p:nvSpPr>
        <p:spPr>
          <a:xfrm>
            <a:off x="822960" y="4206240"/>
            <a:ext cx="4572000" cy="2011680"/>
          </a:xfrm>
        </p:spPr>
        <p:txBody>
          <a:bodyPr/>
          <a:lstStyle/>
          <a:p>
            <a:r>
              <a:rPr lang="en-US" dirty="0"/>
              <a:t>Green supply chain</a:t>
            </a:r>
          </a:p>
          <a:p>
            <a:r>
              <a:rPr lang="en-US" dirty="0"/>
              <a:t>Reduced carbon footprint</a:t>
            </a:r>
          </a:p>
          <a:p>
            <a:r>
              <a:rPr lang="en-US" dirty="0"/>
              <a:t>Waste reduction</a:t>
            </a:r>
          </a:p>
          <a:p>
            <a:r>
              <a:rPr lang="en-US" dirty="0"/>
              <a:t>Water conservation</a:t>
            </a:r>
          </a:p>
          <a:p>
            <a:endParaRPr lang="en-US" dirty="0"/>
          </a:p>
        </p:txBody>
      </p:sp>
      <p:sp>
        <p:nvSpPr>
          <p:cNvPr id="6" name="Content Placeholder 5">
            <a:extLst>
              <a:ext uri="{FF2B5EF4-FFF2-40B4-BE49-F238E27FC236}">
                <a16:creationId xmlns:a16="http://schemas.microsoft.com/office/drawing/2014/main" id="{10C09D2A-2C42-70BB-9DD0-52DEA80EC717}"/>
              </a:ext>
            </a:extLst>
          </p:cNvPr>
          <p:cNvSpPr>
            <a:spLocks noGrp="1"/>
          </p:cNvSpPr>
          <p:nvPr>
            <p:ph sz="quarter" idx="10"/>
          </p:nvPr>
        </p:nvSpPr>
        <p:spPr>
          <a:xfrm>
            <a:off x="6675120" y="1133856"/>
            <a:ext cx="4846320" cy="4480560"/>
          </a:xfrm>
        </p:spPr>
        <p:txBody>
          <a:bodyPr/>
          <a:lstStyle/>
          <a:p>
            <a:r>
              <a:rPr lang="en-US" dirty="0"/>
              <a:t>Product enhancement</a:t>
            </a:r>
          </a:p>
          <a:p>
            <a:pPr lvl="1"/>
            <a:r>
              <a:rPr lang="en-US" dirty="0"/>
              <a:t>Introduce regular updates and features to enhance product offerings.</a:t>
            </a:r>
          </a:p>
          <a:p>
            <a:r>
              <a:rPr lang="en-US" dirty="0"/>
              <a:t>Technology integration</a:t>
            </a:r>
          </a:p>
          <a:p>
            <a:pPr lvl="1"/>
            <a:r>
              <a:rPr lang="en-US" dirty="0"/>
              <a:t>Explore emerging technologies for potential integration into our operations.</a:t>
            </a:r>
          </a:p>
          <a:p>
            <a:r>
              <a:rPr lang="en-US" dirty="0"/>
              <a:t>Collaborative partnerships </a:t>
            </a:r>
          </a:p>
          <a:p>
            <a:pPr lvl="1"/>
            <a:r>
              <a:rPr lang="en-US" dirty="0"/>
              <a:t>Foster collaborations with tech innovators and industry leaders to drive innovation.</a:t>
            </a:r>
          </a:p>
          <a:p>
            <a:endParaRPr lang="en-US" dirty="0"/>
          </a:p>
        </p:txBody>
      </p:sp>
    </p:spTree>
    <p:extLst>
      <p:ext uri="{BB962C8B-B14F-4D97-AF65-F5344CB8AC3E}">
        <p14:creationId xmlns:p14="http://schemas.microsoft.com/office/powerpoint/2010/main" val="421938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758952" y="640080"/>
            <a:ext cx="5522976" cy="3840480"/>
          </a:xfrm>
        </p:spPr>
        <p:txBody>
          <a:bodyPr tIns="0" rIns="0">
            <a:noAutofit/>
          </a:bodyPr>
          <a:lstStyle/>
          <a:p>
            <a:r>
              <a:rPr lang="en-US" dirty="0"/>
              <a:t>Thank you</a:t>
            </a:r>
          </a:p>
        </p:txBody>
      </p:sp>
      <p:sp>
        <p:nvSpPr>
          <p:cNvPr id="4" name="Text Placeholder 3">
            <a:extLst>
              <a:ext uri="{FF2B5EF4-FFF2-40B4-BE49-F238E27FC236}">
                <a16:creationId xmlns:a16="http://schemas.microsoft.com/office/drawing/2014/main" id="{BEADE196-D9E3-43FA-AE5E-8A67A4DFD48F}"/>
              </a:ext>
            </a:extLst>
          </p:cNvPr>
          <p:cNvSpPr>
            <a:spLocks noGrp="1"/>
          </p:cNvSpPr>
          <p:nvPr>
            <p:ph type="body" sz="quarter" idx="13"/>
          </p:nvPr>
        </p:nvSpPr>
        <p:spPr>
          <a:xfrm>
            <a:off x="758952" y="4754880"/>
            <a:ext cx="5522976" cy="1371600"/>
          </a:xfrm>
        </p:spPr>
        <p:txBody>
          <a:bodyPr vert="horz" lIns="0" tIns="91440" rIns="0" bIns="45720" rtlCol="0" anchor="t">
            <a:normAutofit/>
          </a:bodyPr>
          <a:lstStyle/>
          <a:p>
            <a:r>
              <a:rPr lang="en-US" dirty="0"/>
              <a:t>Mirjam Nilsson</a:t>
            </a:r>
          </a:p>
          <a:p>
            <a:r>
              <a:rPr lang="en-US" dirty="0"/>
              <a:t>206-555-0146</a:t>
            </a:r>
          </a:p>
          <a:p>
            <a:r>
              <a:rPr lang="en-US" dirty="0"/>
              <a:t>www.contoso.com</a:t>
            </a:r>
          </a:p>
        </p:txBody>
      </p:sp>
      <p:pic>
        <p:nvPicPr>
          <p:cNvPr id="18" name="Picture Placeholder 17" descr="person with red hair in front of pink background">
            <a:extLst>
              <a:ext uri="{FF2B5EF4-FFF2-40B4-BE49-F238E27FC236}">
                <a16:creationId xmlns:a16="http://schemas.microsoft.com/office/drawing/2014/main" id="{01883369-FE50-4F8D-AB68-2B4C23532683}"/>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l="121" r="121"/>
          <a:stretch/>
        </p:blipFill>
        <p:spPr>
          <a:xfrm>
            <a:off x="10472928" y="5138928"/>
            <a:ext cx="1719072" cy="1719072"/>
          </a:xfrm>
        </p:spPr>
      </p:pic>
    </p:spTree>
    <p:extLst>
      <p:ext uri="{BB962C8B-B14F-4D97-AF65-F5344CB8AC3E}">
        <p14:creationId xmlns:p14="http://schemas.microsoft.com/office/powerpoint/2010/main" val="246212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C48D-8FE7-491A-A6C7-72647C2A7837}"/>
              </a:ext>
            </a:extLst>
          </p:cNvPr>
          <p:cNvSpPr>
            <a:spLocks noGrp="1"/>
          </p:cNvSpPr>
          <p:nvPr>
            <p:ph type="title"/>
          </p:nvPr>
        </p:nvSpPr>
        <p:spPr>
          <a:xfrm>
            <a:off x="7443216" y="1600200"/>
            <a:ext cx="3931920" cy="2468880"/>
          </a:xfrm>
        </p:spPr>
        <p:txBody>
          <a:bodyPr tIns="0" rIns="0" bIns="0">
            <a:noAutofit/>
          </a:bodyPr>
          <a:lstStyle/>
          <a:p>
            <a:r>
              <a:rPr lang="en-US" dirty="0"/>
              <a:t>Agenda</a:t>
            </a:r>
          </a:p>
        </p:txBody>
      </p:sp>
      <p:pic>
        <p:nvPicPr>
          <p:cNvPr id="12" name="Picture Placeholder 8" descr="person with yellow sweater and black hat against a blue background">
            <a:extLst>
              <a:ext uri="{FF2B5EF4-FFF2-40B4-BE49-F238E27FC236}">
                <a16:creationId xmlns:a16="http://schemas.microsoft.com/office/drawing/2014/main" id="{54EB53EE-DFA0-D403-46E8-DD0B10F28B59}"/>
              </a:ext>
            </a:extLst>
          </p:cNvPr>
          <p:cNvPicPr>
            <a:picLocks noGrp="1" noChangeAspect="1"/>
          </p:cNvPicPr>
          <p:nvPr>
            <p:ph type="pic" sz="quarter" idx="14"/>
          </p:nvPr>
        </p:nvPicPr>
        <p:blipFill>
          <a:blip r:embed="rId2" cstate="print">
            <a:extLst>
              <a:ext uri="{28A0092B-C50C-407E-A947-70E740481C1C}">
                <a14:useLocalDpi xmlns:a14="http://schemas.microsoft.com/office/drawing/2010/main"/>
              </a:ext>
            </a:extLst>
          </a:blip>
          <a:srcRect l="314" r="314"/>
          <a:stretch/>
        </p:blipFill>
        <p:spPr>
          <a:xfrm>
            <a:off x="3429001" y="3438144"/>
            <a:ext cx="3420479" cy="3438144"/>
          </a:xfrm>
        </p:spPr>
      </p:pic>
      <p:sp>
        <p:nvSpPr>
          <p:cNvPr id="3" name="Content Placeholder 2">
            <a:extLst>
              <a:ext uri="{FF2B5EF4-FFF2-40B4-BE49-F238E27FC236}">
                <a16:creationId xmlns:a16="http://schemas.microsoft.com/office/drawing/2014/main" id="{D633D4FE-F554-41E3-B768-8EE98FC1E996}"/>
              </a:ext>
            </a:extLst>
          </p:cNvPr>
          <p:cNvSpPr>
            <a:spLocks noGrp="1"/>
          </p:cNvSpPr>
          <p:nvPr>
            <p:ph idx="1"/>
          </p:nvPr>
        </p:nvSpPr>
        <p:spPr>
          <a:xfrm>
            <a:off x="7442200" y="4206240"/>
            <a:ext cx="3931920" cy="1828800"/>
          </a:xfrm>
        </p:spPr>
        <p:txBody>
          <a:bodyPr vert="horz" lIns="0" tIns="0" rIns="0" bIns="0" numCol="1" rtlCol="0" anchor="t">
            <a:normAutofit/>
          </a:bodyPr>
          <a:lstStyle/>
          <a:p>
            <a:r>
              <a:rPr lang="en-US"/>
              <a:t>Growth strategy</a:t>
            </a:r>
          </a:p>
          <a:p>
            <a:r>
              <a:rPr lang="en-US"/>
              <a:t>Market analysis</a:t>
            </a:r>
          </a:p>
          <a:p>
            <a:r>
              <a:rPr lang="en-US"/>
              <a:t>Financial overview</a:t>
            </a:r>
          </a:p>
          <a:p>
            <a:r>
              <a:rPr lang="en-US"/>
              <a:t>Innovative solutions</a:t>
            </a:r>
          </a:p>
          <a:p>
            <a:r>
              <a:rPr lang="en-US"/>
              <a:t>Future initiatives</a:t>
            </a:r>
            <a:endParaRPr lang="en-US" dirty="0"/>
          </a:p>
        </p:txBody>
      </p:sp>
    </p:spTree>
    <p:extLst>
      <p:ext uri="{BB962C8B-B14F-4D97-AF65-F5344CB8AC3E}">
        <p14:creationId xmlns:p14="http://schemas.microsoft.com/office/powerpoint/2010/main" val="33848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1097280" y="822960"/>
            <a:ext cx="5029200" cy="3474720"/>
          </a:xfrm>
          <a:noFill/>
        </p:spPr>
        <p:txBody>
          <a:bodyPr lIns="0" tIns="0" rIns="0" bIns="0">
            <a:noAutofit/>
          </a:bodyPr>
          <a:lstStyle/>
          <a:p>
            <a:r>
              <a:rPr lang="en-US" dirty="0"/>
              <a:t>Strategies </a:t>
            </a:r>
            <a:br>
              <a:rPr lang="en-US" dirty="0"/>
            </a:br>
            <a:r>
              <a:rPr lang="en-US" dirty="0"/>
              <a:t>for growth</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1097280" y="5577840"/>
            <a:ext cx="5029200" cy="457200"/>
          </a:xfrm>
          <a:noFill/>
        </p:spPr>
        <p:txBody>
          <a:bodyPr lIns="0" tIns="91440" rIns="0" bIns="0">
            <a:noAutofit/>
          </a:bodyPr>
          <a:lstStyle/>
          <a:p>
            <a:r>
              <a:rPr lang="en-US" dirty="0"/>
              <a:t>Navigating the future</a:t>
            </a:r>
          </a:p>
        </p:txBody>
      </p:sp>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97280" y="2560320"/>
            <a:ext cx="4645152" cy="3566160"/>
          </a:xfrm>
          <a:noFill/>
        </p:spPr>
        <p:txBody>
          <a:bodyPr lIns="0" tIns="0" rIns="0" bIns="0" anchor="t" anchorCtr="0">
            <a:noAutofit/>
          </a:bodyPr>
          <a:lstStyle/>
          <a:p>
            <a:r>
              <a:rPr lang="en-US" dirty="0"/>
              <a:t>Current market analysis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0"/>
          </p:nvPr>
        </p:nvSpPr>
        <p:spPr>
          <a:xfrm>
            <a:off x="6096000" y="2560320"/>
            <a:ext cx="5257800" cy="3565525"/>
          </a:xfrm>
          <a:noFill/>
        </p:spPr>
        <p:txBody>
          <a:bodyPr anchor="t" anchorCtr="0">
            <a:normAutofit/>
          </a:bodyPr>
          <a:lstStyle/>
          <a:p>
            <a:r>
              <a:rPr lang="en-US" dirty="0"/>
              <a:t>We have identified important key trends that demand our attention.</a:t>
            </a:r>
          </a:p>
          <a:p>
            <a:r>
              <a:rPr lang="en-US" dirty="0"/>
              <a:t>Data reveals a steady increase in consumer demand for sustainable products, presenting an opportunity for our eco-friendly offerings.</a:t>
            </a:r>
          </a:p>
          <a:p>
            <a:r>
              <a:rPr lang="en-US" dirty="0"/>
              <a:t>Our competitors are now focusing on digital marketing strategies, suggesting a shift in consumer behavior.</a:t>
            </a:r>
          </a:p>
          <a:p>
            <a:r>
              <a:rPr lang="en-US" dirty="0"/>
              <a:t>Understanding these nuanced dynamics positions us to adapt and capitalize on emerging market preferences.</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6327648" y="1517904"/>
            <a:ext cx="5029200" cy="3931920"/>
          </a:xfrm>
          <a:noFill/>
        </p:spPr>
        <p:txBody>
          <a:bodyPr lIns="0" tIns="0" rIns="0" bIns="0">
            <a:noAutofit/>
          </a:bodyPr>
          <a:lstStyle/>
          <a:p>
            <a:r>
              <a:rPr lang="en-US" dirty="0"/>
              <a:t>Market expansion</a:t>
            </a:r>
          </a:p>
        </p:txBody>
      </p:sp>
      <p:pic>
        <p:nvPicPr>
          <p:cNvPr id="47" name="Picture Placeholder 5" descr="person with pink shirt against yellow background">
            <a:extLst>
              <a:ext uri="{FF2B5EF4-FFF2-40B4-BE49-F238E27FC236}">
                <a16:creationId xmlns:a16="http://schemas.microsoft.com/office/drawing/2014/main" id="{DC2F237C-6E91-A162-5455-01E3AB914742}"/>
              </a:ext>
            </a:extLst>
          </p:cNvPr>
          <p:cNvPicPr>
            <a:picLocks noGrp="1"/>
          </p:cNvPicPr>
          <p:nvPr>
            <p:ph type="pic" sz="quarter" idx="10"/>
          </p:nvPr>
        </p:nvPicPr>
        <p:blipFill rotWithShape="1">
          <a:blip r:embed="rId2" cstate="print">
            <a:extLst>
              <a:ext uri="{28A0092B-C50C-407E-A947-70E740481C1C}">
                <a14:useLocalDpi xmlns:a14="http://schemas.microsoft.com/office/drawing/2010/main"/>
              </a:ext>
            </a:extLst>
          </a:blip>
          <a:srcRect t="12" b="12"/>
          <a:stretch/>
        </p:blipFill>
        <p:spPr>
          <a:xfrm>
            <a:off x="571944" y="553068"/>
            <a:ext cx="4608576" cy="5748673"/>
          </a:xfrm>
        </p:spPr>
      </p:pic>
      <p:sp>
        <p:nvSpPr>
          <p:cNvPr id="3" name="Subtitle 2">
            <a:extLst>
              <a:ext uri="{FF2B5EF4-FFF2-40B4-BE49-F238E27FC236}">
                <a16:creationId xmlns:a16="http://schemas.microsoft.com/office/drawing/2014/main" id="{72446868-83F0-CEEF-5E60-6D55C93B523F}"/>
              </a:ext>
            </a:extLst>
          </p:cNvPr>
          <p:cNvSpPr>
            <a:spLocks noGrp="1"/>
          </p:cNvSpPr>
          <p:nvPr>
            <p:ph type="body" idx="1"/>
          </p:nvPr>
        </p:nvSpPr>
        <p:spPr>
          <a:xfrm>
            <a:off x="6327648" y="5577840"/>
            <a:ext cx="5029200" cy="727092"/>
          </a:xfrm>
          <a:noFill/>
        </p:spPr>
        <p:txBody>
          <a:bodyPr lIns="0" tIns="91440" rIns="0" bIns="0">
            <a:noAutofit/>
          </a:bodyPr>
          <a:lstStyle/>
          <a:p>
            <a:r>
              <a:rPr lang="en-US" dirty="0"/>
              <a:t>Unlocking new horizons</a:t>
            </a:r>
          </a:p>
        </p:txBody>
      </p:sp>
    </p:spTree>
    <p:extLst>
      <p:ext uri="{BB962C8B-B14F-4D97-AF65-F5344CB8AC3E}">
        <p14:creationId xmlns:p14="http://schemas.microsoft.com/office/powerpoint/2010/main" val="100803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7443216" y="1600200"/>
            <a:ext cx="3931920" cy="2468880"/>
          </a:xfrm>
          <a:noFill/>
        </p:spPr>
        <p:txBody>
          <a:bodyPr lIns="0" tIns="0" rIns="0" bIns="0" anchor="t" anchorCtr="0">
            <a:noAutofit/>
          </a:bodyPr>
          <a:lstStyle/>
          <a:p>
            <a:r>
              <a:rPr lang="en-US" dirty="0"/>
              <a:t>Product launch</a:t>
            </a:r>
          </a:p>
        </p:txBody>
      </p:sp>
      <p:graphicFrame>
        <p:nvGraphicFramePr>
          <p:cNvPr id="27" name="Content Placeholder 26"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sz="quarter" idx="11"/>
            <p:extLst>
              <p:ext uri="{D42A27DB-BD31-4B8C-83A1-F6EECF244321}">
                <p14:modId xmlns:p14="http://schemas.microsoft.com/office/powerpoint/2010/main" val="1541909833"/>
              </p:ext>
            </p:extLst>
          </p:nvPr>
        </p:nvGraphicFramePr>
        <p:xfrm>
          <a:off x="1162050" y="292100"/>
          <a:ext cx="5357813"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ECC8AA23-D8D0-93BE-5C5F-103A750B0D2F}"/>
              </a:ext>
            </a:extLst>
          </p:cNvPr>
          <p:cNvSpPr>
            <a:spLocks noGrp="1"/>
          </p:cNvSpPr>
          <p:nvPr>
            <p:ph sz="quarter" idx="10"/>
          </p:nvPr>
        </p:nvSpPr>
        <p:spPr>
          <a:xfrm>
            <a:off x="7443216" y="4206240"/>
            <a:ext cx="3931920" cy="2011680"/>
          </a:xfrm>
          <a:noFill/>
        </p:spPr>
        <p:txBody>
          <a:bodyPr vert="horz" lIns="0" tIns="0" rIns="0" bIns="0" rtlCol="0" anchor="t">
            <a:normAutofit/>
          </a:bodyPr>
          <a:lstStyle/>
          <a:p>
            <a:r>
              <a:rPr lang="en-US" dirty="0"/>
              <a:t>Currently gearing up for a ground-breaking launch </a:t>
            </a:r>
          </a:p>
          <a:p>
            <a:r>
              <a:rPr lang="en-US" dirty="0"/>
              <a:t>Our new offerings will captivate the market</a:t>
            </a:r>
          </a:p>
          <a:p>
            <a:r>
              <a:rPr lang="en-US" dirty="0"/>
              <a:t>Our marketing campaign will generate anticipation</a:t>
            </a:r>
          </a:p>
        </p:txBody>
      </p:sp>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675120" y="548640"/>
            <a:ext cx="4572000" cy="2103120"/>
          </a:xfrm>
          <a:noFill/>
        </p:spPr>
        <p:txBody>
          <a:bodyPr lIns="0" tIns="0" rIns="0" bIns="0">
            <a:noAutofit/>
          </a:bodyPr>
          <a:lstStyle/>
          <a:p>
            <a:r>
              <a:rPr lang="en-US" dirty="0"/>
              <a:t>Marketing strategies</a:t>
            </a:r>
          </a:p>
        </p:txBody>
      </p:sp>
      <p:pic>
        <p:nvPicPr>
          <p:cNvPr id="16" name="Picture Placeholder 11" descr="person with round glasses wearing a denim jacket">
            <a:extLst>
              <a:ext uri="{FF2B5EF4-FFF2-40B4-BE49-F238E27FC236}">
                <a16:creationId xmlns:a16="http://schemas.microsoft.com/office/drawing/2014/main" id="{2B6A3648-7177-1124-6C62-6939BA41F85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132" r="132"/>
          <a:stretch/>
        </p:blipFill>
        <p:spPr>
          <a:xfrm>
            <a:off x="0" y="607060"/>
            <a:ext cx="6071616" cy="6254745"/>
          </a:xfrm>
        </p:spPr>
      </p:pic>
      <p:sp>
        <p:nvSpPr>
          <p:cNvPr id="3" name="Content Placeholder 2">
            <a:extLst>
              <a:ext uri="{FF2B5EF4-FFF2-40B4-BE49-F238E27FC236}">
                <a16:creationId xmlns:a16="http://schemas.microsoft.com/office/drawing/2014/main" id="{FACE640F-7F5A-BDB7-205D-765FA80B6796}"/>
              </a:ext>
            </a:extLst>
          </p:cNvPr>
          <p:cNvSpPr>
            <a:spLocks noGrp="1"/>
          </p:cNvSpPr>
          <p:nvPr>
            <p:ph sz="quarter" idx="14"/>
          </p:nvPr>
        </p:nvSpPr>
        <p:spPr>
          <a:xfrm>
            <a:off x="6675120" y="3429000"/>
            <a:ext cx="4572000" cy="2514600"/>
          </a:xfrm>
          <a:noFill/>
        </p:spPr>
        <p:txBody>
          <a:bodyPr vert="horz" lIns="0" tIns="0" rIns="0" bIns="0" rtlCol="0" anchor="t">
            <a:normAutofit/>
          </a:bodyPr>
          <a:lstStyle/>
          <a:p>
            <a:r>
              <a:rPr lang="en-US" dirty="0"/>
              <a:t>Implement personalized engagement strategies</a:t>
            </a:r>
          </a:p>
          <a:p>
            <a:r>
              <a:rPr lang="en-US" dirty="0"/>
              <a:t>Tailor campaigns to resonate with specific demographics, fostering a sense of relevance and connection</a:t>
            </a:r>
          </a:p>
          <a:p>
            <a:r>
              <a:rPr lang="en-US" dirty="0"/>
              <a:t>Collaborate with influencers and thought leaders to amplify our brand message</a:t>
            </a:r>
          </a:p>
        </p:txBody>
      </p: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841248" y="548640"/>
            <a:ext cx="10515600" cy="1463040"/>
          </a:xfrm>
          <a:noFill/>
        </p:spPr>
        <p:txBody>
          <a:bodyPr lIns="0" tIns="0" rIns="0" bIns="0" anchor="ctr" anchorCtr="0">
            <a:noAutofit/>
          </a:bodyPr>
          <a:lstStyle/>
          <a:p>
            <a:r>
              <a:rPr lang="en-US" dirty="0"/>
              <a:t>Financial overview</a:t>
            </a:r>
          </a:p>
        </p:txBody>
      </p:sp>
      <p:sp>
        <p:nvSpPr>
          <p:cNvPr id="46" name="Content Placeholder 45">
            <a:extLst>
              <a:ext uri="{FF2B5EF4-FFF2-40B4-BE49-F238E27FC236}">
                <a16:creationId xmlns:a16="http://schemas.microsoft.com/office/drawing/2014/main" id="{82B97A86-9E67-56FC-3543-9E95CDF7E0F2}"/>
              </a:ext>
            </a:extLst>
          </p:cNvPr>
          <p:cNvSpPr>
            <a:spLocks noGrp="1"/>
          </p:cNvSpPr>
          <p:nvPr>
            <p:ph sz="quarter" idx="11"/>
          </p:nvPr>
        </p:nvSpPr>
        <p:spPr>
          <a:xfrm>
            <a:off x="841248" y="3474720"/>
            <a:ext cx="4544568" cy="2514600"/>
          </a:xfrm>
        </p:spPr>
        <p:txBody>
          <a:bodyPr/>
          <a:lstStyle/>
          <a:p>
            <a:r>
              <a:rPr lang="en-US" dirty="0"/>
              <a:t>Our financial overview reflects a robust and resilient fiscal performance.</a:t>
            </a:r>
          </a:p>
          <a:p>
            <a:r>
              <a:rPr lang="en-US" dirty="0"/>
              <a:t>Key indicators show consistent revenue growth over the past quarter, attributed to strategic cost management and successful marketing.</a:t>
            </a:r>
          </a:p>
          <a:p>
            <a:endParaRPr lang="en-US" dirty="0"/>
          </a:p>
        </p:txBody>
      </p:sp>
      <p:sp>
        <p:nvSpPr>
          <p:cNvPr id="44" name="Content Placeholder 43">
            <a:extLst>
              <a:ext uri="{FF2B5EF4-FFF2-40B4-BE49-F238E27FC236}">
                <a16:creationId xmlns:a16="http://schemas.microsoft.com/office/drawing/2014/main" id="{87A1DC53-4266-B81A-06E2-23087BAE6F82}"/>
              </a:ext>
            </a:extLst>
          </p:cNvPr>
          <p:cNvSpPr>
            <a:spLocks noGrp="1"/>
          </p:cNvSpPr>
          <p:nvPr>
            <p:ph sz="quarter" idx="10"/>
          </p:nvPr>
        </p:nvSpPr>
        <p:spPr>
          <a:xfrm>
            <a:off x="6675120" y="3474720"/>
            <a:ext cx="4544568" cy="2514600"/>
          </a:xfrm>
        </p:spPr>
        <p:txBody>
          <a:bodyPr/>
          <a:lstStyle/>
          <a:p>
            <a:r>
              <a:rPr lang="en-US" dirty="0"/>
              <a:t>Operating margins have improved, signaling operational efficiency, while strengthening our reserves.</a:t>
            </a:r>
          </a:p>
          <a:p>
            <a:r>
              <a:rPr lang="en-US" dirty="0"/>
              <a:t>This underscores our commitment to financial stability, positioning us for sustained growth. </a:t>
            </a:r>
          </a:p>
          <a:p>
            <a:endParaRPr lang="en-US" dirty="0"/>
          </a:p>
        </p:txBody>
      </p:sp>
    </p:spTree>
    <p:extLst>
      <p:ext uri="{BB962C8B-B14F-4D97-AF65-F5344CB8AC3E}">
        <p14:creationId xmlns:p14="http://schemas.microsoft.com/office/powerpoint/2010/main" val="121080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E808-D651-B324-BC4C-A13AC9216EDF}"/>
              </a:ext>
            </a:extLst>
          </p:cNvPr>
          <p:cNvSpPr>
            <a:spLocks noGrp="1"/>
          </p:cNvSpPr>
          <p:nvPr>
            <p:ph type="title"/>
          </p:nvPr>
        </p:nvSpPr>
        <p:spPr>
          <a:xfrm>
            <a:off x="822960" y="548640"/>
            <a:ext cx="4572000" cy="2103120"/>
          </a:xfrm>
        </p:spPr>
        <p:txBody>
          <a:bodyPr/>
          <a:lstStyle/>
          <a:p>
            <a:r>
              <a:rPr lang="en-US" dirty="0"/>
              <a:t>Quarterly targets</a:t>
            </a:r>
          </a:p>
        </p:txBody>
      </p:sp>
      <p:sp>
        <p:nvSpPr>
          <p:cNvPr id="4" name="Content Placeholder 3">
            <a:extLst>
              <a:ext uri="{FF2B5EF4-FFF2-40B4-BE49-F238E27FC236}">
                <a16:creationId xmlns:a16="http://schemas.microsoft.com/office/drawing/2014/main" id="{1DC4A7E4-232D-AE28-EE1D-904758F80DA1}"/>
              </a:ext>
            </a:extLst>
          </p:cNvPr>
          <p:cNvSpPr>
            <a:spLocks noGrp="1"/>
          </p:cNvSpPr>
          <p:nvPr>
            <p:ph sz="quarter" idx="11"/>
          </p:nvPr>
        </p:nvSpPr>
        <p:spPr>
          <a:xfrm>
            <a:off x="822960" y="3429000"/>
            <a:ext cx="4572000" cy="2743200"/>
          </a:xfrm>
        </p:spPr>
        <p:txBody>
          <a:bodyPr/>
          <a:lstStyle/>
          <a:p>
            <a:r>
              <a:rPr lang="en-US" dirty="0"/>
              <a:t>Market expansion</a:t>
            </a:r>
          </a:p>
          <a:p>
            <a:r>
              <a:rPr lang="en-US" dirty="0"/>
              <a:t>Product innovation</a:t>
            </a:r>
          </a:p>
          <a:p>
            <a:r>
              <a:rPr lang="en-US" dirty="0"/>
              <a:t>Customer retention</a:t>
            </a:r>
          </a:p>
          <a:p>
            <a:r>
              <a:rPr lang="en-US" dirty="0"/>
              <a:t>Operational efficiency</a:t>
            </a:r>
          </a:p>
          <a:p>
            <a:endParaRPr lang="en-US" dirty="0"/>
          </a:p>
        </p:txBody>
      </p:sp>
      <p:graphicFrame>
        <p:nvGraphicFramePr>
          <p:cNvPr id="5" name="Table Placeholder 2">
            <a:extLst>
              <a:ext uri="{FF2B5EF4-FFF2-40B4-BE49-F238E27FC236}">
                <a16:creationId xmlns:a16="http://schemas.microsoft.com/office/drawing/2014/main" id="{1469BF76-5E71-DF2A-4804-7A26E9D95C80}"/>
              </a:ext>
            </a:extLst>
          </p:cNvPr>
          <p:cNvGraphicFramePr>
            <a:graphicFrameLocks noGrp="1"/>
          </p:cNvGraphicFramePr>
          <p:nvPr>
            <p:ph sz="quarter" idx="10"/>
            <p:extLst>
              <p:ext uri="{D42A27DB-BD31-4B8C-83A1-F6EECF244321}">
                <p14:modId xmlns:p14="http://schemas.microsoft.com/office/powerpoint/2010/main" val="3097776343"/>
              </p:ext>
            </p:extLst>
          </p:nvPr>
        </p:nvGraphicFramePr>
        <p:xfrm>
          <a:off x="5861050" y="795338"/>
          <a:ext cx="5496696" cy="5259050"/>
        </p:xfrm>
        <a:graphic>
          <a:graphicData uri="http://schemas.openxmlformats.org/drawingml/2006/table">
            <a:tbl>
              <a:tblPr firstRow="1" bandRow="1">
                <a:tableStyleId>{0505E3EF-67EA-436B-97B2-0124C06EBD24}</a:tableStyleId>
              </a:tblPr>
              <a:tblGrid>
                <a:gridCol w="1374174">
                  <a:extLst>
                    <a:ext uri="{9D8B030D-6E8A-4147-A177-3AD203B41FA5}">
                      <a16:colId xmlns:a16="http://schemas.microsoft.com/office/drawing/2014/main" val="30750867"/>
                    </a:ext>
                  </a:extLst>
                </a:gridCol>
                <a:gridCol w="1374174">
                  <a:extLst>
                    <a:ext uri="{9D8B030D-6E8A-4147-A177-3AD203B41FA5}">
                      <a16:colId xmlns:a16="http://schemas.microsoft.com/office/drawing/2014/main" val="1038941322"/>
                    </a:ext>
                  </a:extLst>
                </a:gridCol>
                <a:gridCol w="1374174">
                  <a:extLst>
                    <a:ext uri="{9D8B030D-6E8A-4147-A177-3AD203B41FA5}">
                      <a16:colId xmlns:a16="http://schemas.microsoft.com/office/drawing/2014/main" val="529645500"/>
                    </a:ext>
                  </a:extLst>
                </a:gridCol>
                <a:gridCol w="1374174">
                  <a:extLst>
                    <a:ext uri="{9D8B030D-6E8A-4147-A177-3AD203B41FA5}">
                      <a16:colId xmlns:a16="http://schemas.microsoft.com/office/drawing/2014/main" val="3469610457"/>
                    </a:ext>
                  </a:extLst>
                </a:gridCol>
              </a:tblGrid>
              <a:tr h="1427642">
                <a:tc>
                  <a:txBody>
                    <a:bodyPr/>
                    <a:lstStyle/>
                    <a:p>
                      <a:pPr algn="ctr"/>
                      <a:r>
                        <a:rPr lang="en-US" dirty="0"/>
                        <a:t>Quarter</a:t>
                      </a:r>
                    </a:p>
                  </a:txBody>
                  <a:tcPr anchor="ctr"/>
                </a:tc>
                <a:tc>
                  <a:txBody>
                    <a:bodyPr/>
                    <a:lstStyle/>
                    <a:p>
                      <a:pPr algn="ctr"/>
                      <a:r>
                        <a:rPr lang="en-US" dirty="0"/>
                        <a:t>Revenue growth (%)</a:t>
                      </a:r>
                    </a:p>
                  </a:txBody>
                  <a:tcPr anchor="ctr"/>
                </a:tc>
                <a:tc>
                  <a:txBody>
                    <a:bodyPr/>
                    <a:lstStyle/>
                    <a:p>
                      <a:pPr algn="ctr"/>
                      <a:r>
                        <a:rPr lang="en-US" dirty="0"/>
                        <a:t>Market share increase (%)</a:t>
                      </a:r>
                    </a:p>
                  </a:txBody>
                  <a:tcPr anchor="ctr"/>
                </a:tc>
                <a:tc>
                  <a:txBody>
                    <a:bodyPr/>
                    <a:lstStyle/>
                    <a:p>
                      <a:pPr algn="ctr"/>
                      <a:r>
                        <a:rPr lang="en-US" dirty="0"/>
                        <a:t>Customer acquisition</a:t>
                      </a:r>
                    </a:p>
                  </a:txBody>
                  <a:tcPr anchor="ctr"/>
                </a:tc>
                <a:extLst>
                  <a:ext uri="{0D108BD9-81ED-4DB2-BD59-A6C34878D82A}">
                    <a16:rowId xmlns:a16="http://schemas.microsoft.com/office/drawing/2014/main" val="4251432886"/>
                  </a:ext>
                </a:extLst>
              </a:tr>
              <a:tr h="957852">
                <a:tc>
                  <a:txBody>
                    <a:bodyPr/>
                    <a:lstStyle/>
                    <a:p>
                      <a:pPr algn="ctr"/>
                      <a:r>
                        <a:rPr lang="en-US" dirty="0"/>
                        <a:t>Q1</a:t>
                      </a:r>
                    </a:p>
                  </a:txBody>
                  <a:tcPr anchor="ctr"/>
                </a:tc>
                <a:tc>
                  <a:txBody>
                    <a:bodyPr/>
                    <a:lstStyle/>
                    <a:p>
                      <a:pPr algn="ctr"/>
                      <a:r>
                        <a:rPr lang="en-US" dirty="0"/>
                        <a:t>12</a:t>
                      </a:r>
                    </a:p>
                  </a:txBody>
                  <a:tcPr anchor="ctr"/>
                </a:tc>
                <a:tc>
                  <a:txBody>
                    <a:bodyPr/>
                    <a:lstStyle/>
                    <a:p>
                      <a:pPr algn="ctr"/>
                      <a:r>
                        <a:rPr lang="en-US" dirty="0"/>
                        <a:t>2</a:t>
                      </a:r>
                    </a:p>
                  </a:txBody>
                  <a:tcPr anchor="ctr"/>
                </a:tc>
                <a:tc>
                  <a:txBody>
                    <a:bodyPr/>
                    <a:lstStyle/>
                    <a:p>
                      <a:pPr algn="ctr"/>
                      <a:r>
                        <a:rPr lang="en-US" dirty="0"/>
                        <a:t>500</a:t>
                      </a:r>
                    </a:p>
                  </a:txBody>
                  <a:tcPr anchor="ctr"/>
                </a:tc>
                <a:extLst>
                  <a:ext uri="{0D108BD9-81ED-4DB2-BD59-A6C34878D82A}">
                    <a16:rowId xmlns:a16="http://schemas.microsoft.com/office/drawing/2014/main" val="360240625"/>
                  </a:ext>
                </a:extLst>
              </a:tr>
              <a:tr h="957852">
                <a:tc>
                  <a:txBody>
                    <a:bodyPr/>
                    <a:lstStyle/>
                    <a:p>
                      <a:pPr algn="ctr"/>
                      <a:r>
                        <a:rPr lang="en-US" dirty="0"/>
                        <a:t>Q2</a:t>
                      </a:r>
                    </a:p>
                  </a:txBody>
                  <a:tcPr anchor="ctr"/>
                </a:tc>
                <a:tc>
                  <a:txBody>
                    <a:bodyPr/>
                    <a:lstStyle/>
                    <a:p>
                      <a:pPr algn="ctr"/>
                      <a:r>
                        <a:rPr lang="en-US" dirty="0"/>
                        <a:t>15</a:t>
                      </a:r>
                    </a:p>
                  </a:txBody>
                  <a:tcPr anchor="ctr"/>
                </a:tc>
                <a:tc>
                  <a:txBody>
                    <a:bodyPr/>
                    <a:lstStyle/>
                    <a:p>
                      <a:pPr algn="ctr"/>
                      <a:r>
                        <a:rPr lang="en-US" dirty="0"/>
                        <a:t>3</a:t>
                      </a:r>
                    </a:p>
                  </a:txBody>
                  <a:tcPr anchor="ctr"/>
                </a:tc>
                <a:tc>
                  <a:txBody>
                    <a:bodyPr/>
                    <a:lstStyle/>
                    <a:p>
                      <a:pPr algn="ctr"/>
                      <a:r>
                        <a:rPr lang="en-US" dirty="0"/>
                        <a:t>600</a:t>
                      </a:r>
                    </a:p>
                  </a:txBody>
                  <a:tcPr anchor="ctr"/>
                </a:tc>
                <a:extLst>
                  <a:ext uri="{0D108BD9-81ED-4DB2-BD59-A6C34878D82A}">
                    <a16:rowId xmlns:a16="http://schemas.microsoft.com/office/drawing/2014/main" val="2762393470"/>
                  </a:ext>
                </a:extLst>
              </a:tr>
              <a:tr h="957852">
                <a:tc>
                  <a:txBody>
                    <a:bodyPr/>
                    <a:lstStyle/>
                    <a:p>
                      <a:pPr algn="ctr"/>
                      <a:r>
                        <a:rPr lang="en-US" dirty="0"/>
                        <a:t>Q3</a:t>
                      </a:r>
                    </a:p>
                  </a:txBody>
                  <a:tcPr anchor="ctr"/>
                </a:tc>
                <a:tc>
                  <a:txBody>
                    <a:bodyPr/>
                    <a:lstStyle/>
                    <a:p>
                      <a:pPr algn="ctr"/>
                      <a:r>
                        <a:rPr lang="en-US" dirty="0"/>
                        <a:t>18</a:t>
                      </a:r>
                    </a:p>
                  </a:txBody>
                  <a:tcPr anchor="ctr"/>
                </a:tc>
                <a:tc>
                  <a:txBody>
                    <a:bodyPr/>
                    <a:lstStyle/>
                    <a:p>
                      <a:pPr algn="ctr"/>
                      <a:r>
                        <a:rPr lang="en-US" dirty="0"/>
                        <a:t>4</a:t>
                      </a:r>
                    </a:p>
                  </a:txBody>
                  <a:tcPr anchor="ctr"/>
                </a:tc>
                <a:tc>
                  <a:txBody>
                    <a:bodyPr/>
                    <a:lstStyle/>
                    <a:p>
                      <a:pPr algn="ctr"/>
                      <a:r>
                        <a:rPr lang="en-US" dirty="0"/>
                        <a:t>700</a:t>
                      </a:r>
                    </a:p>
                  </a:txBody>
                  <a:tcPr anchor="ctr"/>
                </a:tc>
                <a:extLst>
                  <a:ext uri="{0D108BD9-81ED-4DB2-BD59-A6C34878D82A}">
                    <a16:rowId xmlns:a16="http://schemas.microsoft.com/office/drawing/2014/main" val="1311364400"/>
                  </a:ext>
                </a:extLst>
              </a:tr>
              <a:tr h="957852">
                <a:tc>
                  <a:txBody>
                    <a:bodyPr/>
                    <a:lstStyle/>
                    <a:p>
                      <a:pPr algn="ctr"/>
                      <a:r>
                        <a:rPr lang="en-US" dirty="0"/>
                        <a:t>Q4</a:t>
                      </a:r>
                    </a:p>
                  </a:txBody>
                  <a:tcPr anchor="ctr"/>
                </a:tc>
                <a:tc>
                  <a:txBody>
                    <a:bodyPr/>
                    <a:lstStyle/>
                    <a:p>
                      <a:pPr algn="ctr"/>
                      <a:r>
                        <a:rPr lang="en-US" dirty="0"/>
                        <a:t>20</a:t>
                      </a:r>
                    </a:p>
                  </a:txBody>
                  <a:tcPr anchor="ctr"/>
                </a:tc>
                <a:tc>
                  <a:txBody>
                    <a:bodyPr/>
                    <a:lstStyle/>
                    <a:p>
                      <a:pPr algn="ctr"/>
                      <a:r>
                        <a:rPr lang="en-US" dirty="0"/>
                        <a:t>5</a:t>
                      </a:r>
                    </a:p>
                  </a:txBody>
                  <a:tcPr anchor="ctr"/>
                </a:tc>
                <a:tc>
                  <a:txBody>
                    <a:bodyPr/>
                    <a:lstStyle/>
                    <a:p>
                      <a:pPr algn="ctr"/>
                      <a:r>
                        <a:rPr lang="en-US" dirty="0"/>
                        <a:t>800</a:t>
                      </a:r>
                    </a:p>
                  </a:txBody>
                  <a:tcPr anchor="ctr"/>
                </a:tc>
                <a:extLst>
                  <a:ext uri="{0D108BD9-81ED-4DB2-BD59-A6C34878D82A}">
                    <a16:rowId xmlns:a16="http://schemas.microsoft.com/office/drawing/2014/main" val="2526263980"/>
                  </a:ext>
                </a:extLst>
              </a:tr>
            </a:tbl>
          </a:graphicData>
        </a:graphic>
      </p:graphicFrame>
    </p:spTree>
    <p:extLst>
      <p:ext uri="{BB962C8B-B14F-4D97-AF65-F5344CB8AC3E}">
        <p14:creationId xmlns:p14="http://schemas.microsoft.com/office/powerpoint/2010/main" val="4144480306"/>
      </p:ext>
    </p:extLst>
  </p:cSld>
  <p:clrMapOvr>
    <a:masterClrMapping/>
  </p:clrMapOvr>
</p:sld>
</file>

<file path=ppt/theme/theme1.xml><?xml version="1.0" encoding="utf-8"?>
<a:theme xmlns:a="http://schemas.openxmlformats.org/drawingml/2006/main" name="Custom">
  <a:themeElements>
    <a:clrScheme name="Custom 178">
      <a:dk1>
        <a:sysClr val="windowText" lastClr="000000"/>
      </a:dk1>
      <a:lt1>
        <a:sysClr val="window" lastClr="FFFFFF"/>
      </a:lt1>
      <a:dk2>
        <a:srgbClr val="44546A"/>
      </a:dk2>
      <a:lt2>
        <a:srgbClr val="E7E6E6"/>
      </a:lt2>
      <a:accent1>
        <a:srgbClr val="D1353C"/>
      </a:accent1>
      <a:accent2>
        <a:srgbClr val="DB8802"/>
      </a:accent2>
      <a:accent3>
        <a:srgbClr val="D91D62"/>
      </a:accent3>
      <a:accent4>
        <a:srgbClr val="42529B"/>
      </a:accent4>
      <a:accent5>
        <a:srgbClr val="CBDA00"/>
      </a:accent5>
      <a:accent6>
        <a:srgbClr val="76DCFD"/>
      </a:accent6>
      <a:hlink>
        <a:srgbClr val="0563C1"/>
      </a:hlink>
      <a:folHlink>
        <a:srgbClr val="954F72"/>
      </a:folHlink>
    </a:clrScheme>
    <a:fontScheme name="Custom 61">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 presentation_V1_win32_EF_v3" id="{C1B0A8D0-9AA0-40AF-A770-3ACC1E8A96D3}" vid="{CB18F5D6-447A-4043-9583-16EEB5BF63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172974-42F8-4DE5-A936-8FC698C3673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03C5E8-6E73-4A29-90A5-6BDD54A3FA1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7DB28BE-4CC0-4691-9CA5-2BA850A6793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1092</TotalTime>
  <Words>376</Words>
  <Application>Microsoft Office PowerPoint</Application>
  <PresentationFormat>宽屏</PresentationFormat>
  <Paragraphs>106</Paragraphs>
  <Slides>13</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Calibri</vt:lpstr>
      <vt:lpstr>Gill Sans Nova</vt:lpstr>
      <vt:lpstr>Custom</vt:lpstr>
      <vt:lpstr>Conference presentation</vt:lpstr>
      <vt:lpstr>Agenda</vt:lpstr>
      <vt:lpstr>Strategies  for growth</vt:lpstr>
      <vt:lpstr>Current market analysis</vt:lpstr>
      <vt:lpstr>Market expansion</vt:lpstr>
      <vt:lpstr>Product launch</vt:lpstr>
      <vt:lpstr>Marketing strategies</vt:lpstr>
      <vt:lpstr>Financial overview</vt:lpstr>
      <vt:lpstr>Quarterly targets</vt:lpstr>
      <vt:lpstr>Financial snapshot</vt:lpstr>
      <vt:lpstr>Innovative solutions</vt:lpstr>
      <vt:lpstr>Future initiatives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Eric X Z Pan</dc:creator>
  <cp:lastModifiedBy>a4511</cp:lastModifiedBy>
  <cp:revision>5</cp:revision>
  <dcterms:created xsi:type="dcterms:W3CDTF">2021-07-29T05:11:00Z</dcterms:created>
  <dcterms:modified xsi:type="dcterms:W3CDTF">2024-10-18T19:31:43Z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