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465" y="184150"/>
            <a:ext cx="8653068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57400" y="1667255"/>
            <a:ext cx="1872996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" y="4471415"/>
            <a:ext cx="9134856" cy="217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90238" y="1405889"/>
            <a:ext cx="1905" cy="2753995"/>
          </a:xfrm>
          <a:custGeom>
            <a:avLst/>
            <a:gdLst/>
            <a:ahLst/>
            <a:cxnLst/>
            <a:rect l="l" t="t" r="r" b="b"/>
            <a:pathLst>
              <a:path w="1904" h="2753995">
                <a:moveTo>
                  <a:pt x="1650" y="0"/>
                </a:moveTo>
                <a:lnTo>
                  <a:pt x="0" y="2753995"/>
                </a:lnTo>
              </a:path>
            </a:pathLst>
          </a:custGeom>
          <a:ln w="19811">
            <a:solidFill>
              <a:srgbClr val="B5B6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2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5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48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15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4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72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801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4630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45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28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116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1945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3774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5603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43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9260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089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91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4747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657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8404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23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6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891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720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754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937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120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3035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486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56692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58521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0350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6217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400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65836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7665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9494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1323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315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4980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6809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863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0467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229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4124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595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78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961119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4384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640" y="147446"/>
            <a:ext cx="8300719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2122042"/>
            <a:ext cx="7614284" cy="168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4769" y="6692151"/>
            <a:ext cx="29337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12" y="6655628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IPRO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hyperlink" Target="http://WWW.WIPRO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hyperlink" Target="http://WWW.WIPR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hyperlink" Target="http://WWW.WIPRO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hyperlink" Target="http://WWW.WIPRO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hyperlink" Target="http://WWW.WIPRO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hyperlink" Target="http://WWW.WIPRO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WWW.WIPRO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hyperlink" Target="http://WWW.WIPRO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://WWW.WIPRO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1222" y="1967229"/>
            <a:ext cx="3072765" cy="1044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 b="1">
                <a:latin typeface="Arial"/>
                <a:cs typeface="Arial"/>
              </a:rPr>
              <a:t>Bootstrap</a:t>
            </a:r>
            <a:r>
              <a:rPr dirty="0" sz="3400" spc="-45" b="1">
                <a:latin typeface="Arial"/>
                <a:cs typeface="Arial"/>
              </a:rPr>
              <a:t> </a:t>
            </a:r>
            <a:r>
              <a:rPr dirty="0" sz="3400" spc="-5" b="1">
                <a:latin typeface="Arial"/>
                <a:cs typeface="Arial"/>
              </a:rPr>
              <a:t>Grid</a:t>
            </a:r>
            <a:endParaRPr sz="3400">
              <a:latin typeface="Arial"/>
              <a:cs typeface="Arial"/>
            </a:endParaRPr>
          </a:p>
          <a:p>
            <a:pPr marL="1525905">
              <a:lnSpc>
                <a:spcPct val="100000"/>
              </a:lnSpc>
            </a:pPr>
            <a:r>
              <a:rPr dirty="0" sz="3400" spc="-5" b="1">
                <a:latin typeface="Arial"/>
                <a:cs typeface="Arial"/>
              </a:rPr>
              <a:t>Sys</a:t>
            </a:r>
            <a:r>
              <a:rPr dirty="0" sz="3400" spc="-20" b="1">
                <a:latin typeface="Arial"/>
                <a:cs typeface="Arial"/>
              </a:rPr>
              <a:t>t</a:t>
            </a:r>
            <a:r>
              <a:rPr dirty="0" sz="3400" spc="-5" b="1">
                <a:latin typeface="Arial"/>
                <a:cs typeface="Arial"/>
              </a:rPr>
              <a:t>em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pc="-5"/>
              <a:t>Basic structure </a:t>
            </a:r>
            <a:r>
              <a:rPr dirty="0"/>
              <a:t>of Bootstrap</a:t>
            </a:r>
            <a:r>
              <a:rPr dirty="0" spc="-35"/>
              <a:t> </a:t>
            </a:r>
            <a:r>
              <a:rPr dirty="0" spc="-10"/>
              <a:t>Grid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1064" y="1535557"/>
            <a:ext cx="2961005" cy="357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&lt;div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class="container"&gt;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b="1">
                <a:solidFill>
                  <a:srgbClr val="393A45"/>
                </a:solidFill>
                <a:latin typeface="Arial"/>
                <a:cs typeface="Arial"/>
              </a:rPr>
              <a:t>&lt;div</a:t>
            </a:r>
            <a:r>
              <a:rPr dirty="0" sz="1800" spc="-90" b="1">
                <a:solidFill>
                  <a:srgbClr val="393A45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93A45"/>
                </a:solidFill>
                <a:latin typeface="Arial"/>
                <a:cs typeface="Arial"/>
              </a:rPr>
              <a:t>class="row"&gt;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&lt;div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class="col-*-*"&gt;&lt;/div&gt;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spc="-10" b="1">
                <a:solidFill>
                  <a:srgbClr val="393A45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b="1">
                <a:solidFill>
                  <a:srgbClr val="393A45"/>
                </a:solidFill>
                <a:latin typeface="Arial"/>
                <a:cs typeface="Arial"/>
              </a:rPr>
              <a:t>&lt;div</a:t>
            </a:r>
            <a:r>
              <a:rPr dirty="0" sz="1800" spc="-90" b="1">
                <a:solidFill>
                  <a:srgbClr val="393A45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93A45"/>
                </a:solidFill>
                <a:latin typeface="Arial"/>
                <a:cs typeface="Arial"/>
              </a:rPr>
              <a:t>class="row"&gt;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&lt;div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class="col-*-*"&gt;&lt;/div&gt;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&lt;div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class="col-*-*"&gt;&lt;/div&gt;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&lt;div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class="col-*-*"&gt;&lt;/div&gt;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spc="-10" b="1">
                <a:solidFill>
                  <a:srgbClr val="393A45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b="1">
                <a:solidFill>
                  <a:srgbClr val="393A45"/>
                </a:solidFill>
                <a:latin typeface="Arial"/>
                <a:cs typeface="Arial"/>
              </a:rPr>
              <a:t>&lt;div</a:t>
            </a:r>
            <a:r>
              <a:rPr dirty="0" sz="1800" spc="-90" b="1">
                <a:solidFill>
                  <a:srgbClr val="393A45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93A45"/>
                </a:solidFill>
                <a:latin typeface="Arial"/>
                <a:cs typeface="Arial"/>
              </a:rPr>
              <a:t>class="row"&gt;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dirty="0" sz="1800" spc="-5">
                <a:solidFill>
                  <a:srgbClr val="393A45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71754"/>
            <a:ext cx="369697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Example: grid</a:t>
            </a:r>
            <a:r>
              <a:rPr dirty="0" sz="2800" spc="-30"/>
              <a:t> </a:t>
            </a:r>
            <a:r>
              <a:rPr dirty="0" sz="2800" spc="-1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0219" y="1070102"/>
            <a:ext cx="1956435" cy="986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&lt;!DOCTYPE</a:t>
            </a:r>
            <a:r>
              <a:rPr dirty="0" sz="1800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&lt;head&gt;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&lt;title&gt;Grid </a:t>
            </a:r>
            <a:r>
              <a:rPr dirty="0" spc="-5"/>
              <a:t>System program </a:t>
            </a:r>
            <a:r>
              <a:rPr dirty="0"/>
              <a:t>for </a:t>
            </a:r>
            <a:r>
              <a:rPr dirty="0" spc="-5"/>
              <a:t>medium</a:t>
            </a:r>
            <a:r>
              <a:rPr dirty="0" spc="15"/>
              <a:t> </a:t>
            </a:r>
            <a:r>
              <a:rPr dirty="0" spc="-5"/>
              <a:t>desktop&lt;/title&gt;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&lt;link </a:t>
            </a: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rel=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"stylesheet" type="text/css" href="css/bootstrap.min.css"</a:t>
            </a:r>
            <a:r>
              <a:rPr dirty="0" spc="5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b="1" i="1">
                <a:solidFill>
                  <a:srgbClr val="FF0000"/>
                </a:solidFill>
                <a:latin typeface="Arial"/>
                <a:cs typeface="Arial"/>
              </a:rPr>
              <a:t>/&gt;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&lt;script src=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"js/bootstrap.min.js"</a:t>
            </a:r>
            <a:r>
              <a:rPr dirty="0" spc="150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pc="-5" b="1" i="1">
                <a:solidFill>
                  <a:srgbClr val="FF0000"/>
                </a:solidFill>
                <a:latin typeface="Arial"/>
                <a:cs typeface="Arial"/>
              </a:rPr>
              <a:t>type="text/javascript"&gt;&lt;/script&gt;</a:t>
            </a:r>
          </a:p>
          <a:p>
            <a:pPr marL="12700" marR="5294630">
              <a:lnSpc>
                <a:spcPct val="127800"/>
              </a:lnSpc>
            </a:pPr>
            <a:r>
              <a:rPr dirty="0" spc="-5"/>
              <a:t>&lt;style</a:t>
            </a:r>
            <a:r>
              <a:rPr dirty="0" spc="-40"/>
              <a:t> </a:t>
            </a:r>
            <a:r>
              <a:rPr dirty="0" spc="-5"/>
              <a:t>type=</a:t>
            </a:r>
            <a:r>
              <a:rPr dirty="0" spc="-5" i="1">
                <a:latin typeface="Arial"/>
                <a:cs typeface="Arial"/>
              </a:rPr>
              <a:t>"text/css"&gt;  </a:t>
            </a:r>
            <a:r>
              <a:rPr dirty="0" spc="-5">
                <a:solidFill>
                  <a:srgbClr val="FF0000"/>
                </a:solidFill>
              </a:rPr>
              <a:t>p</a:t>
            </a:r>
            <a:r>
              <a:rPr dirty="0" spc="-10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3799016"/>
            <a:ext cx="2323465" cy="2464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49910">
              <a:lnSpc>
                <a:spcPct val="127800"/>
              </a:lnSpc>
            </a:pPr>
            <a:r>
              <a:rPr dirty="0" sz="1800" spc="-5">
                <a:latin typeface="Arial"/>
                <a:cs typeface="Arial"/>
              </a:rPr>
              <a:t>padding: </a:t>
            </a:r>
            <a:r>
              <a:rPr dirty="0" sz="1800" spc="-5" i="1">
                <a:latin typeface="Arial"/>
                <a:cs typeface="Arial"/>
              </a:rPr>
              <a:t>10px;  </a:t>
            </a:r>
            <a:r>
              <a:rPr dirty="0" sz="1800" spc="-5">
                <a:latin typeface="Arial"/>
                <a:cs typeface="Arial"/>
              </a:rPr>
              <a:t>font-size: </a:t>
            </a:r>
            <a:r>
              <a:rPr dirty="0" sz="1800" spc="-5" i="1">
                <a:latin typeface="Arial"/>
                <a:cs typeface="Arial"/>
              </a:rPr>
              <a:t>20px;  </a:t>
            </a:r>
            <a:r>
              <a:rPr dirty="0" sz="1800" spc="-10">
                <a:latin typeface="Arial"/>
                <a:cs typeface="Arial"/>
              </a:rPr>
              <a:t>font-weight: </a:t>
            </a:r>
            <a:r>
              <a:rPr dirty="0" sz="1800" spc="-5" i="1">
                <a:latin typeface="Arial"/>
                <a:cs typeface="Arial"/>
              </a:rPr>
              <a:t>bold;  </a:t>
            </a:r>
            <a:r>
              <a:rPr dirty="0" sz="1800" spc="-5">
                <a:latin typeface="Arial"/>
                <a:cs typeface="Arial"/>
              </a:rPr>
              <a:t>text-align: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center;  </a:t>
            </a:r>
            <a:r>
              <a:rPr dirty="0" sz="1800" spc="-5">
                <a:latin typeface="Arial"/>
                <a:cs typeface="Arial"/>
              </a:rPr>
              <a:t>color: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#000099;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background: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#FF0000;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6035" y="1085088"/>
            <a:ext cx="5103875" cy="39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08703" y="1031747"/>
            <a:ext cx="3555492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3279" y="1109472"/>
            <a:ext cx="5009515" cy="295910"/>
          </a:xfrm>
          <a:custGeom>
            <a:avLst/>
            <a:gdLst/>
            <a:ahLst/>
            <a:cxnLst/>
            <a:rect l="l" t="t" r="r" b="b"/>
            <a:pathLst>
              <a:path w="5009515" h="295909">
                <a:moveTo>
                  <a:pt x="4960112" y="0"/>
                </a:moveTo>
                <a:lnTo>
                  <a:pt x="49275" y="0"/>
                </a:lnTo>
                <a:lnTo>
                  <a:pt x="30110" y="3877"/>
                </a:lnTo>
                <a:lnTo>
                  <a:pt x="14446" y="14446"/>
                </a:lnTo>
                <a:lnTo>
                  <a:pt x="3877" y="30110"/>
                </a:lnTo>
                <a:lnTo>
                  <a:pt x="0" y="49275"/>
                </a:lnTo>
                <a:lnTo>
                  <a:pt x="0" y="246379"/>
                </a:lnTo>
                <a:lnTo>
                  <a:pt x="3877" y="265545"/>
                </a:lnTo>
                <a:lnTo>
                  <a:pt x="14446" y="281209"/>
                </a:lnTo>
                <a:lnTo>
                  <a:pt x="30110" y="291778"/>
                </a:lnTo>
                <a:lnTo>
                  <a:pt x="49275" y="295655"/>
                </a:lnTo>
                <a:lnTo>
                  <a:pt x="4960112" y="295655"/>
                </a:lnTo>
                <a:lnTo>
                  <a:pt x="4979277" y="291778"/>
                </a:lnTo>
                <a:lnTo>
                  <a:pt x="4994941" y="281209"/>
                </a:lnTo>
                <a:lnTo>
                  <a:pt x="5005510" y="265545"/>
                </a:lnTo>
                <a:lnTo>
                  <a:pt x="5009388" y="246379"/>
                </a:lnTo>
                <a:lnTo>
                  <a:pt x="5009388" y="49275"/>
                </a:lnTo>
                <a:lnTo>
                  <a:pt x="5005510" y="30110"/>
                </a:lnTo>
                <a:lnTo>
                  <a:pt x="4994941" y="14446"/>
                </a:lnTo>
                <a:lnTo>
                  <a:pt x="4979277" y="3877"/>
                </a:lnTo>
                <a:lnTo>
                  <a:pt x="49601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83279" y="1109472"/>
            <a:ext cx="5009515" cy="295910"/>
          </a:xfrm>
          <a:custGeom>
            <a:avLst/>
            <a:gdLst/>
            <a:ahLst/>
            <a:cxnLst/>
            <a:rect l="l" t="t" r="r" b="b"/>
            <a:pathLst>
              <a:path w="5009515" h="295909">
                <a:moveTo>
                  <a:pt x="0" y="49275"/>
                </a:moveTo>
                <a:lnTo>
                  <a:pt x="3877" y="30110"/>
                </a:lnTo>
                <a:lnTo>
                  <a:pt x="14446" y="14446"/>
                </a:lnTo>
                <a:lnTo>
                  <a:pt x="30110" y="3877"/>
                </a:lnTo>
                <a:lnTo>
                  <a:pt x="49275" y="0"/>
                </a:lnTo>
                <a:lnTo>
                  <a:pt x="4960112" y="0"/>
                </a:lnTo>
                <a:lnTo>
                  <a:pt x="4979277" y="3877"/>
                </a:lnTo>
                <a:lnTo>
                  <a:pt x="4994941" y="14446"/>
                </a:lnTo>
                <a:lnTo>
                  <a:pt x="5005510" y="30110"/>
                </a:lnTo>
                <a:lnTo>
                  <a:pt x="5009388" y="49275"/>
                </a:lnTo>
                <a:lnTo>
                  <a:pt x="5009388" y="246379"/>
                </a:lnTo>
                <a:lnTo>
                  <a:pt x="5005510" y="265545"/>
                </a:lnTo>
                <a:lnTo>
                  <a:pt x="4994941" y="281209"/>
                </a:lnTo>
                <a:lnTo>
                  <a:pt x="4979277" y="291778"/>
                </a:lnTo>
                <a:lnTo>
                  <a:pt x="4960112" y="295655"/>
                </a:lnTo>
                <a:lnTo>
                  <a:pt x="49275" y="295655"/>
                </a:lnTo>
                <a:lnTo>
                  <a:pt x="30110" y="291778"/>
                </a:lnTo>
                <a:lnTo>
                  <a:pt x="14446" y="281209"/>
                </a:lnTo>
                <a:lnTo>
                  <a:pt x="3877" y="265545"/>
                </a:lnTo>
                <a:lnTo>
                  <a:pt x="0" y="246379"/>
                </a:lnTo>
                <a:lnTo>
                  <a:pt x="0" y="49275"/>
                </a:lnTo>
                <a:close/>
              </a:path>
            </a:pathLst>
          </a:custGeom>
          <a:ln w="9144">
            <a:solidFill>
              <a:srgbClr val="5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83279" y="1114044"/>
            <a:ext cx="500951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06144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Bootstrap uses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HTML5</a:t>
            </a:r>
            <a:r>
              <a:rPr dirty="0" sz="1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doctype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8267" y="3683508"/>
            <a:ext cx="4718303" cy="75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88764" y="3674364"/>
            <a:ext cx="2938272" cy="839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5511" y="3707891"/>
            <a:ext cx="4624070" cy="657225"/>
          </a:xfrm>
          <a:custGeom>
            <a:avLst/>
            <a:gdLst/>
            <a:ahLst/>
            <a:cxnLst/>
            <a:rect l="l" t="t" r="r" b="b"/>
            <a:pathLst>
              <a:path w="4624070" h="657225">
                <a:moveTo>
                  <a:pt x="2311908" y="0"/>
                </a:moveTo>
                <a:lnTo>
                  <a:pt x="2156820" y="727"/>
                </a:lnTo>
                <a:lnTo>
                  <a:pt x="1855191" y="6408"/>
                </a:lnTo>
                <a:lnTo>
                  <a:pt x="1567114" y="17417"/>
                </a:lnTo>
                <a:lnTo>
                  <a:pt x="1361507" y="28948"/>
                </a:lnTo>
                <a:lnTo>
                  <a:pt x="1166071" y="43115"/>
                </a:lnTo>
                <a:lnTo>
                  <a:pt x="981900" y="59760"/>
                </a:lnTo>
                <a:lnTo>
                  <a:pt x="865916" y="72158"/>
                </a:lnTo>
                <a:lnTo>
                  <a:pt x="755747" y="85543"/>
                </a:lnTo>
                <a:lnTo>
                  <a:pt x="651718" y="99869"/>
                </a:lnTo>
                <a:lnTo>
                  <a:pt x="554150" y="115090"/>
                </a:lnTo>
                <a:lnTo>
                  <a:pt x="507891" y="123021"/>
                </a:lnTo>
                <a:lnTo>
                  <a:pt x="463369" y="131159"/>
                </a:lnTo>
                <a:lnTo>
                  <a:pt x="420625" y="139498"/>
                </a:lnTo>
                <a:lnTo>
                  <a:pt x="379698" y="148032"/>
                </a:lnTo>
                <a:lnTo>
                  <a:pt x="340630" y="156755"/>
                </a:lnTo>
                <a:lnTo>
                  <a:pt x="303460" y="165661"/>
                </a:lnTo>
                <a:lnTo>
                  <a:pt x="234980" y="184001"/>
                </a:lnTo>
                <a:lnTo>
                  <a:pt x="174580" y="203006"/>
                </a:lnTo>
                <a:lnTo>
                  <a:pt x="122584" y="222630"/>
                </a:lnTo>
                <a:lnTo>
                  <a:pt x="79317" y="242827"/>
                </a:lnTo>
                <a:lnTo>
                  <a:pt x="45101" y="263550"/>
                </a:lnTo>
                <a:lnTo>
                  <a:pt x="11457" y="295523"/>
                </a:lnTo>
                <a:lnTo>
                  <a:pt x="0" y="328421"/>
                </a:lnTo>
                <a:lnTo>
                  <a:pt x="1286" y="339481"/>
                </a:lnTo>
                <a:lnTo>
                  <a:pt x="31489" y="382748"/>
                </a:lnTo>
                <a:lnTo>
                  <a:pt x="79317" y="414016"/>
                </a:lnTo>
                <a:lnTo>
                  <a:pt x="122584" y="434213"/>
                </a:lnTo>
                <a:lnTo>
                  <a:pt x="174580" y="453837"/>
                </a:lnTo>
                <a:lnTo>
                  <a:pt x="234980" y="472842"/>
                </a:lnTo>
                <a:lnTo>
                  <a:pt x="303460" y="491182"/>
                </a:lnTo>
                <a:lnTo>
                  <a:pt x="340630" y="500088"/>
                </a:lnTo>
                <a:lnTo>
                  <a:pt x="379698" y="508811"/>
                </a:lnTo>
                <a:lnTo>
                  <a:pt x="420625" y="517345"/>
                </a:lnTo>
                <a:lnTo>
                  <a:pt x="463369" y="525684"/>
                </a:lnTo>
                <a:lnTo>
                  <a:pt x="507891" y="533822"/>
                </a:lnTo>
                <a:lnTo>
                  <a:pt x="554150" y="541753"/>
                </a:lnTo>
                <a:lnTo>
                  <a:pt x="602106" y="549472"/>
                </a:lnTo>
                <a:lnTo>
                  <a:pt x="702945" y="564251"/>
                </a:lnTo>
                <a:lnTo>
                  <a:pt x="810084" y="578113"/>
                </a:lnTo>
                <a:lnTo>
                  <a:pt x="923201" y="591010"/>
                </a:lnTo>
                <a:lnTo>
                  <a:pt x="1103375" y="608448"/>
                </a:lnTo>
                <a:lnTo>
                  <a:pt x="1295177" y="623458"/>
                </a:lnTo>
                <a:lnTo>
                  <a:pt x="1497515" y="635885"/>
                </a:lnTo>
                <a:lnTo>
                  <a:pt x="1709296" y="645574"/>
                </a:lnTo>
                <a:lnTo>
                  <a:pt x="2004473" y="653965"/>
                </a:lnTo>
                <a:lnTo>
                  <a:pt x="2311908" y="656843"/>
                </a:lnTo>
                <a:lnTo>
                  <a:pt x="2619342" y="653965"/>
                </a:lnTo>
                <a:lnTo>
                  <a:pt x="2914519" y="645574"/>
                </a:lnTo>
                <a:lnTo>
                  <a:pt x="3126300" y="635885"/>
                </a:lnTo>
                <a:lnTo>
                  <a:pt x="3328638" y="623458"/>
                </a:lnTo>
                <a:lnTo>
                  <a:pt x="3520440" y="608448"/>
                </a:lnTo>
                <a:lnTo>
                  <a:pt x="3700614" y="591010"/>
                </a:lnTo>
                <a:lnTo>
                  <a:pt x="3813731" y="578113"/>
                </a:lnTo>
                <a:lnTo>
                  <a:pt x="3920870" y="564251"/>
                </a:lnTo>
                <a:lnTo>
                  <a:pt x="4021709" y="549472"/>
                </a:lnTo>
                <a:lnTo>
                  <a:pt x="4069665" y="541753"/>
                </a:lnTo>
                <a:lnTo>
                  <a:pt x="4115924" y="533822"/>
                </a:lnTo>
                <a:lnTo>
                  <a:pt x="4160446" y="525684"/>
                </a:lnTo>
                <a:lnTo>
                  <a:pt x="4203190" y="517345"/>
                </a:lnTo>
                <a:lnTo>
                  <a:pt x="4244117" y="508811"/>
                </a:lnTo>
                <a:lnTo>
                  <a:pt x="4283185" y="500088"/>
                </a:lnTo>
                <a:lnTo>
                  <a:pt x="4320355" y="491182"/>
                </a:lnTo>
                <a:lnTo>
                  <a:pt x="4388835" y="472842"/>
                </a:lnTo>
                <a:lnTo>
                  <a:pt x="4449235" y="453837"/>
                </a:lnTo>
                <a:lnTo>
                  <a:pt x="4501231" y="434213"/>
                </a:lnTo>
                <a:lnTo>
                  <a:pt x="4544498" y="414016"/>
                </a:lnTo>
                <a:lnTo>
                  <a:pt x="4578714" y="393293"/>
                </a:lnTo>
                <a:lnTo>
                  <a:pt x="4612358" y="361320"/>
                </a:lnTo>
                <a:lnTo>
                  <a:pt x="4623816" y="328421"/>
                </a:lnTo>
                <a:lnTo>
                  <a:pt x="4622529" y="317362"/>
                </a:lnTo>
                <a:lnTo>
                  <a:pt x="4592326" y="274095"/>
                </a:lnTo>
                <a:lnTo>
                  <a:pt x="4544498" y="242827"/>
                </a:lnTo>
                <a:lnTo>
                  <a:pt x="4501231" y="222630"/>
                </a:lnTo>
                <a:lnTo>
                  <a:pt x="4449235" y="203006"/>
                </a:lnTo>
                <a:lnTo>
                  <a:pt x="4388835" y="184001"/>
                </a:lnTo>
                <a:lnTo>
                  <a:pt x="4320355" y="165661"/>
                </a:lnTo>
                <a:lnTo>
                  <a:pt x="4283185" y="156755"/>
                </a:lnTo>
                <a:lnTo>
                  <a:pt x="4244117" y="148032"/>
                </a:lnTo>
                <a:lnTo>
                  <a:pt x="4203190" y="139498"/>
                </a:lnTo>
                <a:lnTo>
                  <a:pt x="4160446" y="131159"/>
                </a:lnTo>
                <a:lnTo>
                  <a:pt x="4115924" y="123021"/>
                </a:lnTo>
                <a:lnTo>
                  <a:pt x="4069665" y="115090"/>
                </a:lnTo>
                <a:lnTo>
                  <a:pt x="3972097" y="99869"/>
                </a:lnTo>
                <a:lnTo>
                  <a:pt x="3868068" y="85543"/>
                </a:lnTo>
                <a:lnTo>
                  <a:pt x="3757899" y="72158"/>
                </a:lnTo>
                <a:lnTo>
                  <a:pt x="3641915" y="59760"/>
                </a:lnTo>
                <a:lnTo>
                  <a:pt x="3457744" y="43115"/>
                </a:lnTo>
                <a:lnTo>
                  <a:pt x="3262308" y="28948"/>
                </a:lnTo>
                <a:lnTo>
                  <a:pt x="3056701" y="17417"/>
                </a:lnTo>
                <a:lnTo>
                  <a:pt x="2768624" y="6408"/>
                </a:lnTo>
                <a:lnTo>
                  <a:pt x="2694386" y="4474"/>
                </a:lnTo>
                <a:lnTo>
                  <a:pt x="2619342" y="2878"/>
                </a:lnTo>
                <a:lnTo>
                  <a:pt x="2543531" y="1627"/>
                </a:lnTo>
                <a:lnTo>
                  <a:pt x="2466995" y="727"/>
                </a:lnTo>
                <a:lnTo>
                  <a:pt x="2389774" y="182"/>
                </a:lnTo>
                <a:lnTo>
                  <a:pt x="2311908" y="0"/>
                </a:lnTo>
                <a:close/>
              </a:path>
            </a:pathLst>
          </a:custGeom>
          <a:solidFill>
            <a:srgbClr val="D94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15511" y="3707891"/>
            <a:ext cx="4624070" cy="657225"/>
          </a:xfrm>
          <a:custGeom>
            <a:avLst/>
            <a:gdLst/>
            <a:ahLst/>
            <a:cxnLst/>
            <a:rect l="l" t="t" r="r" b="b"/>
            <a:pathLst>
              <a:path w="4624070" h="657225">
                <a:moveTo>
                  <a:pt x="0" y="328421"/>
                </a:moveTo>
                <a:lnTo>
                  <a:pt x="20260" y="284755"/>
                </a:lnTo>
                <a:lnTo>
                  <a:pt x="61057" y="253126"/>
                </a:lnTo>
                <a:lnTo>
                  <a:pt x="99839" y="232660"/>
                </a:lnTo>
                <a:lnTo>
                  <a:pt x="147511" y="212744"/>
                </a:lnTo>
                <a:lnTo>
                  <a:pt x="203750" y="193424"/>
                </a:lnTo>
                <a:lnTo>
                  <a:pt x="268230" y="174745"/>
                </a:lnTo>
                <a:lnTo>
                  <a:pt x="340630" y="156755"/>
                </a:lnTo>
                <a:lnTo>
                  <a:pt x="379698" y="148032"/>
                </a:lnTo>
                <a:lnTo>
                  <a:pt x="420625" y="139498"/>
                </a:lnTo>
                <a:lnTo>
                  <a:pt x="463369" y="131159"/>
                </a:lnTo>
                <a:lnTo>
                  <a:pt x="507891" y="123021"/>
                </a:lnTo>
                <a:lnTo>
                  <a:pt x="554150" y="115090"/>
                </a:lnTo>
                <a:lnTo>
                  <a:pt x="602106" y="107371"/>
                </a:lnTo>
                <a:lnTo>
                  <a:pt x="651718" y="99869"/>
                </a:lnTo>
                <a:lnTo>
                  <a:pt x="702945" y="92592"/>
                </a:lnTo>
                <a:lnTo>
                  <a:pt x="755747" y="85543"/>
                </a:lnTo>
                <a:lnTo>
                  <a:pt x="810084" y="78730"/>
                </a:lnTo>
                <a:lnTo>
                  <a:pt x="865916" y="72158"/>
                </a:lnTo>
                <a:lnTo>
                  <a:pt x="923201" y="65833"/>
                </a:lnTo>
                <a:lnTo>
                  <a:pt x="981900" y="59760"/>
                </a:lnTo>
                <a:lnTo>
                  <a:pt x="1041971" y="53946"/>
                </a:lnTo>
                <a:lnTo>
                  <a:pt x="1103375" y="48395"/>
                </a:lnTo>
                <a:lnTo>
                  <a:pt x="1166071" y="43115"/>
                </a:lnTo>
                <a:lnTo>
                  <a:pt x="1230019" y="38109"/>
                </a:lnTo>
                <a:lnTo>
                  <a:pt x="1295177" y="33385"/>
                </a:lnTo>
                <a:lnTo>
                  <a:pt x="1361507" y="28948"/>
                </a:lnTo>
                <a:lnTo>
                  <a:pt x="1428966" y="24804"/>
                </a:lnTo>
                <a:lnTo>
                  <a:pt x="1497515" y="20958"/>
                </a:lnTo>
                <a:lnTo>
                  <a:pt x="1567114" y="17417"/>
                </a:lnTo>
                <a:lnTo>
                  <a:pt x="1637721" y="14185"/>
                </a:lnTo>
                <a:lnTo>
                  <a:pt x="1709296" y="11269"/>
                </a:lnTo>
                <a:lnTo>
                  <a:pt x="1781800" y="8675"/>
                </a:lnTo>
                <a:lnTo>
                  <a:pt x="1855191" y="6408"/>
                </a:lnTo>
                <a:lnTo>
                  <a:pt x="1929429" y="4474"/>
                </a:lnTo>
                <a:lnTo>
                  <a:pt x="2004473" y="2878"/>
                </a:lnTo>
                <a:lnTo>
                  <a:pt x="2080284" y="1627"/>
                </a:lnTo>
                <a:lnTo>
                  <a:pt x="2156820" y="727"/>
                </a:lnTo>
                <a:lnTo>
                  <a:pt x="2234041" y="182"/>
                </a:lnTo>
                <a:lnTo>
                  <a:pt x="2311908" y="0"/>
                </a:lnTo>
                <a:lnTo>
                  <a:pt x="2389774" y="182"/>
                </a:lnTo>
                <a:lnTo>
                  <a:pt x="2466995" y="727"/>
                </a:lnTo>
                <a:lnTo>
                  <a:pt x="2543531" y="1627"/>
                </a:lnTo>
                <a:lnTo>
                  <a:pt x="2619342" y="2878"/>
                </a:lnTo>
                <a:lnTo>
                  <a:pt x="2694386" y="4474"/>
                </a:lnTo>
                <a:lnTo>
                  <a:pt x="2768624" y="6408"/>
                </a:lnTo>
                <a:lnTo>
                  <a:pt x="2842015" y="8675"/>
                </a:lnTo>
                <a:lnTo>
                  <a:pt x="2914519" y="11269"/>
                </a:lnTo>
                <a:lnTo>
                  <a:pt x="2986094" y="14185"/>
                </a:lnTo>
                <a:lnTo>
                  <a:pt x="3056701" y="17417"/>
                </a:lnTo>
                <a:lnTo>
                  <a:pt x="3126300" y="20958"/>
                </a:lnTo>
                <a:lnTo>
                  <a:pt x="3194849" y="24804"/>
                </a:lnTo>
                <a:lnTo>
                  <a:pt x="3262308" y="28948"/>
                </a:lnTo>
                <a:lnTo>
                  <a:pt x="3328638" y="33385"/>
                </a:lnTo>
                <a:lnTo>
                  <a:pt x="3393796" y="38109"/>
                </a:lnTo>
                <a:lnTo>
                  <a:pt x="3457744" y="43115"/>
                </a:lnTo>
                <a:lnTo>
                  <a:pt x="3520440" y="48395"/>
                </a:lnTo>
                <a:lnTo>
                  <a:pt x="3581844" y="53946"/>
                </a:lnTo>
                <a:lnTo>
                  <a:pt x="3641915" y="59760"/>
                </a:lnTo>
                <a:lnTo>
                  <a:pt x="3700614" y="65833"/>
                </a:lnTo>
                <a:lnTo>
                  <a:pt x="3757899" y="72158"/>
                </a:lnTo>
                <a:lnTo>
                  <a:pt x="3813731" y="78730"/>
                </a:lnTo>
                <a:lnTo>
                  <a:pt x="3868068" y="85543"/>
                </a:lnTo>
                <a:lnTo>
                  <a:pt x="3920870" y="92592"/>
                </a:lnTo>
                <a:lnTo>
                  <a:pt x="3972097" y="99869"/>
                </a:lnTo>
                <a:lnTo>
                  <a:pt x="4021709" y="107371"/>
                </a:lnTo>
                <a:lnTo>
                  <a:pt x="4069665" y="115090"/>
                </a:lnTo>
                <a:lnTo>
                  <a:pt x="4115924" y="123021"/>
                </a:lnTo>
                <a:lnTo>
                  <a:pt x="4160446" y="131159"/>
                </a:lnTo>
                <a:lnTo>
                  <a:pt x="4203190" y="139498"/>
                </a:lnTo>
                <a:lnTo>
                  <a:pt x="4244117" y="148032"/>
                </a:lnTo>
                <a:lnTo>
                  <a:pt x="4283185" y="156755"/>
                </a:lnTo>
                <a:lnTo>
                  <a:pt x="4320355" y="165661"/>
                </a:lnTo>
                <a:lnTo>
                  <a:pt x="4388835" y="184001"/>
                </a:lnTo>
                <a:lnTo>
                  <a:pt x="4449235" y="203006"/>
                </a:lnTo>
                <a:lnTo>
                  <a:pt x="4501231" y="222630"/>
                </a:lnTo>
                <a:lnTo>
                  <a:pt x="4544498" y="242827"/>
                </a:lnTo>
                <a:lnTo>
                  <a:pt x="4578714" y="263550"/>
                </a:lnTo>
                <a:lnTo>
                  <a:pt x="4612358" y="295523"/>
                </a:lnTo>
                <a:lnTo>
                  <a:pt x="4623816" y="328421"/>
                </a:lnTo>
                <a:lnTo>
                  <a:pt x="4622529" y="339481"/>
                </a:lnTo>
                <a:lnTo>
                  <a:pt x="4592326" y="382748"/>
                </a:lnTo>
                <a:lnTo>
                  <a:pt x="4544498" y="414016"/>
                </a:lnTo>
                <a:lnTo>
                  <a:pt x="4501231" y="434213"/>
                </a:lnTo>
                <a:lnTo>
                  <a:pt x="4449235" y="453837"/>
                </a:lnTo>
                <a:lnTo>
                  <a:pt x="4388835" y="472842"/>
                </a:lnTo>
                <a:lnTo>
                  <a:pt x="4320355" y="491182"/>
                </a:lnTo>
                <a:lnTo>
                  <a:pt x="4283185" y="500088"/>
                </a:lnTo>
                <a:lnTo>
                  <a:pt x="4244117" y="508811"/>
                </a:lnTo>
                <a:lnTo>
                  <a:pt x="4203190" y="517345"/>
                </a:lnTo>
                <a:lnTo>
                  <a:pt x="4160446" y="525684"/>
                </a:lnTo>
                <a:lnTo>
                  <a:pt x="4115924" y="533822"/>
                </a:lnTo>
                <a:lnTo>
                  <a:pt x="4069665" y="541753"/>
                </a:lnTo>
                <a:lnTo>
                  <a:pt x="4021709" y="549472"/>
                </a:lnTo>
                <a:lnTo>
                  <a:pt x="3972097" y="556974"/>
                </a:lnTo>
                <a:lnTo>
                  <a:pt x="3920870" y="564251"/>
                </a:lnTo>
                <a:lnTo>
                  <a:pt x="3868068" y="571300"/>
                </a:lnTo>
                <a:lnTo>
                  <a:pt x="3813731" y="578113"/>
                </a:lnTo>
                <a:lnTo>
                  <a:pt x="3757899" y="584685"/>
                </a:lnTo>
                <a:lnTo>
                  <a:pt x="3700614" y="591010"/>
                </a:lnTo>
                <a:lnTo>
                  <a:pt x="3641915" y="597083"/>
                </a:lnTo>
                <a:lnTo>
                  <a:pt x="3581844" y="602897"/>
                </a:lnTo>
                <a:lnTo>
                  <a:pt x="3520440" y="608448"/>
                </a:lnTo>
                <a:lnTo>
                  <a:pt x="3457744" y="613728"/>
                </a:lnTo>
                <a:lnTo>
                  <a:pt x="3393796" y="618734"/>
                </a:lnTo>
                <a:lnTo>
                  <a:pt x="3328638" y="623458"/>
                </a:lnTo>
                <a:lnTo>
                  <a:pt x="3262308" y="627895"/>
                </a:lnTo>
                <a:lnTo>
                  <a:pt x="3194849" y="632039"/>
                </a:lnTo>
                <a:lnTo>
                  <a:pt x="3126300" y="635885"/>
                </a:lnTo>
                <a:lnTo>
                  <a:pt x="3056701" y="639426"/>
                </a:lnTo>
                <a:lnTo>
                  <a:pt x="2986094" y="642658"/>
                </a:lnTo>
                <a:lnTo>
                  <a:pt x="2914519" y="645574"/>
                </a:lnTo>
                <a:lnTo>
                  <a:pt x="2842015" y="648168"/>
                </a:lnTo>
                <a:lnTo>
                  <a:pt x="2768624" y="650435"/>
                </a:lnTo>
                <a:lnTo>
                  <a:pt x="2694386" y="652369"/>
                </a:lnTo>
                <a:lnTo>
                  <a:pt x="2619342" y="653965"/>
                </a:lnTo>
                <a:lnTo>
                  <a:pt x="2543531" y="655216"/>
                </a:lnTo>
                <a:lnTo>
                  <a:pt x="2466995" y="656116"/>
                </a:lnTo>
                <a:lnTo>
                  <a:pt x="2389774" y="656661"/>
                </a:lnTo>
                <a:lnTo>
                  <a:pt x="2311908" y="656843"/>
                </a:lnTo>
                <a:lnTo>
                  <a:pt x="2234041" y="656661"/>
                </a:lnTo>
                <a:lnTo>
                  <a:pt x="2156820" y="656116"/>
                </a:lnTo>
                <a:lnTo>
                  <a:pt x="2080284" y="655216"/>
                </a:lnTo>
                <a:lnTo>
                  <a:pt x="2004473" y="653965"/>
                </a:lnTo>
                <a:lnTo>
                  <a:pt x="1929429" y="652369"/>
                </a:lnTo>
                <a:lnTo>
                  <a:pt x="1855191" y="650435"/>
                </a:lnTo>
                <a:lnTo>
                  <a:pt x="1781800" y="648168"/>
                </a:lnTo>
                <a:lnTo>
                  <a:pt x="1709296" y="645574"/>
                </a:lnTo>
                <a:lnTo>
                  <a:pt x="1637721" y="642658"/>
                </a:lnTo>
                <a:lnTo>
                  <a:pt x="1567114" y="639426"/>
                </a:lnTo>
                <a:lnTo>
                  <a:pt x="1497515" y="635885"/>
                </a:lnTo>
                <a:lnTo>
                  <a:pt x="1428966" y="632039"/>
                </a:lnTo>
                <a:lnTo>
                  <a:pt x="1361507" y="627895"/>
                </a:lnTo>
                <a:lnTo>
                  <a:pt x="1295177" y="623458"/>
                </a:lnTo>
                <a:lnTo>
                  <a:pt x="1230019" y="618734"/>
                </a:lnTo>
                <a:lnTo>
                  <a:pt x="1166071" y="613728"/>
                </a:lnTo>
                <a:lnTo>
                  <a:pt x="1103375" y="608448"/>
                </a:lnTo>
                <a:lnTo>
                  <a:pt x="1041971" y="602897"/>
                </a:lnTo>
                <a:lnTo>
                  <a:pt x="981900" y="597083"/>
                </a:lnTo>
                <a:lnTo>
                  <a:pt x="923201" y="591010"/>
                </a:lnTo>
                <a:lnTo>
                  <a:pt x="865916" y="584685"/>
                </a:lnTo>
                <a:lnTo>
                  <a:pt x="810084" y="578113"/>
                </a:lnTo>
                <a:lnTo>
                  <a:pt x="755747" y="571300"/>
                </a:lnTo>
                <a:lnTo>
                  <a:pt x="702945" y="564251"/>
                </a:lnTo>
                <a:lnTo>
                  <a:pt x="651718" y="556974"/>
                </a:lnTo>
                <a:lnTo>
                  <a:pt x="602106" y="549472"/>
                </a:lnTo>
                <a:lnTo>
                  <a:pt x="554150" y="541753"/>
                </a:lnTo>
                <a:lnTo>
                  <a:pt x="507891" y="533822"/>
                </a:lnTo>
                <a:lnTo>
                  <a:pt x="463369" y="525684"/>
                </a:lnTo>
                <a:lnTo>
                  <a:pt x="420625" y="517345"/>
                </a:lnTo>
                <a:lnTo>
                  <a:pt x="379698" y="508811"/>
                </a:lnTo>
                <a:lnTo>
                  <a:pt x="340630" y="500088"/>
                </a:lnTo>
                <a:lnTo>
                  <a:pt x="303460" y="491182"/>
                </a:lnTo>
                <a:lnTo>
                  <a:pt x="234980" y="472842"/>
                </a:lnTo>
                <a:lnTo>
                  <a:pt x="174580" y="453837"/>
                </a:lnTo>
                <a:lnTo>
                  <a:pt x="122584" y="434213"/>
                </a:lnTo>
                <a:lnTo>
                  <a:pt x="79317" y="414016"/>
                </a:lnTo>
                <a:lnTo>
                  <a:pt x="45101" y="393293"/>
                </a:lnTo>
                <a:lnTo>
                  <a:pt x="11457" y="361320"/>
                </a:lnTo>
                <a:lnTo>
                  <a:pt x="0" y="328421"/>
                </a:lnTo>
                <a:close/>
              </a:path>
            </a:pathLst>
          </a:custGeom>
          <a:ln w="9143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57420" y="3756914"/>
            <a:ext cx="254063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Include above files in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folder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6179" y="4651247"/>
            <a:ext cx="4602480" cy="841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3423" y="4675632"/>
            <a:ext cx="4508500" cy="746760"/>
          </a:xfrm>
          <a:custGeom>
            <a:avLst/>
            <a:gdLst/>
            <a:ahLst/>
            <a:cxnLst/>
            <a:rect l="l" t="t" r="r" b="b"/>
            <a:pathLst>
              <a:path w="4508500" h="746760">
                <a:moveTo>
                  <a:pt x="4383532" y="0"/>
                </a:moveTo>
                <a:lnTo>
                  <a:pt x="124460" y="0"/>
                </a:lnTo>
                <a:lnTo>
                  <a:pt x="76027" y="9784"/>
                </a:lnTo>
                <a:lnTo>
                  <a:pt x="36464" y="36464"/>
                </a:lnTo>
                <a:lnTo>
                  <a:pt x="9784" y="76027"/>
                </a:lnTo>
                <a:lnTo>
                  <a:pt x="0" y="124460"/>
                </a:lnTo>
                <a:lnTo>
                  <a:pt x="0" y="622300"/>
                </a:lnTo>
                <a:lnTo>
                  <a:pt x="9784" y="670732"/>
                </a:lnTo>
                <a:lnTo>
                  <a:pt x="36464" y="710295"/>
                </a:lnTo>
                <a:lnTo>
                  <a:pt x="76027" y="736975"/>
                </a:lnTo>
                <a:lnTo>
                  <a:pt x="124460" y="746760"/>
                </a:lnTo>
                <a:lnTo>
                  <a:pt x="4383532" y="746760"/>
                </a:lnTo>
                <a:lnTo>
                  <a:pt x="4431964" y="736975"/>
                </a:lnTo>
                <a:lnTo>
                  <a:pt x="4471527" y="710295"/>
                </a:lnTo>
                <a:lnTo>
                  <a:pt x="4498207" y="670732"/>
                </a:lnTo>
                <a:lnTo>
                  <a:pt x="4507992" y="622300"/>
                </a:lnTo>
                <a:lnTo>
                  <a:pt x="4507992" y="124460"/>
                </a:lnTo>
                <a:lnTo>
                  <a:pt x="4498207" y="76027"/>
                </a:lnTo>
                <a:lnTo>
                  <a:pt x="4471527" y="36464"/>
                </a:lnTo>
                <a:lnTo>
                  <a:pt x="4431964" y="9784"/>
                </a:lnTo>
                <a:lnTo>
                  <a:pt x="4383532" y="0"/>
                </a:lnTo>
                <a:close/>
              </a:path>
            </a:pathLst>
          </a:custGeom>
          <a:solidFill>
            <a:srgbClr val="40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3423" y="4675632"/>
            <a:ext cx="4508500" cy="746760"/>
          </a:xfrm>
          <a:custGeom>
            <a:avLst/>
            <a:gdLst/>
            <a:ahLst/>
            <a:cxnLst/>
            <a:rect l="l" t="t" r="r" b="b"/>
            <a:pathLst>
              <a:path w="4508500" h="746760">
                <a:moveTo>
                  <a:pt x="0" y="124460"/>
                </a:moveTo>
                <a:lnTo>
                  <a:pt x="9784" y="76027"/>
                </a:lnTo>
                <a:lnTo>
                  <a:pt x="36464" y="36464"/>
                </a:lnTo>
                <a:lnTo>
                  <a:pt x="76027" y="9784"/>
                </a:lnTo>
                <a:lnTo>
                  <a:pt x="124460" y="0"/>
                </a:lnTo>
                <a:lnTo>
                  <a:pt x="4383532" y="0"/>
                </a:lnTo>
                <a:lnTo>
                  <a:pt x="4431964" y="9784"/>
                </a:lnTo>
                <a:lnTo>
                  <a:pt x="4471527" y="36464"/>
                </a:lnTo>
                <a:lnTo>
                  <a:pt x="4498207" y="76027"/>
                </a:lnTo>
                <a:lnTo>
                  <a:pt x="4507992" y="124460"/>
                </a:lnTo>
                <a:lnTo>
                  <a:pt x="4507992" y="622300"/>
                </a:lnTo>
                <a:lnTo>
                  <a:pt x="4498207" y="670732"/>
                </a:lnTo>
                <a:lnTo>
                  <a:pt x="4471527" y="710295"/>
                </a:lnTo>
                <a:lnTo>
                  <a:pt x="4431964" y="736975"/>
                </a:lnTo>
                <a:lnTo>
                  <a:pt x="4383532" y="746760"/>
                </a:lnTo>
                <a:lnTo>
                  <a:pt x="124460" y="746760"/>
                </a:lnTo>
                <a:lnTo>
                  <a:pt x="76027" y="736975"/>
                </a:lnTo>
                <a:lnTo>
                  <a:pt x="36464" y="710295"/>
                </a:lnTo>
                <a:lnTo>
                  <a:pt x="9784" y="670732"/>
                </a:lnTo>
                <a:lnTo>
                  <a:pt x="0" y="622300"/>
                </a:lnTo>
                <a:lnTo>
                  <a:pt x="0" y="124460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45202" y="4906645"/>
            <a:ext cx="19659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Style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paragraph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3871" y="3180588"/>
            <a:ext cx="350520" cy="5974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7211" y="3206495"/>
            <a:ext cx="243840" cy="501650"/>
          </a:xfrm>
          <a:custGeom>
            <a:avLst/>
            <a:gdLst/>
            <a:ahLst/>
            <a:cxnLst/>
            <a:rect l="l" t="t" r="r" b="b"/>
            <a:pathLst>
              <a:path w="243839" h="501650">
                <a:moveTo>
                  <a:pt x="182879" y="121919"/>
                </a:moveTo>
                <a:lnTo>
                  <a:pt x="60960" y="121919"/>
                </a:lnTo>
                <a:lnTo>
                  <a:pt x="60960" y="501395"/>
                </a:lnTo>
                <a:lnTo>
                  <a:pt x="182879" y="501395"/>
                </a:lnTo>
                <a:lnTo>
                  <a:pt x="182879" y="121919"/>
                </a:lnTo>
                <a:close/>
              </a:path>
              <a:path w="243839" h="501650">
                <a:moveTo>
                  <a:pt x="121920" y="0"/>
                </a:moveTo>
                <a:lnTo>
                  <a:pt x="0" y="121919"/>
                </a:lnTo>
                <a:lnTo>
                  <a:pt x="243839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D947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87211" y="3206495"/>
            <a:ext cx="243840" cy="501650"/>
          </a:xfrm>
          <a:custGeom>
            <a:avLst/>
            <a:gdLst/>
            <a:ahLst/>
            <a:cxnLst/>
            <a:rect l="l" t="t" r="r" b="b"/>
            <a:pathLst>
              <a:path w="243839" h="501650">
                <a:moveTo>
                  <a:pt x="60960" y="501395"/>
                </a:moveTo>
                <a:lnTo>
                  <a:pt x="60960" y="121919"/>
                </a:lnTo>
                <a:lnTo>
                  <a:pt x="0" y="121919"/>
                </a:lnTo>
                <a:lnTo>
                  <a:pt x="121920" y="0"/>
                </a:lnTo>
                <a:lnTo>
                  <a:pt x="243839" y="121919"/>
                </a:lnTo>
                <a:lnTo>
                  <a:pt x="182879" y="121919"/>
                </a:lnTo>
                <a:lnTo>
                  <a:pt x="182879" y="501395"/>
                </a:lnTo>
                <a:lnTo>
                  <a:pt x="60960" y="501395"/>
                </a:lnTo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87929" y="1170432"/>
            <a:ext cx="932180" cy="98425"/>
          </a:xfrm>
          <a:custGeom>
            <a:avLst/>
            <a:gdLst/>
            <a:ahLst/>
            <a:cxnLst/>
            <a:rect l="l" t="t" r="r" b="b"/>
            <a:pathLst>
              <a:path w="932179" h="98425">
                <a:moveTo>
                  <a:pt x="86232" y="11683"/>
                </a:moveTo>
                <a:lnTo>
                  <a:pt x="0" y="56260"/>
                </a:lnTo>
                <a:lnTo>
                  <a:pt x="87502" y="98425"/>
                </a:lnTo>
                <a:lnTo>
                  <a:pt x="87082" y="69722"/>
                </a:lnTo>
                <a:lnTo>
                  <a:pt x="72643" y="69722"/>
                </a:lnTo>
                <a:lnTo>
                  <a:pt x="72136" y="40766"/>
                </a:lnTo>
                <a:lnTo>
                  <a:pt x="86655" y="40556"/>
                </a:lnTo>
                <a:lnTo>
                  <a:pt x="86232" y="11683"/>
                </a:lnTo>
                <a:close/>
              </a:path>
              <a:path w="932179" h="98425">
                <a:moveTo>
                  <a:pt x="929040" y="28955"/>
                </a:moveTo>
                <a:lnTo>
                  <a:pt x="888492" y="28955"/>
                </a:lnTo>
                <a:lnTo>
                  <a:pt x="888872" y="57912"/>
                </a:lnTo>
                <a:lnTo>
                  <a:pt x="848325" y="58498"/>
                </a:lnTo>
                <a:lnTo>
                  <a:pt x="848856" y="60936"/>
                </a:lnTo>
                <a:lnTo>
                  <a:pt x="858361" y="74612"/>
                </a:lnTo>
                <a:lnTo>
                  <a:pt x="872295" y="83716"/>
                </a:lnTo>
                <a:lnTo>
                  <a:pt x="889254" y="86867"/>
                </a:lnTo>
                <a:lnTo>
                  <a:pt x="906121" y="83196"/>
                </a:lnTo>
                <a:lnTo>
                  <a:pt x="919797" y="73691"/>
                </a:lnTo>
                <a:lnTo>
                  <a:pt x="928901" y="59757"/>
                </a:lnTo>
                <a:lnTo>
                  <a:pt x="932053" y="42798"/>
                </a:lnTo>
                <a:lnTo>
                  <a:pt x="929040" y="28955"/>
                </a:lnTo>
                <a:close/>
              </a:path>
              <a:path w="932179" h="98425">
                <a:moveTo>
                  <a:pt x="86655" y="40556"/>
                </a:moveTo>
                <a:lnTo>
                  <a:pt x="72136" y="40766"/>
                </a:lnTo>
                <a:lnTo>
                  <a:pt x="72643" y="69722"/>
                </a:lnTo>
                <a:lnTo>
                  <a:pt x="87079" y="69514"/>
                </a:lnTo>
                <a:lnTo>
                  <a:pt x="86655" y="40556"/>
                </a:lnTo>
                <a:close/>
              </a:path>
              <a:path w="932179" h="98425">
                <a:moveTo>
                  <a:pt x="87079" y="69514"/>
                </a:moveTo>
                <a:lnTo>
                  <a:pt x="72643" y="69722"/>
                </a:lnTo>
                <a:lnTo>
                  <a:pt x="87082" y="69722"/>
                </a:lnTo>
                <a:lnTo>
                  <a:pt x="87079" y="69514"/>
                </a:lnTo>
                <a:close/>
              </a:path>
              <a:path w="932179" h="98425">
                <a:moveTo>
                  <a:pt x="847884" y="29543"/>
                </a:moveTo>
                <a:lnTo>
                  <a:pt x="86655" y="40556"/>
                </a:lnTo>
                <a:lnTo>
                  <a:pt x="87079" y="69514"/>
                </a:lnTo>
                <a:lnTo>
                  <a:pt x="848325" y="58498"/>
                </a:lnTo>
                <a:lnTo>
                  <a:pt x="845184" y="44068"/>
                </a:lnTo>
                <a:lnTo>
                  <a:pt x="847884" y="29543"/>
                </a:lnTo>
                <a:close/>
              </a:path>
              <a:path w="932179" h="98425">
                <a:moveTo>
                  <a:pt x="888492" y="28955"/>
                </a:moveTo>
                <a:lnTo>
                  <a:pt x="847884" y="29543"/>
                </a:lnTo>
                <a:lnTo>
                  <a:pt x="845184" y="44068"/>
                </a:lnTo>
                <a:lnTo>
                  <a:pt x="848325" y="58498"/>
                </a:lnTo>
                <a:lnTo>
                  <a:pt x="888872" y="57912"/>
                </a:lnTo>
                <a:lnTo>
                  <a:pt x="888492" y="28955"/>
                </a:lnTo>
                <a:close/>
              </a:path>
              <a:path w="932179" h="98425">
                <a:moveTo>
                  <a:pt x="887983" y="0"/>
                </a:moveTo>
                <a:lnTo>
                  <a:pt x="871116" y="3671"/>
                </a:lnTo>
                <a:lnTo>
                  <a:pt x="857440" y="13176"/>
                </a:lnTo>
                <a:lnTo>
                  <a:pt x="848336" y="27110"/>
                </a:lnTo>
                <a:lnTo>
                  <a:pt x="847884" y="29543"/>
                </a:lnTo>
                <a:lnTo>
                  <a:pt x="888492" y="28955"/>
                </a:lnTo>
                <a:lnTo>
                  <a:pt x="929040" y="28955"/>
                </a:lnTo>
                <a:lnTo>
                  <a:pt x="928381" y="25931"/>
                </a:lnTo>
                <a:lnTo>
                  <a:pt x="918876" y="12255"/>
                </a:lnTo>
                <a:lnTo>
                  <a:pt x="904942" y="3151"/>
                </a:lnTo>
                <a:lnTo>
                  <a:pt x="887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02229" y="5006340"/>
            <a:ext cx="1215390" cy="86995"/>
          </a:xfrm>
          <a:custGeom>
            <a:avLst/>
            <a:gdLst/>
            <a:ahLst/>
            <a:cxnLst/>
            <a:rect l="l" t="t" r="r" b="b"/>
            <a:pathLst>
              <a:path w="1215389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1215389" h="86995">
                <a:moveTo>
                  <a:pt x="1171956" y="0"/>
                </a:moveTo>
                <a:lnTo>
                  <a:pt x="1155043" y="3411"/>
                </a:lnTo>
                <a:lnTo>
                  <a:pt x="1141237" y="12715"/>
                </a:lnTo>
                <a:lnTo>
                  <a:pt x="1131933" y="26521"/>
                </a:lnTo>
                <a:lnTo>
                  <a:pt x="1128521" y="43434"/>
                </a:lnTo>
                <a:lnTo>
                  <a:pt x="1131933" y="60346"/>
                </a:lnTo>
                <a:lnTo>
                  <a:pt x="1141237" y="74152"/>
                </a:lnTo>
                <a:lnTo>
                  <a:pt x="1155043" y="83456"/>
                </a:lnTo>
                <a:lnTo>
                  <a:pt x="1171956" y="86868"/>
                </a:lnTo>
                <a:lnTo>
                  <a:pt x="1188868" y="83456"/>
                </a:lnTo>
                <a:lnTo>
                  <a:pt x="1202674" y="74152"/>
                </a:lnTo>
                <a:lnTo>
                  <a:pt x="1211978" y="60346"/>
                </a:lnTo>
                <a:lnTo>
                  <a:pt x="1212469" y="57912"/>
                </a:lnTo>
                <a:lnTo>
                  <a:pt x="1171956" y="57912"/>
                </a:lnTo>
                <a:lnTo>
                  <a:pt x="1171956" y="28956"/>
                </a:lnTo>
                <a:lnTo>
                  <a:pt x="1212469" y="28956"/>
                </a:lnTo>
                <a:lnTo>
                  <a:pt x="1211978" y="26521"/>
                </a:lnTo>
                <a:lnTo>
                  <a:pt x="1202674" y="12715"/>
                </a:lnTo>
                <a:lnTo>
                  <a:pt x="1188868" y="3411"/>
                </a:lnTo>
                <a:lnTo>
                  <a:pt x="1171956" y="0"/>
                </a:lnTo>
                <a:close/>
              </a:path>
              <a:path w="1215389" h="86995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1215389" h="86995">
                <a:moveTo>
                  <a:pt x="1131442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1131442" y="57912"/>
                </a:lnTo>
                <a:lnTo>
                  <a:pt x="1128521" y="43434"/>
                </a:lnTo>
                <a:lnTo>
                  <a:pt x="1131442" y="28956"/>
                </a:lnTo>
                <a:close/>
              </a:path>
              <a:path w="1215389" h="86995">
                <a:moveTo>
                  <a:pt x="1212469" y="28956"/>
                </a:moveTo>
                <a:lnTo>
                  <a:pt x="1171956" y="28956"/>
                </a:lnTo>
                <a:lnTo>
                  <a:pt x="1171956" y="57912"/>
                </a:lnTo>
                <a:lnTo>
                  <a:pt x="1212469" y="57912"/>
                </a:lnTo>
                <a:lnTo>
                  <a:pt x="1215390" y="43434"/>
                </a:lnTo>
                <a:lnTo>
                  <a:pt x="121246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8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71754"/>
            <a:ext cx="369697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Example: grid</a:t>
            </a:r>
            <a:r>
              <a:rPr dirty="0" sz="2800" spc="-30"/>
              <a:t> </a:t>
            </a:r>
            <a:r>
              <a:rPr dirty="0" sz="2800" spc="-1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0219" y="1185036"/>
            <a:ext cx="2044700" cy="3089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h1</a:t>
            </a:r>
            <a:r>
              <a:rPr dirty="0" sz="18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271145">
              <a:lnSpc>
                <a:spcPct val="127800"/>
              </a:lnSpc>
            </a:pPr>
            <a:r>
              <a:rPr dirty="0" sz="1800" spc="-5">
                <a:latin typeface="Arial"/>
                <a:cs typeface="Arial"/>
              </a:rPr>
              <a:t>padding: </a:t>
            </a:r>
            <a:r>
              <a:rPr dirty="0" sz="1800" spc="-5" i="1">
                <a:latin typeface="Arial"/>
                <a:cs typeface="Arial"/>
              </a:rPr>
              <a:t>50 px;  </a:t>
            </a:r>
            <a:r>
              <a:rPr dirty="0" sz="1800" spc="-5">
                <a:latin typeface="Arial"/>
                <a:cs typeface="Arial"/>
              </a:rPr>
              <a:t>text-align: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center;  </a:t>
            </a:r>
            <a:r>
              <a:rPr dirty="0" sz="1800" spc="-10">
                <a:latin typeface="Arial"/>
                <a:cs typeface="Arial"/>
              </a:rPr>
              <a:t>padding: </a:t>
            </a:r>
            <a:r>
              <a:rPr dirty="0" sz="1800" spc="-5" i="1">
                <a:latin typeface="Arial"/>
                <a:cs typeface="Arial"/>
              </a:rPr>
              <a:t>10px;  </a:t>
            </a:r>
            <a:r>
              <a:rPr dirty="0" sz="1800" spc="-5">
                <a:latin typeface="Arial"/>
                <a:cs typeface="Arial"/>
              </a:rPr>
              <a:t>color: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red;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background: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yellow;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&lt;/style&gt;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&lt;/head&gt;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979" y="1327403"/>
            <a:ext cx="2121407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8223" y="1351788"/>
            <a:ext cx="2026920" cy="746760"/>
          </a:xfrm>
          <a:custGeom>
            <a:avLst/>
            <a:gdLst/>
            <a:ahLst/>
            <a:cxnLst/>
            <a:rect l="l" t="t" r="r" b="b"/>
            <a:pathLst>
              <a:path w="2026920" h="746760">
                <a:moveTo>
                  <a:pt x="1902460" y="0"/>
                </a:moveTo>
                <a:lnTo>
                  <a:pt x="124460" y="0"/>
                </a:lnTo>
                <a:lnTo>
                  <a:pt x="76027" y="9784"/>
                </a:lnTo>
                <a:lnTo>
                  <a:pt x="36464" y="36464"/>
                </a:lnTo>
                <a:lnTo>
                  <a:pt x="9784" y="76027"/>
                </a:lnTo>
                <a:lnTo>
                  <a:pt x="0" y="124460"/>
                </a:lnTo>
                <a:lnTo>
                  <a:pt x="0" y="622300"/>
                </a:lnTo>
                <a:lnTo>
                  <a:pt x="9784" y="670732"/>
                </a:lnTo>
                <a:lnTo>
                  <a:pt x="36464" y="710295"/>
                </a:lnTo>
                <a:lnTo>
                  <a:pt x="76027" y="736975"/>
                </a:lnTo>
                <a:lnTo>
                  <a:pt x="124460" y="746760"/>
                </a:lnTo>
                <a:lnTo>
                  <a:pt x="1902460" y="746760"/>
                </a:lnTo>
                <a:lnTo>
                  <a:pt x="1950892" y="736975"/>
                </a:lnTo>
                <a:lnTo>
                  <a:pt x="1990455" y="710295"/>
                </a:lnTo>
                <a:lnTo>
                  <a:pt x="2017135" y="670732"/>
                </a:lnTo>
                <a:lnTo>
                  <a:pt x="2026920" y="622300"/>
                </a:lnTo>
                <a:lnTo>
                  <a:pt x="2026920" y="124460"/>
                </a:lnTo>
                <a:lnTo>
                  <a:pt x="2017135" y="76027"/>
                </a:lnTo>
                <a:lnTo>
                  <a:pt x="1990455" y="36464"/>
                </a:lnTo>
                <a:lnTo>
                  <a:pt x="1950892" y="9784"/>
                </a:lnTo>
                <a:lnTo>
                  <a:pt x="1902460" y="0"/>
                </a:lnTo>
                <a:close/>
              </a:path>
            </a:pathLst>
          </a:custGeom>
          <a:solidFill>
            <a:srgbClr val="40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78223" y="1351788"/>
            <a:ext cx="2026920" cy="746760"/>
          </a:xfrm>
          <a:custGeom>
            <a:avLst/>
            <a:gdLst/>
            <a:ahLst/>
            <a:cxnLst/>
            <a:rect l="l" t="t" r="r" b="b"/>
            <a:pathLst>
              <a:path w="2026920" h="746760">
                <a:moveTo>
                  <a:pt x="0" y="124460"/>
                </a:moveTo>
                <a:lnTo>
                  <a:pt x="9784" y="76027"/>
                </a:lnTo>
                <a:lnTo>
                  <a:pt x="36464" y="36464"/>
                </a:lnTo>
                <a:lnTo>
                  <a:pt x="76027" y="9784"/>
                </a:lnTo>
                <a:lnTo>
                  <a:pt x="124460" y="0"/>
                </a:lnTo>
                <a:lnTo>
                  <a:pt x="1902460" y="0"/>
                </a:lnTo>
                <a:lnTo>
                  <a:pt x="1950892" y="9784"/>
                </a:lnTo>
                <a:lnTo>
                  <a:pt x="1990455" y="36464"/>
                </a:lnTo>
                <a:lnTo>
                  <a:pt x="2017135" y="76027"/>
                </a:lnTo>
                <a:lnTo>
                  <a:pt x="2026920" y="124460"/>
                </a:lnTo>
                <a:lnTo>
                  <a:pt x="2026920" y="622300"/>
                </a:lnTo>
                <a:lnTo>
                  <a:pt x="2017135" y="670732"/>
                </a:lnTo>
                <a:lnTo>
                  <a:pt x="1990455" y="710295"/>
                </a:lnTo>
                <a:lnTo>
                  <a:pt x="1950892" y="736975"/>
                </a:lnTo>
                <a:lnTo>
                  <a:pt x="1902460" y="746760"/>
                </a:lnTo>
                <a:lnTo>
                  <a:pt x="124460" y="746760"/>
                </a:lnTo>
                <a:lnTo>
                  <a:pt x="76027" y="736975"/>
                </a:lnTo>
                <a:lnTo>
                  <a:pt x="36464" y="710295"/>
                </a:lnTo>
                <a:lnTo>
                  <a:pt x="9784" y="670732"/>
                </a:lnTo>
                <a:lnTo>
                  <a:pt x="0" y="622300"/>
                </a:lnTo>
                <a:lnTo>
                  <a:pt x="0" y="124460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09998" y="1582801"/>
            <a:ext cx="15621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Style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h1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7029" y="1682495"/>
            <a:ext cx="1215390" cy="86995"/>
          </a:xfrm>
          <a:custGeom>
            <a:avLst/>
            <a:gdLst/>
            <a:ahLst/>
            <a:cxnLst/>
            <a:rect l="l" t="t" r="r" b="b"/>
            <a:pathLst>
              <a:path w="1215389" h="86994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215389" h="86994">
                <a:moveTo>
                  <a:pt x="1171956" y="0"/>
                </a:moveTo>
                <a:lnTo>
                  <a:pt x="1155043" y="3411"/>
                </a:lnTo>
                <a:lnTo>
                  <a:pt x="1141237" y="12715"/>
                </a:lnTo>
                <a:lnTo>
                  <a:pt x="1131933" y="26521"/>
                </a:lnTo>
                <a:lnTo>
                  <a:pt x="1128521" y="43433"/>
                </a:lnTo>
                <a:lnTo>
                  <a:pt x="1131933" y="60346"/>
                </a:lnTo>
                <a:lnTo>
                  <a:pt x="1141237" y="74152"/>
                </a:lnTo>
                <a:lnTo>
                  <a:pt x="1155043" y="83456"/>
                </a:lnTo>
                <a:lnTo>
                  <a:pt x="1171956" y="86867"/>
                </a:lnTo>
                <a:lnTo>
                  <a:pt x="1188868" y="83456"/>
                </a:lnTo>
                <a:lnTo>
                  <a:pt x="1202674" y="74152"/>
                </a:lnTo>
                <a:lnTo>
                  <a:pt x="1211978" y="60346"/>
                </a:lnTo>
                <a:lnTo>
                  <a:pt x="1212469" y="57912"/>
                </a:lnTo>
                <a:lnTo>
                  <a:pt x="1171956" y="57912"/>
                </a:lnTo>
                <a:lnTo>
                  <a:pt x="1171956" y="28955"/>
                </a:lnTo>
                <a:lnTo>
                  <a:pt x="1212469" y="28955"/>
                </a:lnTo>
                <a:lnTo>
                  <a:pt x="1211978" y="26521"/>
                </a:lnTo>
                <a:lnTo>
                  <a:pt x="1202674" y="12715"/>
                </a:lnTo>
                <a:lnTo>
                  <a:pt x="1188868" y="3411"/>
                </a:lnTo>
                <a:lnTo>
                  <a:pt x="1171956" y="0"/>
                </a:lnTo>
                <a:close/>
              </a:path>
              <a:path w="1215389" h="86994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1215389" h="86994">
                <a:moveTo>
                  <a:pt x="1131442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1131442" y="57912"/>
                </a:lnTo>
                <a:lnTo>
                  <a:pt x="1128521" y="43433"/>
                </a:lnTo>
                <a:lnTo>
                  <a:pt x="1131442" y="28955"/>
                </a:lnTo>
                <a:close/>
              </a:path>
              <a:path w="1215389" h="86994">
                <a:moveTo>
                  <a:pt x="1212469" y="28955"/>
                </a:moveTo>
                <a:lnTo>
                  <a:pt x="1171956" y="28955"/>
                </a:lnTo>
                <a:lnTo>
                  <a:pt x="1171956" y="57912"/>
                </a:lnTo>
                <a:lnTo>
                  <a:pt x="1212469" y="57912"/>
                </a:lnTo>
                <a:lnTo>
                  <a:pt x="1215390" y="43433"/>
                </a:lnTo>
                <a:lnTo>
                  <a:pt x="1212469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71754"/>
            <a:ext cx="369697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Example: grid</a:t>
            </a:r>
            <a:r>
              <a:rPr dirty="0" sz="2800" spc="-30"/>
              <a:t> </a:t>
            </a:r>
            <a:r>
              <a:rPr dirty="0" sz="2800" spc="-1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9792" y="1185036"/>
            <a:ext cx="2404110" cy="1336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&lt;div</a:t>
            </a:r>
            <a:r>
              <a:rPr dirty="0" sz="18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class=</a:t>
            </a:r>
            <a:r>
              <a:rPr dirty="0" sz="1800" spc="-5" i="1">
                <a:solidFill>
                  <a:srgbClr val="C00000"/>
                </a:solidFill>
                <a:latin typeface="Arial"/>
                <a:cs typeface="Arial"/>
              </a:rPr>
              <a:t>"container"&gt;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&lt;div</a:t>
            </a:r>
            <a:r>
              <a:rPr dirty="0" sz="18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class=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"row"&gt;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50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</a:t>
            </a:r>
            <a:r>
              <a:rPr dirty="0" sz="1800" spc="-5" i="1">
                <a:solidFill>
                  <a:srgbClr val="8A045B"/>
                </a:solidFill>
                <a:latin typeface="Arial"/>
                <a:cs typeface="Arial"/>
              </a:rPr>
              <a:t>"</a:t>
            </a:r>
            <a:r>
              <a:rPr dirty="0" sz="1800" spc="-5" b="1" i="1">
                <a:solidFill>
                  <a:srgbClr val="005390"/>
                </a:solidFill>
                <a:latin typeface="Arial"/>
                <a:cs typeface="Arial"/>
              </a:rPr>
              <a:t>col-lg-12</a:t>
            </a:r>
            <a:r>
              <a:rPr dirty="0" sz="1800" spc="-5" i="1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92" y="2587497"/>
            <a:ext cx="4429760" cy="3790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&lt;h1&gt;Demo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Bootstrap </a:t>
            </a:r>
            <a:r>
              <a:rPr dirty="0" sz="1800">
                <a:latin typeface="Arial"/>
                <a:cs typeface="Arial"/>
              </a:rPr>
              <a:t>Grid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System&lt;/h1&gt;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&lt;div</a:t>
            </a:r>
            <a:r>
              <a:rPr dirty="0" sz="18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class="row"&gt;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 i="1">
                <a:latin typeface="Arial"/>
                <a:cs typeface="Arial"/>
              </a:rPr>
              <a:t>&lt;br&gt;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20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class="</a:t>
            </a:r>
            <a:r>
              <a:rPr dirty="0" sz="1800" spc="-5" b="1">
                <a:solidFill>
                  <a:srgbClr val="005390"/>
                </a:solidFill>
                <a:latin typeface="Arial"/>
                <a:cs typeface="Arial"/>
              </a:rPr>
              <a:t>col-lg-2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&lt;p&gt;2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20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class="</a:t>
            </a:r>
            <a:r>
              <a:rPr dirty="0" sz="1800" spc="-5" b="1">
                <a:solidFill>
                  <a:srgbClr val="005390"/>
                </a:solidFill>
                <a:latin typeface="Arial"/>
                <a:cs typeface="Arial"/>
              </a:rPr>
              <a:t>col-lg-8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&lt;p&gt;8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9011" y="6093561"/>
            <a:ext cx="7112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td.</a:t>
            </a:r>
            <a:r>
              <a:rPr dirty="0" sz="1800">
                <a:solidFill>
                  <a:srgbClr val="8A045B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4532" y="1120139"/>
            <a:ext cx="5239512" cy="804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11296" y="1136903"/>
            <a:ext cx="5274563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1776" y="1144524"/>
            <a:ext cx="5145405" cy="710565"/>
          </a:xfrm>
          <a:custGeom>
            <a:avLst/>
            <a:gdLst/>
            <a:ahLst/>
            <a:cxnLst/>
            <a:rect l="l" t="t" r="r" b="b"/>
            <a:pathLst>
              <a:path w="5145405" h="710564">
                <a:moveTo>
                  <a:pt x="5026659" y="0"/>
                </a:moveTo>
                <a:lnTo>
                  <a:pt x="118363" y="0"/>
                </a:lnTo>
                <a:lnTo>
                  <a:pt x="72276" y="9296"/>
                </a:lnTo>
                <a:lnTo>
                  <a:pt x="34655" y="34655"/>
                </a:lnTo>
                <a:lnTo>
                  <a:pt x="9296" y="72276"/>
                </a:lnTo>
                <a:lnTo>
                  <a:pt x="0" y="118363"/>
                </a:lnTo>
                <a:lnTo>
                  <a:pt x="0" y="591820"/>
                </a:lnTo>
                <a:lnTo>
                  <a:pt x="9296" y="637907"/>
                </a:lnTo>
                <a:lnTo>
                  <a:pt x="34655" y="675528"/>
                </a:lnTo>
                <a:lnTo>
                  <a:pt x="72276" y="700887"/>
                </a:lnTo>
                <a:lnTo>
                  <a:pt x="118363" y="710184"/>
                </a:lnTo>
                <a:lnTo>
                  <a:pt x="5026659" y="710184"/>
                </a:lnTo>
                <a:lnTo>
                  <a:pt x="5072747" y="700887"/>
                </a:lnTo>
                <a:lnTo>
                  <a:pt x="5110368" y="675528"/>
                </a:lnTo>
                <a:lnTo>
                  <a:pt x="5135727" y="637907"/>
                </a:lnTo>
                <a:lnTo>
                  <a:pt x="5145024" y="591820"/>
                </a:lnTo>
                <a:lnTo>
                  <a:pt x="5145024" y="118363"/>
                </a:lnTo>
                <a:lnTo>
                  <a:pt x="5135727" y="72276"/>
                </a:lnTo>
                <a:lnTo>
                  <a:pt x="5110368" y="34655"/>
                </a:lnTo>
                <a:lnTo>
                  <a:pt x="5072747" y="9296"/>
                </a:lnTo>
                <a:lnTo>
                  <a:pt x="5026659" y="0"/>
                </a:lnTo>
                <a:close/>
              </a:path>
            </a:pathLst>
          </a:custGeom>
          <a:solidFill>
            <a:srgbClr val="40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1776" y="1144524"/>
            <a:ext cx="5145405" cy="710565"/>
          </a:xfrm>
          <a:custGeom>
            <a:avLst/>
            <a:gdLst/>
            <a:ahLst/>
            <a:cxnLst/>
            <a:rect l="l" t="t" r="r" b="b"/>
            <a:pathLst>
              <a:path w="5145405" h="710564">
                <a:moveTo>
                  <a:pt x="0" y="118363"/>
                </a:moveTo>
                <a:lnTo>
                  <a:pt x="9296" y="72276"/>
                </a:lnTo>
                <a:lnTo>
                  <a:pt x="34655" y="34655"/>
                </a:lnTo>
                <a:lnTo>
                  <a:pt x="72276" y="9296"/>
                </a:lnTo>
                <a:lnTo>
                  <a:pt x="118363" y="0"/>
                </a:lnTo>
                <a:lnTo>
                  <a:pt x="5026659" y="0"/>
                </a:lnTo>
                <a:lnTo>
                  <a:pt x="5072747" y="9296"/>
                </a:lnTo>
                <a:lnTo>
                  <a:pt x="5110368" y="34655"/>
                </a:lnTo>
                <a:lnTo>
                  <a:pt x="5135727" y="72276"/>
                </a:lnTo>
                <a:lnTo>
                  <a:pt x="5145024" y="118363"/>
                </a:lnTo>
                <a:lnTo>
                  <a:pt x="5145024" y="591820"/>
                </a:lnTo>
                <a:lnTo>
                  <a:pt x="5135727" y="637907"/>
                </a:lnTo>
                <a:lnTo>
                  <a:pt x="5110368" y="675528"/>
                </a:lnTo>
                <a:lnTo>
                  <a:pt x="5072747" y="700887"/>
                </a:lnTo>
                <a:lnTo>
                  <a:pt x="5026659" y="710184"/>
                </a:lnTo>
                <a:lnTo>
                  <a:pt x="118363" y="710184"/>
                </a:lnTo>
                <a:lnTo>
                  <a:pt x="72276" y="700887"/>
                </a:lnTo>
                <a:lnTo>
                  <a:pt x="34655" y="675528"/>
                </a:lnTo>
                <a:lnTo>
                  <a:pt x="9296" y="637907"/>
                </a:lnTo>
                <a:lnTo>
                  <a:pt x="0" y="591820"/>
                </a:lnTo>
                <a:lnTo>
                  <a:pt x="0" y="118363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78682" y="1219834"/>
            <a:ext cx="487108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94510" marR="5080" indent="-178244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Bootstrap requires a containing element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wrap 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49701" y="1457705"/>
            <a:ext cx="635635" cy="179705"/>
          </a:xfrm>
          <a:custGeom>
            <a:avLst/>
            <a:gdLst/>
            <a:ahLst/>
            <a:cxnLst/>
            <a:rect l="l" t="t" r="r" b="b"/>
            <a:pathLst>
              <a:path w="635635" h="179705">
                <a:moveTo>
                  <a:pt x="77470" y="94234"/>
                </a:moveTo>
                <a:lnTo>
                  <a:pt x="0" y="152781"/>
                </a:lnTo>
                <a:lnTo>
                  <a:pt x="93345" y="179578"/>
                </a:lnTo>
                <a:lnTo>
                  <a:pt x="88549" y="153797"/>
                </a:lnTo>
                <a:lnTo>
                  <a:pt x="73787" y="153797"/>
                </a:lnTo>
                <a:lnTo>
                  <a:pt x="68580" y="125349"/>
                </a:lnTo>
                <a:lnTo>
                  <a:pt x="82767" y="122711"/>
                </a:lnTo>
                <a:lnTo>
                  <a:pt x="77470" y="94234"/>
                </a:lnTo>
                <a:close/>
              </a:path>
              <a:path w="635635" h="179705">
                <a:moveTo>
                  <a:pt x="82767" y="122711"/>
                </a:moveTo>
                <a:lnTo>
                  <a:pt x="68580" y="125349"/>
                </a:lnTo>
                <a:lnTo>
                  <a:pt x="73787" y="153797"/>
                </a:lnTo>
                <a:lnTo>
                  <a:pt x="88056" y="151144"/>
                </a:lnTo>
                <a:lnTo>
                  <a:pt x="82767" y="122711"/>
                </a:lnTo>
                <a:close/>
              </a:path>
              <a:path w="635635" h="179705">
                <a:moveTo>
                  <a:pt x="88056" y="151144"/>
                </a:moveTo>
                <a:lnTo>
                  <a:pt x="73787" y="153797"/>
                </a:lnTo>
                <a:lnTo>
                  <a:pt x="88549" y="153797"/>
                </a:lnTo>
                <a:lnTo>
                  <a:pt x="88056" y="151144"/>
                </a:lnTo>
                <a:close/>
              </a:path>
              <a:path w="635635" h="179705">
                <a:moveTo>
                  <a:pt x="549986" y="35847"/>
                </a:moveTo>
                <a:lnTo>
                  <a:pt x="82767" y="122711"/>
                </a:lnTo>
                <a:lnTo>
                  <a:pt x="88056" y="151144"/>
                </a:lnTo>
                <a:lnTo>
                  <a:pt x="555288" y="64299"/>
                </a:lnTo>
                <a:lnTo>
                  <a:pt x="549783" y="50546"/>
                </a:lnTo>
                <a:lnTo>
                  <a:pt x="549986" y="35847"/>
                </a:lnTo>
                <a:close/>
              </a:path>
              <a:path w="635635" h="179705">
                <a:moveTo>
                  <a:pt x="632584" y="28448"/>
                </a:moveTo>
                <a:lnTo>
                  <a:pt x="589788" y="28448"/>
                </a:lnTo>
                <a:lnTo>
                  <a:pt x="595122" y="56896"/>
                </a:lnTo>
                <a:lnTo>
                  <a:pt x="555288" y="64299"/>
                </a:lnTo>
                <a:lnTo>
                  <a:pt x="556198" y="66573"/>
                </a:lnTo>
                <a:lnTo>
                  <a:pt x="567864" y="78470"/>
                </a:lnTo>
                <a:lnTo>
                  <a:pt x="583126" y="85103"/>
                </a:lnTo>
                <a:lnTo>
                  <a:pt x="600328" y="85344"/>
                </a:lnTo>
                <a:lnTo>
                  <a:pt x="616356" y="78928"/>
                </a:lnTo>
                <a:lnTo>
                  <a:pt x="628253" y="67262"/>
                </a:lnTo>
                <a:lnTo>
                  <a:pt x="634886" y="52000"/>
                </a:lnTo>
                <a:lnTo>
                  <a:pt x="635126" y="34798"/>
                </a:lnTo>
                <a:lnTo>
                  <a:pt x="632584" y="28448"/>
                </a:lnTo>
                <a:close/>
              </a:path>
              <a:path w="635635" h="179705">
                <a:moveTo>
                  <a:pt x="589788" y="28448"/>
                </a:moveTo>
                <a:lnTo>
                  <a:pt x="549986" y="35847"/>
                </a:lnTo>
                <a:lnTo>
                  <a:pt x="549783" y="50546"/>
                </a:lnTo>
                <a:lnTo>
                  <a:pt x="555288" y="64299"/>
                </a:lnTo>
                <a:lnTo>
                  <a:pt x="595122" y="56896"/>
                </a:lnTo>
                <a:lnTo>
                  <a:pt x="589788" y="28448"/>
                </a:lnTo>
                <a:close/>
              </a:path>
              <a:path w="635635" h="179705">
                <a:moveTo>
                  <a:pt x="584453" y="0"/>
                </a:moveTo>
                <a:lnTo>
                  <a:pt x="568499" y="6415"/>
                </a:lnTo>
                <a:lnTo>
                  <a:pt x="556641" y="18081"/>
                </a:lnTo>
                <a:lnTo>
                  <a:pt x="550021" y="33343"/>
                </a:lnTo>
                <a:lnTo>
                  <a:pt x="549986" y="35847"/>
                </a:lnTo>
                <a:lnTo>
                  <a:pt x="589788" y="28448"/>
                </a:lnTo>
                <a:lnTo>
                  <a:pt x="632584" y="28448"/>
                </a:lnTo>
                <a:lnTo>
                  <a:pt x="628709" y="18770"/>
                </a:lnTo>
                <a:lnTo>
                  <a:pt x="617029" y="6873"/>
                </a:lnTo>
                <a:lnTo>
                  <a:pt x="601729" y="240"/>
                </a:lnTo>
                <a:lnTo>
                  <a:pt x="584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0876" y="1965960"/>
            <a:ext cx="351155" cy="86995"/>
          </a:xfrm>
          <a:custGeom>
            <a:avLst/>
            <a:gdLst/>
            <a:ahLst/>
            <a:cxnLst/>
            <a:rect l="l" t="t" r="r" b="b"/>
            <a:pathLst>
              <a:path w="351155" h="86994">
                <a:moveTo>
                  <a:pt x="43434" y="0"/>
                </a:moveTo>
                <a:lnTo>
                  <a:pt x="26526" y="3411"/>
                </a:lnTo>
                <a:lnTo>
                  <a:pt x="12720" y="12715"/>
                </a:lnTo>
                <a:lnTo>
                  <a:pt x="3412" y="26521"/>
                </a:lnTo>
                <a:lnTo>
                  <a:pt x="0" y="43434"/>
                </a:lnTo>
                <a:lnTo>
                  <a:pt x="3412" y="60346"/>
                </a:lnTo>
                <a:lnTo>
                  <a:pt x="12720" y="74152"/>
                </a:lnTo>
                <a:lnTo>
                  <a:pt x="26526" y="83456"/>
                </a:lnTo>
                <a:lnTo>
                  <a:pt x="43434" y="86867"/>
                </a:lnTo>
                <a:lnTo>
                  <a:pt x="60341" y="83456"/>
                </a:lnTo>
                <a:lnTo>
                  <a:pt x="74147" y="74152"/>
                </a:lnTo>
                <a:lnTo>
                  <a:pt x="83455" y="60346"/>
                </a:lnTo>
                <a:lnTo>
                  <a:pt x="83946" y="57912"/>
                </a:lnTo>
                <a:lnTo>
                  <a:pt x="43434" y="57912"/>
                </a:lnTo>
                <a:lnTo>
                  <a:pt x="43434" y="28955"/>
                </a:lnTo>
                <a:lnTo>
                  <a:pt x="83946" y="28955"/>
                </a:lnTo>
                <a:lnTo>
                  <a:pt x="83455" y="26521"/>
                </a:lnTo>
                <a:lnTo>
                  <a:pt x="74147" y="12715"/>
                </a:lnTo>
                <a:lnTo>
                  <a:pt x="60341" y="3411"/>
                </a:lnTo>
                <a:lnTo>
                  <a:pt x="43434" y="0"/>
                </a:lnTo>
                <a:close/>
              </a:path>
              <a:path w="351155" h="86994">
                <a:moveTo>
                  <a:pt x="307454" y="0"/>
                </a:moveTo>
                <a:lnTo>
                  <a:pt x="290546" y="3411"/>
                </a:lnTo>
                <a:lnTo>
                  <a:pt x="276740" y="12715"/>
                </a:lnTo>
                <a:lnTo>
                  <a:pt x="267433" y="26521"/>
                </a:lnTo>
                <a:lnTo>
                  <a:pt x="264020" y="43434"/>
                </a:lnTo>
                <a:lnTo>
                  <a:pt x="267433" y="60346"/>
                </a:lnTo>
                <a:lnTo>
                  <a:pt x="276740" y="74152"/>
                </a:lnTo>
                <a:lnTo>
                  <a:pt x="290546" y="83456"/>
                </a:lnTo>
                <a:lnTo>
                  <a:pt x="307454" y="86867"/>
                </a:lnTo>
                <a:lnTo>
                  <a:pt x="324361" y="83456"/>
                </a:lnTo>
                <a:lnTo>
                  <a:pt x="338167" y="74152"/>
                </a:lnTo>
                <a:lnTo>
                  <a:pt x="347475" y="60346"/>
                </a:lnTo>
                <a:lnTo>
                  <a:pt x="347966" y="57912"/>
                </a:lnTo>
                <a:lnTo>
                  <a:pt x="307454" y="57912"/>
                </a:lnTo>
                <a:lnTo>
                  <a:pt x="307454" y="28955"/>
                </a:lnTo>
                <a:lnTo>
                  <a:pt x="347966" y="28955"/>
                </a:lnTo>
                <a:lnTo>
                  <a:pt x="347475" y="26521"/>
                </a:lnTo>
                <a:lnTo>
                  <a:pt x="338167" y="12715"/>
                </a:lnTo>
                <a:lnTo>
                  <a:pt x="324361" y="3411"/>
                </a:lnTo>
                <a:lnTo>
                  <a:pt x="307454" y="0"/>
                </a:lnTo>
                <a:close/>
              </a:path>
              <a:path w="351155" h="86994">
                <a:moveTo>
                  <a:pt x="83946" y="28955"/>
                </a:moveTo>
                <a:lnTo>
                  <a:pt x="43434" y="28955"/>
                </a:lnTo>
                <a:lnTo>
                  <a:pt x="43434" y="57912"/>
                </a:lnTo>
                <a:lnTo>
                  <a:pt x="83946" y="57912"/>
                </a:lnTo>
                <a:lnTo>
                  <a:pt x="86867" y="43434"/>
                </a:lnTo>
                <a:lnTo>
                  <a:pt x="83946" y="28955"/>
                </a:lnTo>
                <a:close/>
              </a:path>
              <a:path w="351155" h="86994">
                <a:moveTo>
                  <a:pt x="266941" y="28955"/>
                </a:moveTo>
                <a:lnTo>
                  <a:pt x="83946" y="28955"/>
                </a:lnTo>
                <a:lnTo>
                  <a:pt x="86867" y="43434"/>
                </a:lnTo>
                <a:lnTo>
                  <a:pt x="83946" y="57912"/>
                </a:lnTo>
                <a:lnTo>
                  <a:pt x="266941" y="57912"/>
                </a:lnTo>
                <a:lnTo>
                  <a:pt x="264020" y="43434"/>
                </a:lnTo>
                <a:lnTo>
                  <a:pt x="266941" y="28955"/>
                </a:lnTo>
                <a:close/>
              </a:path>
              <a:path w="351155" h="86994">
                <a:moveTo>
                  <a:pt x="347966" y="28955"/>
                </a:moveTo>
                <a:lnTo>
                  <a:pt x="307454" y="28955"/>
                </a:lnTo>
                <a:lnTo>
                  <a:pt x="307454" y="57912"/>
                </a:lnTo>
                <a:lnTo>
                  <a:pt x="347966" y="57912"/>
                </a:lnTo>
                <a:lnTo>
                  <a:pt x="350888" y="43434"/>
                </a:lnTo>
                <a:lnTo>
                  <a:pt x="347966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4969" y="1953767"/>
            <a:ext cx="100330" cy="1503680"/>
          </a:xfrm>
          <a:custGeom>
            <a:avLst/>
            <a:gdLst/>
            <a:ahLst/>
            <a:cxnLst/>
            <a:rect l="l" t="t" r="r" b="b"/>
            <a:pathLst>
              <a:path w="100329" h="1503679">
                <a:moveTo>
                  <a:pt x="41464" y="1419748"/>
                </a:moveTo>
                <a:lnTo>
                  <a:pt x="39040" y="1420262"/>
                </a:lnTo>
                <a:lnTo>
                  <a:pt x="25319" y="1429686"/>
                </a:lnTo>
                <a:lnTo>
                  <a:pt x="16136" y="1443563"/>
                </a:lnTo>
                <a:lnTo>
                  <a:pt x="12876" y="1460500"/>
                </a:lnTo>
                <a:lnTo>
                  <a:pt x="16442" y="1477389"/>
                </a:lnTo>
                <a:lnTo>
                  <a:pt x="25874" y="1491122"/>
                </a:lnTo>
                <a:lnTo>
                  <a:pt x="39765" y="1500308"/>
                </a:lnTo>
                <a:lnTo>
                  <a:pt x="56704" y="1503553"/>
                </a:lnTo>
                <a:lnTo>
                  <a:pt x="73580" y="1499975"/>
                </a:lnTo>
                <a:lnTo>
                  <a:pt x="87301" y="1490551"/>
                </a:lnTo>
                <a:lnTo>
                  <a:pt x="96484" y="1476674"/>
                </a:lnTo>
                <a:lnTo>
                  <a:pt x="99646" y="1460246"/>
                </a:lnTo>
                <a:lnTo>
                  <a:pt x="41832" y="1460246"/>
                </a:lnTo>
                <a:lnTo>
                  <a:pt x="41464" y="1419748"/>
                </a:lnTo>
                <a:close/>
              </a:path>
              <a:path w="100329" h="1503679">
                <a:moveTo>
                  <a:pt x="55916" y="1416685"/>
                </a:moveTo>
                <a:lnTo>
                  <a:pt x="41464" y="1419748"/>
                </a:lnTo>
                <a:lnTo>
                  <a:pt x="41832" y="1460246"/>
                </a:lnTo>
                <a:lnTo>
                  <a:pt x="70788" y="1459992"/>
                </a:lnTo>
                <a:lnTo>
                  <a:pt x="70420" y="1419462"/>
                </a:lnTo>
                <a:lnTo>
                  <a:pt x="55916" y="1416685"/>
                </a:lnTo>
                <a:close/>
              </a:path>
              <a:path w="100329" h="1503679">
                <a:moveTo>
                  <a:pt x="70420" y="1419462"/>
                </a:moveTo>
                <a:lnTo>
                  <a:pt x="70788" y="1459992"/>
                </a:lnTo>
                <a:lnTo>
                  <a:pt x="41832" y="1460246"/>
                </a:lnTo>
                <a:lnTo>
                  <a:pt x="99646" y="1460246"/>
                </a:lnTo>
                <a:lnTo>
                  <a:pt x="99744" y="1459738"/>
                </a:lnTo>
                <a:lnTo>
                  <a:pt x="96179" y="1442848"/>
                </a:lnTo>
                <a:lnTo>
                  <a:pt x="86746" y="1429115"/>
                </a:lnTo>
                <a:lnTo>
                  <a:pt x="72855" y="1419929"/>
                </a:lnTo>
                <a:lnTo>
                  <a:pt x="70420" y="1419462"/>
                </a:lnTo>
                <a:close/>
              </a:path>
              <a:path w="100329" h="1503679">
                <a:moveTo>
                  <a:pt x="58278" y="83804"/>
                </a:moveTo>
                <a:lnTo>
                  <a:pt x="43826" y="86868"/>
                </a:lnTo>
                <a:lnTo>
                  <a:pt x="29348" y="86868"/>
                </a:lnTo>
                <a:lnTo>
                  <a:pt x="41464" y="1419748"/>
                </a:lnTo>
                <a:lnTo>
                  <a:pt x="55916" y="1416685"/>
                </a:lnTo>
                <a:lnTo>
                  <a:pt x="70394" y="1416685"/>
                </a:lnTo>
                <a:lnTo>
                  <a:pt x="58306" y="86868"/>
                </a:lnTo>
                <a:lnTo>
                  <a:pt x="43826" y="86868"/>
                </a:lnTo>
                <a:lnTo>
                  <a:pt x="29323" y="84089"/>
                </a:lnTo>
                <a:lnTo>
                  <a:pt x="58281" y="84089"/>
                </a:lnTo>
                <a:lnTo>
                  <a:pt x="58278" y="83804"/>
                </a:lnTo>
                <a:close/>
              </a:path>
              <a:path w="100329" h="1503679">
                <a:moveTo>
                  <a:pt x="70394" y="1416685"/>
                </a:moveTo>
                <a:lnTo>
                  <a:pt x="55916" y="1416685"/>
                </a:lnTo>
                <a:lnTo>
                  <a:pt x="70420" y="1419462"/>
                </a:lnTo>
                <a:lnTo>
                  <a:pt x="70394" y="1416685"/>
                </a:lnTo>
                <a:close/>
              </a:path>
              <a:path w="100329" h="1503679">
                <a:moveTo>
                  <a:pt x="57910" y="43307"/>
                </a:moveTo>
                <a:lnTo>
                  <a:pt x="28954" y="43561"/>
                </a:lnTo>
                <a:lnTo>
                  <a:pt x="29323" y="84089"/>
                </a:lnTo>
                <a:lnTo>
                  <a:pt x="43826" y="86868"/>
                </a:lnTo>
                <a:lnTo>
                  <a:pt x="58278" y="83804"/>
                </a:lnTo>
                <a:lnTo>
                  <a:pt x="57910" y="43307"/>
                </a:lnTo>
                <a:close/>
              </a:path>
              <a:path w="100329" h="1503679">
                <a:moveTo>
                  <a:pt x="43039" y="0"/>
                </a:moveTo>
                <a:lnTo>
                  <a:pt x="26162" y="3577"/>
                </a:lnTo>
                <a:lnTo>
                  <a:pt x="12441" y="13001"/>
                </a:lnTo>
                <a:lnTo>
                  <a:pt x="3259" y="26878"/>
                </a:lnTo>
                <a:lnTo>
                  <a:pt x="0" y="43815"/>
                </a:lnTo>
                <a:lnTo>
                  <a:pt x="3566" y="60704"/>
                </a:lnTo>
                <a:lnTo>
                  <a:pt x="12998" y="74437"/>
                </a:lnTo>
                <a:lnTo>
                  <a:pt x="26888" y="83623"/>
                </a:lnTo>
                <a:lnTo>
                  <a:pt x="29323" y="84089"/>
                </a:lnTo>
                <a:lnTo>
                  <a:pt x="28954" y="43561"/>
                </a:lnTo>
                <a:lnTo>
                  <a:pt x="86817" y="43307"/>
                </a:lnTo>
                <a:lnTo>
                  <a:pt x="86866" y="43053"/>
                </a:lnTo>
                <a:lnTo>
                  <a:pt x="83301" y="26163"/>
                </a:lnTo>
                <a:lnTo>
                  <a:pt x="73868" y="12430"/>
                </a:lnTo>
                <a:lnTo>
                  <a:pt x="59977" y="3244"/>
                </a:lnTo>
                <a:lnTo>
                  <a:pt x="43039" y="0"/>
                </a:lnTo>
                <a:close/>
              </a:path>
              <a:path w="100329" h="1503679">
                <a:moveTo>
                  <a:pt x="86817" y="43307"/>
                </a:moveTo>
                <a:lnTo>
                  <a:pt x="57910" y="43307"/>
                </a:lnTo>
                <a:lnTo>
                  <a:pt x="58278" y="83804"/>
                </a:lnTo>
                <a:lnTo>
                  <a:pt x="60702" y="83290"/>
                </a:lnTo>
                <a:lnTo>
                  <a:pt x="74423" y="73866"/>
                </a:lnTo>
                <a:lnTo>
                  <a:pt x="83606" y="59989"/>
                </a:lnTo>
                <a:lnTo>
                  <a:pt x="86817" y="433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0926" y="3383279"/>
            <a:ext cx="351155" cy="99695"/>
          </a:xfrm>
          <a:custGeom>
            <a:avLst/>
            <a:gdLst/>
            <a:ahLst/>
            <a:cxnLst/>
            <a:rect l="l" t="t" r="r" b="b"/>
            <a:pathLst>
              <a:path w="351155" h="99695">
                <a:moveTo>
                  <a:pt x="41262" y="12954"/>
                </a:moveTo>
                <a:lnTo>
                  <a:pt x="24545" y="17164"/>
                </a:lnTo>
                <a:lnTo>
                  <a:pt x="11210" y="27114"/>
                </a:lnTo>
                <a:lnTo>
                  <a:pt x="2586" y="41350"/>
                </a:lnTo>
                <a:lnTo>
                  <a:pt x="0" y="58420"/>
                </a:lnTo>
                <a:lnTo>
                  <a:pt x="4232" y="75156"/>
                </a:lnTo>
                <a:lnTo>
                  <a:pt x="14203" y="88487"/>
                </a:lnTo>
                <a:lnTo>
                  <a:pt x="28448" y="97103"/>
                </a:lnTo>
                <a:lnTo>
                  <a:pt x="45504" y="99695"/>
                </a:lnTo>
                <a:lnTo>
                  <a:pt x="62220" y="95466"/>
                </a:lnTo>
                <a:lnTo>
                  <a:pt x="75555" y="85486"/>
                </a:lnTo>
                <a:lnTo>
                  <a:pt x="84180" y="71245"/>
                </a:lnTo>
                <a:lnTo>
                  <a:pt x="84257" y="70739"/>
                </a:lnTo>
                <a:lnTo>
                  <a:pt x="44094" y="70739"/>
                </a:lnTo>
                <a:lnTo>
                  <a:pt x="42671" y="41910"/>
                </a:lnTo>
                <a:lnTo>
                  <a:pt x="83148" y="39924"/>
                </a:lnTo>
                <a:lnTo>
                  <a:pt x="82533" y="37492"/>
                </a:lnTo>
                <a:lnTo>
                  <a:pt x="72563" y="24161"/>
                </a:lnTo>
                <a:lnTo>
                  <a:pt x="58318" y="15545"/>
                </a:lnTo>
                <a:lnTo>
                  <a:pt x="41262" y="12954"/>
                </a:lnTo>
                <a:close/>
              </a:path>
              <a:path w="351155" h="99695">
                <a:moveTo>
                  <a:pt x="347661" y="28956"/>
                </a:moveTo>
                <a:lnTo>
                  <a:pt x="306692" y="28956"/>
                </a:lnTo>
                <a:lnTo>
                  <a:pt x="308102" y="57912"/>
                </a:lnTo>
                <a:lnTo>
                  <a:pt x="267644" y="59877"/>
                </a:lnTo>
                <a:lnTo>
                  <a:pt x="268252" y="62275"/>
                </a:lnTo>
                <a:lnTo>
                  <a:pt x="278222" y="75612"/>
                </a:lnTo>
                <a:lnTo>
                  <a:pt x="292463" y="84258"/>
                </a:lnTo>
                <a:lnTo>
                  <a:pt x="309511" y="86868"/>
                </a:lnTo>
                <a:lnTo>
                  <a:pt x="326235" y="82583"/>
                </a:lnTo>
                <a:lnTo>
                  <a:pt x="339574" y="72596"/>
                </a:lnTo>
                <a:lnTo>
                  <a:pt x="348156" y="58420"/>
                </a:lnTo>
                <a:lnTo>
                  <a:pt x="348266" y="57912"/>
                </a:lnTo>
                <a:lnTo>
                  <a:pt x="350786" y="41275"/>
                </a:lnTo>
                <a:lnTo>
                  <a:pt x="347661" y="28956"/>
                </a:lnTo>
                <a:close/>
              </a:path>
              <a:path w="351155" h="99695">
                <a:moveTo>
                  <a:pt x="83148" y="39924"/>
                </a:moveTo>
                <a:lnTo>
                  <a:pt x="42671" y="41910"/>
                </a:lnTo>
                <a:lnTo>
                  <a:pt x="44094" y="70739"/>
                </a:lnTo>
                <a:lnTo>
                  <a:pt x="84556" y="68773"/>
                </a:lnTo>
                <a:lnTo>
                  <a:pt x="86766" y="54229"/>
                </a:lnTo>
                <a:lnTo>
                  <a:pt x="83148" y="39924"/>
                </a:lnTo>
                <a:close/>
              </a:path>
              <a:path w="351155" h="99695">
                <a:moveTo>
                  <a:pt x="84556" y="68773"/>
                </a:moveTo>
                <a:lnTo>
                  <a:pt x="44094" y="70739"/>
                </a:lnTo>
                <a:lnTo>
                  <a:pt x="84257" y="70739"/>
                </a:lnTo>
                <a:lnTo>
                  <a:pt x="84556" y="68773"/>
                </a:lnTo>
                <a:close/>
              </a:path>
              <a:path w="351155" h="99695">
                <a:moveTo>
                  <a:pt x="266239" y="30940"/>
                </a:moveTo>
                <a:lnTo>
                  <a:pt x="83148" y="39924"/>
                </a:lnTo>
                <a:lnTo>
                  <a:pt x="86766" y="54229"/>
                </a:lnTo>
                <a:lnTo>
                  <a:pt x="84556" y="68773"/>
                </a:lnTo>
                <a:lnTo>
                  <a:pt x="267644" y="59877"/>
                </a:lnTo>
                <a:lnTo>
                  <a:pt x="264020" y="45593"/>
                </a:lnTo>
                <a:lnTo>
                  <a:pt x="266239" y="30940"/>
                </a:lnTo>
                <a:close/>
              </a:path>
              <a:path w="351155" h="99695">
                <a:moveTo>
                  <a:pt x="306692" y="28956"/>
                </a:moveTo>
                <a:lnTo>
                  <a:pt x="266239" y="30940"/>
                </a:lnTo>
                <a:lnTo>
                  <a:pt x="264020" y="45593"/>
                </a:lnTo>
                <a:lnTo>
                  <a:pt x="267644" y="59877"/>
                </a:lnTo>
                <a:lnTo>
                  <a:pt x="308102" y="57912"/>
                </a:lnTo>
                <a:lnTo>
                  <a:pt x="306692" y="28956"/>
                </a:lnTo>
                <a:close/>
              </a:path>
              <a:path w="351155" h="99695">
                <a:moveTo>
                  <a:pt x="305282" y="0"/>
                </a:moveTo>
                <a:lnTo>
                  <a:pt x="288566" y="4284"/>
                </a:lnTo>
                <a:lnTo>
                  <a:pt x="275231" y="14271"/>
                </a:lnTo>
                <a:lnTo>
                  <a:pt x="266606" y="28521"/>
                </a:lnTo>
                <a:lnTo>
                  <a:pt x="266239" y="30940"/>
                </a:lnTo>
                <a:lnTo>
                  <a:pt x="306692" y="28956"/>
                </a:lnTo>
                <a:lnTo>
                  <a:pt x="347661" y="28956"/>
                </a:lnTo>
                <a:lnTo>
                  <a:pt x="346553" y="24592"/>
                </a:lnTo>
                <a:lnTo>
                  <a:pt x="336583" y="11255"/>
                </a:lnTo>
                <a:lnTo>
                  <a:pt x="322338" y="2609"/>
                </a:lnTo>
                <a:lnTo>
                  <a:pt x="3052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968" y="3715511"/>
            <a:ext cx="351155" cy="86995"/>
          </a:xfrm>
          <a:custGeom>
            <a:avLst/>
            <a:gdLst/>
            <a:ahLst/>
            <a:cxnLst/>
            <a:rect l="l" t="t" r="r" b="b"/>
            <a:pathLst>
              <a:path w="351155" h="86995">
                <a:moveTo>
                  <a:pt x="43434" y="0"/>
                </a:moveTo>
                <a:lnTo>
                  <a:pt x="26526" y="3411"/>
                </a:lnTo>
                <a:lnTo>
                  <a:pt x="12720" y="12715"/>
                </a:lnTo>
                <a:lnTo>
                  <a:pt x="3412" y="26521"/>
                </a:lnTo>
                <a:lnTo>
                  <a:pt x="0" y="43433"/>
                </a:lnTo>
                <a:lnTo>
                  <a:pt x="3412" y="60346"/>
                </a:lnTo>
                <a:lnTo>
                  <a:pt x="12720" y="74152"/>
                </a:lnTo>
                <a:lnTo>
                  <a:pt x="26526" y="83456"/>
                </a:lnTo>
                <a:lnTo>
                  <a:pt x="43434" y="86868"/>
                </a:lnTo>
                <a:lnTo>
                  <a:pt x="60341" y="83456"/>
                </a:lnTo>
                <a:lnTo>
                  <a:pt x="74147" y="74152"/>
                </a:lnTo>
                <a:lnTo>
                  <a:pt x="83455" y="60346"/>
                </a:lnTo>
                <a:lnTo>
                  <a:pt x="83946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6" y="28956"/>
                </a:lnTo>
                <a:lnTo>
                  <a:pt x="83455" y="26521"/>
                </a:lnTo>
                <a:lnTo>
                  <a:pt x="74147" y="12715"/>
                </a:lnTo>
                <a:lnTo>
                  <a:pt x="60341" y="3411"/>
                </a:lnTo>
                <a:lnTo>
                  <a:pt x="43434" y="0"/>
                </a:lnTo>
                <a:close/>
              </a:path>
              <a:path w="351155" h="86995">
                <a:moveTo>
                  <a:pt x="307454" y="0"/>
                </a:moveTo>
                <a:lnTo>
                  <a:pt x="290546" y="3411"/>
                </a:lnTo>
                <a:lnTo>
                  <a:pt x="276740" y="12715"/>
                </a:lnTo>
                <a:lnTo>
                  <a:pt x="267433" y="26521"/>
                </a:lnTo>
                <a:lnTo>
                  <a:pt x="264020" y="43433"/>
                </a:lnTo>
                <a:lnTo>
                  <a:pt x="267433" y="60346"/>
                </a:lnTo>
                <a:lnTo>
                  <a:pt x="276740" y="74152"/>
                </a:lnTo>
                <a:lnTo>
                  <a:pt x="290546" y="83456"/>
                </a:lnTo>
                <a:lnTo>
                  <a:pt x="307454" y="86868"/>
                </a:lnTo>
                <a:lnTo>
                  <a:pt x="324361" y="83456"/>
                </a:lnTo>
                <a:lnTo>
                  <a:pt x="338167" y="74152"/>
                </a:lnTo>
                <a:lnTo>
                  <a:pt x="347475" y="60346"/>
                </a:lnTo>
                <a:lnTo>
                  <a:pt x="347966" y="57912"/>
                </a:lnTo>
                <a:lnTo>
                  <a:pt x="307454" y="57912"/>
                </a:lnTo>
                <a:lnTo>
                  <a:pt x="307454" y="28956"/>
                </a:lnTo>
                <a:lnTo>
                  <a:pt x="347966" y="28956"/>
                </a:lnTo>
                <a:lnTo>
                  <a:pt x="347475" y="26521"/>
                </a:lnTo>
                <a:lnTo>
                  <a:pt x="338167" y="12715"/>
                </a:lnTo>
                <a:lnTo>
                  <a:pt x="324361" y="3411"/>
                </a:lnTo>
                <a:lnTo>
                  <a:pt x="307454" y="0"/>
                </a:lnTo>
                <a:close/>
              </a:path>
              <a:path w="351155" h="86995">
                <a:moveTo>
                  <a:pt x="83946" y="28956"/>
                </a:moveTo>
                <a:lnTo>
                  <a:pt x="43434" y="28956"/>
                </a:lnTo>
                <a:lnTo>
                  <a:pt x="43434" y="57912"/>
                </a:lnTo>
                <a:lnTo>
                  <a:pt x="83946" y="57912"/>
                </a:lnTo>
                <a:lnTo>
                  <a:pt x="86868" y="43433"/>
                </a:lnTo>
                <a:lnTo>
                  <a:pt x="83946" y="28956"/>
                </a:lnTo>
                <a:close/>
              </a:path>
              <a:path w="351155" h="86995">
                <a:moveTo>
                  <a:pt x="266941" y="28956"/>
                </a:moveTo>
                <a:lnTo>
                  <a:pt x="83946" y="28956"/>
                </a:lnTo>
                <a:lnTo>
                  <a:pt x="86868" y="43433"/>
                </a:lnTo>
                <a:lnTo>
                  <a:pt x="83946" y="57912"/>
                </a:lnTo>
                <a:lnTo>
                  <a:pt x="266941" y="57912"/>
                </a:lnTo>
                <a:lnTo>
                  <a:pt x="264020" y="43433"/>
                </a:lnTo>
                <a:lnTo>
                  <a:pt x="266941" y="28956"/>
                </a:lnTo>
                <a:close/>
              </a:path>
              <a:path w="351155" h="86995">
                <a:moveTo>
                  <a:pt x="347966" y="28956"/>
                </a:moveTo>
                <a:lnTo>
                  <a:pt x="307454" y="28956"/>
                </a:lnTo>
                <a:lnTo>
                  <a:pt x="307454" y="57912"/>
                </a:lnTo>
                <a:lnTo>
                  <a:pt x="347966" y="57912"/>
                </a:lnTo>
                <a:lnTo>
                  <a:pt x="350888" y="43433"/>
                </a:lnTo>
                <a:lnTo>
                  <a:pt x="347966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160" y="3741420"/>
            <a:ext cx="100330" cy="2613660"/>
          </a:xfrm>
          <a:custGeom>
            <a:avLst/>
            <a:gdLst/>
            <a:ahLst/>
            <a:cxnLst/>
            <a:rect l="l" t="t" r="r" b="b"/>
            <a:pathLst>
              <a:path w="100329" h="2613660">
                <a:moveTo>
                  <a:pt x="41627" y="2529398"/>
                </a:moveTo>
                <a:lnTo>
                  <a:pt x="39206" y="2529900"/>
                </a:lnTo>
                <a:lnTo>
                  <a:pt x="25447" y="2539280"/>
                </a:lnTo>
                <a:lnTo>
                  <a:pt x="16208" y="2553135"/>
                </a:lnTo>
                <a:lnTo>
                  <a:pt x="12877" y="2570060"/>
                </a:lnTo>
                <a:lnTo>
                  <a:pt x="16380" y="2586950"/>
                </a:lnTo>
                <a:lnTo>
                  <a:pt x="25760" y="2600707"/>
                </a:lnTo>
                <a:lnTo>
                  <a:pt x="39615" y="2609942"/>
                </a:lnTo>
                <a:lnTo>
                  <a:pt x="56540" y="2613266"/>
                </a:lnTo>
                <a:lnTo>
                  <a:pt x="73424" y="2609771"/>
                </a:lnTo>
                <a:lnTo>
                  <a:pt x="87182" y="2600394"/>
                </a:lnTo>
                <a:lnTo>
                  <a:pt x="96420" y="2586541"/>
                </a:lnTo>
                <a:lnTo>
                  <a:pt x="99688" y="2569908"/>
                </a:lnTo>
                <a:lnTo>
                  <a:pt x="41833" y="2569908"/>
                </a:lnTo>
                <a:lnTo>
                  <a:pt x="41627" y="2529398"/>
                </a:lnTo>
                <a:close/>
              </a:path>
              <a:path w="100329" h="2613660">
                <a:moveTo>
                  <a:pt x="56095" y="2526398"/>
                </a:moveTo>
                <a:lnTo>
                  <a:pt x="41627" y="2529398"/>
                </a:lnTo>
                <a:lnTo>
                  <a:pt x="41833" y="2569908"/>
                </a:lnTo>
                <a:lnTo>
                  <a:pt x="70789" y="2569768"/>
                </a:lnTo>
                <a:lnTo>
                  <a:pt x="70583" y="2529250"/>
                </a:lnTo>
                <a:lnTo>
                  <a:pt x="56095" y="2526398"/>
                </a:lnTo>
                <a:close/>
              </a:path>
              <a:path w="100329" h="2613660">
                <a:moveTo>
                  <a:pt x="70583" y="2529250"/>
                </a:moveTo>
                <a:lnTo>
                  <a:pt x="70789" y="2569768"/>
                </a:lnTo>
                <a:lnTo>
                  <a:pt x="41833" y="2569908"/>
                </a:lnTo>
                <a:lnTo>
                  <a:pt x="99688" y="2569908"/>
                </a:lnTo>
                <a:lnTo>
                  <a:pt x="99745" y="2569616"/>
                </a:lnTo>
                <a:lnTo>
                  <a:pt x="96243" y="2552726"/>
                </a:lnTo>
                <a:lnTo>
                  <a:pt x="86864" y="2538968"/>
                </a:lnTo>
                <a:lnTo>
                  <a:pt x="73013" y="2529729"/>
                </a:lnTo>
                <a:lnTo>
                  <a:pt x="70583" y="2529250"/>
                </a:lnTo>
                <a:close/>
              </a:path>
              <a:path w="100329" h="2613660">
                <a:moveTo>
                  <a:pt x="58118" y="83866"/>
                </a:moveTo>
                <a:lnTo>
                  <a:pt x="43649" y="86867"/>
                </a:lnTo>
                <a:lnTo>
                  <a:pt x="29176" y="86868"/>
                </a:lnTo>
                <a:lnTo>
                  <a:pt x="41627" y="2529398"/>
                </a:lnTo>
                <a:lnTo>
                  <a:pt x="56095" y="2526398"/>
                </a:lnTo>
                <a:lnTo>
                  <a:pt x="70568" y="2526398"/>
                </a:lnTo>
                <a:lnTo>
                  <a:pt x="58134" y="86867"/>
                </a:lnTo>
                <a:lnTo>
                  <a:pt x="43649" y="86867"/>
                </a:lnTo>
                <a:lnTo>
                  <a:pt x="29162" y="84026"/>
                </a:lnTo>
                <a:lnTo>
                  <a:pt x="58119" y="84026"/>
                </a:lnTo>
                <a:lnTo>
                  <a:pt x="58118" y="83866"/>
                </a:lnTo>
                <a:close/>
              </a:path>
              <a:path w="100329" h="2613660">
                <a:moveTo>
                  <a:pt x="70568" y="2526398"/>
                </a:moveTo>
                <a:lnTo>
                  <a:pt x="56095" y="2526398"/>
                </a:lnTo>
                <a:lnTo>
                  <a:pt x="70583" y="2529250"/>
                </a:lnTo>
                <a:lnTo>
                  <a:pt x="70568" y="2526398"/>
                </a:lnTo>
                <a:close/>
              </a:path>
              <a:path w="100329" h="2613660">
                <a:moveTo>
                  <a:pt x="57911" y="43306"/>
                </a:moveTo>
                <a:lnTo>
                  <a:pt x="28955" y="43560"/>
                </a:lnTo>
                <a:lnTo>
                  <a:pt x="29162" y="84026"/>
                </a:lnTo>
                <a:lnTo>
                  <a:pt x="43649" y="86867"/>
                </a:lnTo>
                <a:lnTo>
                  <a:pt x="58118" y="83866"/>
                </a:lnTo>
                <a:lnTo>
                  <a:pt x="57911" y="43306"/>
                </a:lnTo>
                <a:close/>
              </a:path>
              <a:path w="100329" h="2613660">
                <a:moveTo>
                  <a:pt x="43218" y="0"/>
                </a:moveTo>
                <a:lnTo>
                  <a:pt x="26326" y="3504"/>
                </a:lnTo>
                <a:lnTo>
                  <a:pt x="12565" y="12890"/>
                </a:lnTo>
                <a:lnTo>
                  <a:pt x="3325" y="26753"/>
                </a:lnTo>
                <a:lnTo>
                  <a:pt x="0" y="43687"/>
                </a:lnTo>
                <a:lnTo>
                  <a:pt x="3502" y="60578"/>
                </a:lnTo>
                <a:lnTo>
                  <a:pt x="12880" y="74326"/>
                </a:lnTo>
                <a:lnTo>
                  <a:pt x="26731" y="83550"/>
                </a:lnTo>
                <a:lnTo>
                  <a:pt x="29162" y="84026"/>
                </a:lnTo>
                <a:lnTo>
                  <a:pt x="28955" y="43560"/>
                </a:lnTo>
                <a:lnTo>
                  <a:pt x="86843" y="43306"/>
                </a:lnTo>
                <a:lnTo>
                  <a:pt x="83365" y="26288"/>
                </a:lnTo>
                <a:lnTo>
                  <a:pt x="73987" y="12541"/>
                </a:lnTo>
                <a:lnTo>
                  <a:pt x="60136" y="3317"/>
                </a:lnTo>
                <a:lnTo>
                  <a:pt x="43218" y="0"/>
                </a:lnTo>
                <a:close/>
              </a:path>
              <a:path w="100329" h="2613660">
                <a:moveTo>
                  <a:pt x="86843" y="43306"/>
                </a:moveTo>
                <a:lnTo>
                  <a:pt x="57911" y="43306"/>
                </a:lnTo>
                <a:lnTo>
                  <a:pt x="58118" y="83866"/>
                </a:lnTo>
                <a:lnTo>
                  <a:pt x="60541" y="83363"/>
                </a:lnTo>
                <a:lnTo>
                  <a:pt x="74302" y="73977"/>
                </a:lnTo>
                <a:lnTo>
                  <a:pt x="83542" y="60114"/>
                </a:lnTo>
                <a:lnTo>
                  <a:pt x="86843" y="433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88052" y="2418588"/>
            <a:ext cx="3482340" cy="903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97652" y="2348483"/>
            <a:ext cx="2328672" cy="1114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5296" y="2442972"/>
            <a:ext cx="3388360" cy="809625"/>
          </a:xfrm>
          <a:custGeom>
            <a:avLst/>
            <a:gdLst/>
            <a:ahLst/>
            <a:cxnLst/>
            <a:rect l="l" t="t" r="r" b="b"/>
            <a:pathLst>
              <a:path w="3388359" h="809625">
                <a:moveTo>
                  <a:pt x="1693926" y="0"/>
                </a:moveTo>
                <a:lnTo>
                  <a:pt x="1620450" y="373"/>
                </a:lnTo>
                <a:lnTo>
                  <a:pt x="1547774" y="1484"/>
                </a:lnTo>
                <a:lnTo>
                  <a:pt x="1475960" y="3318"/>
                </a:lnTo>
                <a:lnTo>
                  <a:pt x="1405073" y="5858"/>
                </a:lnTo>
                <a:lnTo>
                  <a:pt x="1335176" y="9090"/>
                </a:lnTo>
                <a:lnTo>
                  <a:pt x="1266332" y="12999"/>
                </a:lnTo>
                <a:lnTo>
                  <a:pt x="1198605" y="17569"/>
                </a:lnTo>
                <a:lnTo>
                  <a:pt x="1132059" y="22786"/>
                </a:lnTo>
                <a:lnTo>
                  <a:pt x="1066758" y="28633"/>
                </a:lnTo>
                <a:lnTo>
                  <a:pt x="1002764" y="35097"/>
                </a:lnTo>
                <a:lnTo>
                  <a:pt x="940141" y="42162"/>
                </a:lnTo>
                <a:lnTo>
                  <a:pt x="878953" y="49812"/>
                </a:lnTo>
                <a:lnTo>
                  <a:pt x="819264" y="58033"/>
                </a:lnTo>
                <a:lnTo>
                  <a:pt x="761137" y="66809"/>
                </a:lnTo>
                <a:lnTo>
                  <a:pt x="704635" y="76126"/>
                </a:lnTo>
                <a:lnTo>
                  <a:pt x="649823" y="85967"/>
                </a:lnTo>
                <a:lnTo>
                  <a:pt x="596763" y="96319"/>
                </a:lnTo>
                <a:lnTo>
                  <a:pt x="545520" y="107165"/>
                </a:lnTo>
                <a:lnTo>
                  <a:pt x="496157" y="118490"/>
                </a:lnTo>
                <a:lnTo>
                  <a:pt x="448737" y="130281"/>
                </a:lnTo>
                <a:lnTo>
                  <a:pt x="403324" y="142520"/>
                </a:lnTo>
                <a:lnTo>
                  <a:pt x="359983" y="155193"/>
                </a:lnTo>
                <a:lnTo>
                  <a:pt x="318775" y="168285"/>
                </a:lnTo>
                <a:lnTo>
                  <a:pt x="279765" y="181781"/>
                </a:lnTo>
                <a:lnTo>
                  <a:pt x="243017" y="195665"/>
                </a:lnTo>
                <a:lnTo>
                  <a:pt x="176558" y="224539"/>
                </a:lnTo>
                <a:lnTo>
                  <a:pt x="119908" y="254785"/>
                </a:lnTo>
                <a:lnTo>
                  <a:pt x="73575" y="286282"/>
                </a:lnTo>
                <a:lnTo>
                  <a:pt x="38068" y="318909"/>
                </a:lnTo>
                <a:lnTo>
                  <a:pt x="13895" y="352544"/>
                </a:lnTo>
                <a:lnTo>
                  <a:pt x="0" y="404622"/>
                </a:lnTo>
                <a:lnTo>
                  <a:pt x="1565" y="422177"/>
                </a:lnTo>
                <a:lnTo>
                  <a:pt x="24533" y="473635"/>
                </a:lnTo>
                <a:lnTo>
                  <a:pt x="54437" y="506781"/>
                </a:lnTo>
                <a:lnTo>
                  <a:pt x="95420" y="538858"/>
                </a:lnTo>
                <a:lnTo>
                  <a:pt x="146975" y="569745"/>
                </a:lnTo>
                <a:lnTo>
                  <a:pt x="208593" y="599320"/>
                </a:lnTo>
                <a:lnTo>
                  <a:pt x="279765" y="627462"/>
                </a:lnTo>
                <a:lnTo>
                  <a:pt x="318775" y="640958"/>
                </a:lnTo>
                <a:lnTo>
                  <a:pt x="359983" y="654050"/>
                </a:lnTo>
                <a:lnTo>
                  <a:pt x="403324" y="666723"/>
                </a:lnTo>
                <a:lnTo>
                  <a:pt x="448737" y="678962"/>
                </a:lnTo>
                <a:lnTo>
                  <a:pt x="496157" y="690752"/>
                </a:lnTo>
                <a:lnTo>
                  <a:pt x="545520" y="702078"/>
                </a:lnTo>
                <a:lnTo>
                  <a:pt x="596763" y="712924"/>
                </a:lnTo>
                <a:lnTo>
                  <a:pt x="649823" y="723276"/>
                </a:lnTo>
                <a:lnTo>
                  <a:pt x="704635" y="733117"/>
                </a:lnTo>
                <a:lnTo>
                  <a:pt x="761137" y="742434"/>
                </a:lnTo>
                <a:lnTo>
                  <a:pt x="819264" y="751210"/>
                </a:lnTo>
                <a:lnTo>
                  <a:pt x="878953" y="759431"/>
                </a:lnTo>
                <a:lnTo>
                  <a:pt x="940141" y="767081"/>
                </a:lnTo>
                <a:lnTo>
                  <a:pt x="1002764" y="774146"/>
                </a:lnTo>
                <a:lnTo>
                  <a:pt x="1066758" y="780610"/>
                </a:lnTo>
                <a:lnTo>
                  <a:pt x="1132059" y="786457"/>
                </a:lnTo>
                <a:lnTo>
                  <a:pt x="1198605" y="791674"/>
                </a:lnTo>
                <a:lnTo>
                  <a:pt x="1266332" y="796244"/>
                </a:lnTo>
                <a:lnTo>
                  <a:pt x="1335176" y="800153"/>
                </a:lnTo>
                <a:lnTo>
                  <a:pt x="1405073" y="803385"/>
                </a:lnTo>
                <a:lnTo>
                  <a:pt x="1475960" y="805925"/>
                </a:lnTo>
                <a:lnTo>
                  <a:pt x="1547774" y="807759"/>
                </a:lnTo>
                <a:lnTo>
                  <a:pt x="1620450" y="808870"/>
                </a:lnTo>
                <a:lnTo>
                  <a:pt x="1693926" y="809243"/>
                </a:lnTo>
                <a:lnTo>
                  <a:pt x="1767401" y="808870"/>
                </a:lnTo>
                <a:lnTo>
                  <a:pt x="1840077" y="807759"/>
                </a:lnTo>
                <a:lnTo>
                  <a:pt x="1911891" y="805925"/>
                </a:lnTo>
                <a:lnTo>
                  <a:pt x="1982778" y="803385"/>
                </a:lnTo>
                <a:lnTo>
                  <a:pt x="2052675" y="800153"/>
                </a:lnTo>
                <a:lnTo>
                  <a:pt x="2121519" y="796244"/>
                </a:lnTo>
                <a:lnTo>
                  <a:pt x="2189246" y="791674"/>
                </a:lnTo>
                <a:lnTo>
                  <a:pt x="2255792" y="786457"/>
                </a:lnTo>
                <a:lnTo>
                  <a:pt x="2321093" y="780610"/>
                </a:lnTo>
                <a:lnTo>
                  <a:pt x="2385087" y="774146"/>
                </a:lnTo>
                <a:lnTo>
                  <a:pt x="2447710" y="767081"/>
                </a:lnTo>
                <a:lnTo>
                  <a:pt x="2508898" y="759431"/>
                </a:lnTo>
                <a:lnTo>
                  <a:pt x="2568587" y="751210"/>
                </a:lnTo>
                <a:lnTo>
                  <a:pt x="2626714" y="742434"/>
                </a:lnTo>
                <a:lnTo>
                  <a:pt x="2683216" y="733117"/>
                </a:lnTo>
                <a:lnTo>
                  <a:pt x="2738028" y="723276"/>
                </a:lnTo>
                <a:lnTo>
                  <a:pt x="2791088" y="712924"/>
                </a:lnTo>
                <a:lnTo>
                  <a:pt x="2842331" y="702078"/>
                </a:lnTo>
                <a:lnTo>
                  <a:pt x="2891694" y="690753"/>
                </a:lnTo>
                <a:lnTo>
                  <a:pt x="2939114" y="678962"/>
                </a:lnTo>
                <a:lnTo>
                  <a:pt x="2984527" y="666723"/>
                </a:lnTo>
                <a:lnTo>
                  <a:pt x="3027868" y="654050"/>
                </a:lnTo>
                <a:lnTo>
                  <a:pt x="3069076" y="640958"/>
                </a:lnTo>
                <a:lnTo>
                  <a:pt x="3108086" y="627462"/>
                </a:lnTo>
                <a:lnTo>
                  <a:pt x="3144834" y="613578"/>
                </a:lnTo>
                <a:lnTo>
                  <a:pt x="3211293" y="584704"/>
                </a:lnTo>
                <a:lnTo>
                  <a:pt x="3267943" y="554458"/>
                </a:lnTo>
                <a:lnTo>
                  <a:pt x="3314276" y="522961"/>
                </a:lnTo>
                <a:lnTo>
                  <a:pt x="3349783" y="490334"/>
                </a:lnTo>
                <a:lnTo>
                  <a:pt x="3373956" y="456699"/>
                </a:lnTo>
                <a:lnTo>
                  <a:pt x="3387852" y="404622"/>
                </a:lnTo>
                <a:lnTo>
                  <a:pt x="3386286" y="387066"/>
                </a:lnTo>
                <a:lnTo>
                  <a:pt x="3363318" y="335608"/>
                </a:lnTo>
                <a:lnTo>
                  <a:pt x="3333414" y="302462"/>
                </a:lnTo>
                <a:lnTo>
                  <a:pt x="3292431" y="270385"/>
                </a:lnTo>
                <a:lnTo>
                  <a:pt x="3240876" y="239498"/>
                </a:lnTo>
                <a:lnTo>
                  <a:pt x="3179258" y="209923"/>
                </a:lnTo>
                <a:lnTo>
                  <a:pt x="3108086" y="181781"/>
                </a:lnTo>
                <a:lnTo>
                  <a:pt x="3069076" y="168285"/>
                </a:lnTo>
                <a:lnTo>
                  <a:pt x="3027868" y="155193"/>
                </a:lnTo>
                <a:lnTo>
                  <a:pt x="2984527" y="142520"/>
                </a:lnTo>
                <a:lnTo>
                  <a:pt x="2939114" y="130281"/>
                </a:lnTo>
                <a:lnTo>
                  <a:pt x="2891694" y="118490"/>
                </a:lnTo>
                <a:lnTo>
                  <a:pt x="2842331" y="107165"/>
                </a:lnTo>
                <a:lnTo>
                  <a:pt x="2791088" y="96319"/>
                </a:lnTo>
                <a:lnTo>
                  <a:pt x="2738028" y="85967"/>
                </a:lnTo>
                <a:lnTo>
                  <a:pt x="2683216" y="76126"/>
                </a:lnTo>
                <a:lnTo>
                  <a:pt x="2626714" y="66809"/>
                </a:lnTo>
                <a:lnTo>
                  <a:pt x="2568587" y="58033"/>
                </a:lnTo>
                <a:lnTo>
                  <a:pt x="2508898" y="49812"/>
                </a:lnTo>
                <a:lnTo>
                  <a:pt x="2447710" y="42162"/>
                </a:lnTo>
                <a:lnTo>
                  <a:pt x="2385087" y="35097"/>
                </a:lnTo>
                <a:lnTo>
                  <a:pt x="2321093" y="28633"/>
                </a:lnTo>
                <a:lnTo>
                  <a:pt x="2255792" y="22786"/>
                </a:lnTo>
                <a:lnTo>
                  <a:pt x="2189246" y="17569"/>
                </a:lnTo>
                <a:lnTo>
                  <a:pt x="2121519" y="12999"/>
                </a:lnTo>
                <a:lnTo>
                  <a:pt x="2052675" y="9090"/>
                </a:lnTo>
                <a:lnTo>
                  <a:pt x="1982778" y="5858"/>
                </a:lnTo>
                <a:lnTo>
                  <a:pt x="1911891" y="3318"/>
                </a:lnTo>
                <a:lnTo>
                  <a:pt x="1840077" y="1484"/>
                </a:lnTo>
                <a:lnTo>
                  <a:pt x="1767401" y="373"/>
                </a:lnTo>
                <a:lnTo>
                  <a:pt x="16939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35296" y="2442972"/>
            <a:ext cx="3388360" cy="809625"/>
          </a:xfrm>
          <a:custGeom>
            <a:avLst/>
            <a:gdLst/>
            <a:ahLst/>
            <a:cxnLst/>
            <a:rect l="l" t="t" r="r" b="b"/>
            <a:pathLst>
              <a:path w="3388359" h="809625">
                <a:moveTo>
                  <a:pt x="0" y="404622"/>
                </a:moveTo>
                <a:lnTo>
                  <a:pt x="13895" y="352544"/>
                </a:lnTo>
                <a:lnTo>
                  <a:pt x="38068" y="318909"/>
                </a:lnTo>
                <a:lnTo>
                  <a:pt x="73575" y="286282"/>
                </a:lnTo>
                <a:lnTo>
                  <a:pt x="119908" y="254785"/>
                </a:lnTo>
                <a:lnTo>
                  <a:pt x="176558" y="224539"/>
                </a:lnTo>
                <a:lnTo>
                  <a:pt x="243017" y="195665"/>
                </a:lnTo>
                <a:lnTo>
                  <a:pt x="279765" y="181781"/>
                </a:lnTo>
                <a:lnTo>
                  <a:pt x="318775" y="168285"/>
                </a:lnTo>
                <a:lnTo>
                  <a:pt x="359983" y="155193"/>
                </a:lnTo>
                <a:lnTo>
                  <a:pt x="403324" y="142520"/>
                </a:lnTo>
                <a:lnTo>
                  <a:pt x="448737" y="130281"/>
                </a:lnTo>
                <a:lnTo>
                  <a:pt x="496157" y="118490"/>
                </a:lnTo>
                <a:lnTo>
                  <a:pt x="545520" y="107165"/>
                </a:lnTo>
                <a:lnTo>
                  <a:pt x="596763" y="96319"/>
                </a:lnTo>
                <a:lnTo>
                  <a:pt x="649823" y="85967"/>
                </a:lnTo>
                <a:lnTo>
                  <a:pt x="704635" y="76126"/>
                </a:lnTo>
                <a:lnTo>
                  <a:pt x="761137" y="66809"/>
                </a:lnTo>
                <a:lnTo>
                  <a:pt x="819264" y="58033"/>
                </a:lnTo>
                <a:lnTo>
                  <a:pt x="878953" y="49812"/>
                </a:lnTo>
                <a:lnTo>
                  <a:pt x="940141" y="42162"/>
                </a:lnTo>
                <a:lnTo>
                  <a:pt x="1002764" y="35097"/>
                </a:lnTo>
                <a:lnTo>
                  <a:pt x="1066758" y="28633"/>
                </a:lnTo>
                <a:lnTo>
                  <a:pt x="1132059" y="22786"/>
                </a:lnTo>
                <a:lnTo>
                  <a:pt x="1198605" y="17569"/>
                </a:lnTo>
                <a:lnTo>
                  <a:pt x="1266332" y="12999"/>
                </a:lnTo>
                <a:lnTo>
                  <a:pt x="1335176" y="9090"/>
                </a:lnTo>
                <a:lnTo>
                  <a:pt x="1405073" y="5858"/>
                </a:lnTo>
                <a:lnTo>
                  <a:pt x="1475960" y="3318"/>
                </a:lnTo>
                <a:lnTo>
                  <a:pt x="1547774" y="1484"/>
                </a:lnTo>
                <a:lnTo>
                  <a:pt x="1620450" y="373"/>
                </a:lnTo>
                <a:lnTo>
                  <a:pt x="1693926" y="0"/>
                </a:lnTo>
                <a:lnTo>
                  <a:pt x="1767401" y="373"/>
                </a:lnTo>
                <a:lnTo>
                  <a:pt x="1840077" y="1484"/>
                </a:lnTo>
                <a:lnTo>
                  <a:pt x="1911891" y="3318"/>
                </a:lnTo>
                <a:lnTo>
                  <a:pt x="1982778" y="5858"/>
                </a:lnTo>
                <a:lnTo>
                  <a:pt x="2052675" y="9090"/>
                </a:lnTo>
                <a:lnTo>
                  <a:pt x="2121519" y="12999"/>
                </a:lnTo>
                <a:lnTo>
                  <a:pt x="2189246" y="17569"/>
                </a:lnTo>
                <a:lnTo>
                  <a:pt x="2255792" y="22786"/>
                </a:lnTo>
                <a:lnTo>
                  <a:pt x="2321093" y="28633"/>
                </a:lnTo>
                <a:lnTo>
                  <a:pt x="2385087" y="35097"/>
                </a:lnTo>
                <a:lnTo>
                  <a:pt x="2447710" y="42162"/>
                </a:lnTo>
                <a:lnTo>
                  <a:pt x="2508898" y="49812"/>
                </a:lnTo>
                <a:lnTo>
                  <a:pt x="2568587" y="58033"/>
                </a:lnTo>
                <a:lnTo>
                  <a:pt x="2626714" y="66809"/>
                </a:lnTo>
                <a:lnTo>
                  <a:pt x="2683216" y="76126"/>
                </a:lnTo>
                <a:lnTo>
                  <a:pt x="2738028" y="85967"/>
                </a:lnTo>
                <a:lnTo>
                  <a:pt x="2791088" y="96319"/>
                </a:lnTo>
                <a:lnTo>
                  <a:pt x="2842331" y="107165"/>
                </a:lnTo>
                <a:lnTo>
                  <a:pt x="2891694" y="118490"/>
                </a:lnTo>
                <a:lnTo>
                  <a:pt x="2939114" y="130281"/>
                </a:lnTo>
                <a:lnTo>
                  <a:pt x="2984527" y="142520"/>
                </a:lnTo>
                <a:lnTo>
                  <a:pt x="3027868" y="155193"/>
                </a:lnTo>
                <a:lnTo>
                  <a:pt x="3069076" y="168285"/>
                </a:lnTo>
                <a:lnTo>
                  <a:pt x="3108086" y="181781"/>
                </a:lnTo>
                <a:lnTo>
                  <a:pt x="3144834" y="195665"/>
                </a:lnTo>
                <a:lnTo>
                  <a:pt x="3211293" y="224539"/>
                </a:lnTo>
                <a:lnTo>
                  <a:pt x="3267943" y="254785"/>
                </a:lnTo>
                <a:lnTo>
                  <a:pt x="3314276" y="286282"/>
                </a:lnTo>
                <a:lnTo>
                  <a:pt x="3349783" y="318909"/>
                </a:lnTo>
                <a:lnTo>
                  <a:pt x="3373956" y="352544"/>
                </a:lnTo>
                <a:lnTo>
                  <a:pt x="3387852" y="404622"/>
                </a:lnTo>
                <a:lnTo>
                  <a:pt x="3386286" y="422177"/>
                </a:lnTo>
                <a:lnTo>
                  <a:pt x="3363318" y="473635"/>
                </a:lnTo>
                <a:lnTo>
                  <a:pt x="3333414" y="506781"/>
                </a:lnTo>
                <a:lnTo>
                  <a:pt x="3292431" y="538858"/>
                </a:lnTo>
                <a:lnTo>
                  <a:pt x="3240876" y="569745"/>
                </a:lnTo>
                <a:lnTo>
                  <a:pt x="3179258" y="599320"/>
                </a:lnTo>
                <a:lnTo>
                  <a:pt x="3108086" y="627462"/>
                </a:lnTo>
                <a:lnTo>
                  <a:pt x="3069076" y="640958"/>
                </a:lnTo>
                <a:lnTo>
                  <a:pt x="3027868" y="654050"/>
                </a:lnTo>
                <a:lnTo>
                  <a:pt x="2984527" y="666723"/>
                </a:lnTo>
                <a:lnTo>
                  <a:pt x="2939114" y="678962"/>
                </a:lnTo>
                <a:lnTo>
                  <a:pt x="2891694" y="690753"/>
                </a:lnTo>
                <a:lnTo>
                  <a:pt x="2842331" y="702078"/>
                </a:lnTo>
                <a:lnTo>
                  <a:pt x="2791088" y="712924"/>
                </a:lnTo>
                <a:lnTo>
                  <a:pt x="2738028" y="723276"/>
                </a:lnTo>
                <a:lnTo>
                  <a:pt x="2683216" y="733117"/>
                </a:lnTo>
                <a:lnTo>
                  <a:pt x="2626714" y="742434"/>
                </a:lnTo>
                <a:lnTo>
                  <a:pt x="2568587" y="751210"/>
                </a:lnTo>
                <a:lnTo>
                  <a:pt x="2508898" y="759431"/>
                </a:lnTo>
                <a:lnTo>
                  <a:pt x="2447710" y="767081"/>
                </a:lnTo>
                <a:lnTo>
                  <a:pt x="2385087" y="774146"/>
                </a:lnTo>
                <a:lnTo>
                  <a:pt x="2321093" y="780610"/>
                </a:lnTo>
                <a:lnTo>
                  <a:pt x="2255792" y="786457"/>
                </a:lnTo>
                <a:lnTo>
                  <a:pt x="2189246" y="791674"/>
                </a:lnTo>
                <a:lnTo>
                  <a:pt x="2121519" y="796244"/>
                </a:lnTo>
                <a:lnTo>
                  <a:pt x="2052675" y="800153"/>
                </a:lnTo>
                <a:lnTo>
                  <a:pt x="1982778" y="803385"/>
                </a:lnTo>
                <a:lnTo>
                  <a:pt x="1911891" y="805925"/>
                </a:lnTo>
                <a:lnTo>
                  <a:pt x="1840077" y="807759"/>
                </a:lnTo>
                <a:lnTo>
                  <a:pt x="1767401" y="808870"/>
                </a:lnTo>
                <a:lnTo>
                  <a:pt x="1693926" y="809243"/>
                </a:lnTo>
                <a:lnTo>
                  <a:pt x="1620450" y="808870"/>
                </a:lnTo>
                <a:lnTo>
                  <a:pt x="1547774" y="807759"/>
                </a:lnTo>
                <a:lnTo>
                  <a:pt x="1475960" y="805925"/>
                </a:lnTo>
                <a:lnTo>
                  <a:pt x="1405073" y="803385"/>
                </a:lnTo>
                <a:lnTo>
                  <a:pt x="1335176" y="800153"/>
                </a:lnTo>
                <a:lnTo>
                  <a:pt x="1266332" y="796244"/>
                </a:lnTo>
                <a:lnTo>
                  <a:pt x="1198605" y="791674"/>
                </a:lnTo>
                <a:lnTo>
                  <a:pt x="1132059" y="786457"/>
                </a:lnTo>
                <a:lnTo>
                  <a:pt x="1066758" y="780610"/>
                </a:lnTo>
                <a:lnTo>
                  <a:pt x="1002764" y="774146"/>
                </a:lnTo>
                <a:lnTo>
                  <a:pt x="940141" y="767081"/>
                </a:lnTo>
                <a:lnTo>
                  <a:pt x="878953" y="759431"/>
                </a:lnTo>
                <a:lnTo>
                  <a:pt x="819264" y="751210"/>
                </a:lnTo>
                <a:lnTo>
                  <a:pt x="761137" y="742434"/>
                </a:lnTo>
                <a:lnTo>
                  <a:pt x="704635" y="733117"/>
                </a:lnTo>
                <a:lnTo>
                  <a:pt x="649823" y="723276"/>
                </a:lnTo>
                <a:lnTo>
                  <a:pt x="596763" y="712924"/>
                </a:lnTo>
                <a:lnTo>
                  <a:pt x="545520" y="702078"/>
                </a:lnTo>
                <a:lnTo>
                  <a:pt x="496157" y="690752"/>
                </a:lnTo>
                <a:lnTo>
                  <a:pt x="448737" y="678962"/>
                </a:lnTo>
                <a:lnTo>
                  <a:pt x="403324" y="666723"/>
                </a:lnTo>
                <a:lnTo>
                  <a:pt x="359983" y="654050"/>
                </a:lnTo>
                <a:lnTo>
                  <a:pt x="318775" y="640958"/>
                </a:lnTo>
                <a:lnTo>
                  <a:pt x="279765" y="627462"/>
                </a:lnTo>
                <a:lnTo>
                  <a:pt x="243017" y="613578"/>
                </a:lnTo>
                <a:lnTo>
                  <a:pt x="176558" y="584704"/>
                </a:lnTo>
                <a:lnTo>
                  <a:pt x="119908" y="554458"/>
                </a:lnTo>
                <a:lnTo>
                  <a:pt x="73575" y="522961"/>
                </a:lnTo>
                <a:lnTo>
                  <a:pt x="38068" y="490334"/>
                </a:lnTo>
                <a:lnTo>
                  <a:pt x="13895" y="456699"/>
                </a:lnTo>
                <a:lnTo>
                  <a:pt x="0" y="404622"/>
                </a:lnTo>
                <a:close/>
              </a:path>
            </a:pathLst>
          </a:custGeom>
          <a:ln w="9143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65672" y="2431034"/>
            <a:ext cx="192786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dirty="0" sz="1800" spc="-40">
                <a:solidFill>
                  <a:srgbClr val="FFFFFF"/>
                </a:solidFill>
                <a:latin typeface="Arial"/>
                <a:cs typeface="Arial"/>
              </a:rPr>
              <a:t>row,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container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occupies  12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6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41" y="71754"/>
            <a:ext cx="52609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Example: grid </a:t>
            </a:r>
            <a:r>
              <a:rPr dirty="0" sz="2800" spc="-10"/>
              <a:t>system</a:t>
            </a:r>
            <a:r>
              <a:rPr dirty="0" sz="2800" spc="45"/>
              <a:t> </a:t>
            </a:r>
            <a:r>
              <a:rPr dirty="0" sz="2800" spc="-5"/>
              <a:t>(Contd.).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0219" y="1185036"/>
            <a:ext cx="2303780" cy="5193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25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class="</a:t>
            </a:r>
            <a:r>
              <a:rPr dirty="0" sz="1800" spc="-5" b="1">
                <a:solidFill>
                  <a:srgbClr val="005390"/>
                </a:solidFill>
                <a:latin typeface="Arial"/>
                <a:cs typeface="Arial"/>
              </a:rPr>
              <a:t>col-lg-2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&lt;p&gt;2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&lt;div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class=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"row"&gt;&lt;</a:t>
            </a:r>
            <a:r>
              <a:rPr dirty="0" sz="1800" spc="-5" i="1">
                <a:latin typeface="Arial"/>
                <a:cs typeface="Arial"/>
              </a:rPr>
              <a:t>br&gt;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25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class="</a:t>
            </a:r>
            <a:r>
              <a:rPr dirty="0" sz="1800" spc="-5" b="1">
                <a:solidFill>
                  <a:srgbClr val="005390"/>
                </a:solidFill>
                <a:latin typeface="Arial"/>
                <a:cs typeface="Arial"/>
              </a:rPr>
              <a:t>col-lg-4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&lt;p&gt;4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25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class="</a:t>
            </a:r>
            <a:r>
              <a:rPr dirty="0" sz="1800" spc="-5" b="1">
                <a:solidFill>
                  <a:srgbClr val="005390"/>
                </a:solidFill>
                <a:latin typeface="Arial"/>
                <a:cs typeface="Arial"/>
              </a:rPr>
              <a:t>col-lg-4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&lt;p&gt;4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&lt;div</a:t>
            </a:r>
            <a:r>
              <a:rPr dirty="0" sz="1800" spc="-25">
                <a:solidFill>
                  <a:srgbClr val="8A045B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class="</a:t>
            </a:r>
            <a:r>
              <a:rPr dirty="0" sz="1800" spc="-5" b="1">
                <a:solidFill>
                  <a:srgbClr val="005390"/>
                </a:solidFill>
                <a:latin typeface="Arial"/>
                <a:cs typeface="Arial"/>
              </a:rPr>
              <a:t>col-lg-4</a:t>
            </a: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latin typeface="Arial"/>
                <a:cs typeface="Arial"/>
              </a:rPr>
              <a:t>&lt;p&gt;4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8A045B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&lt;/div&gt;</a:t>
            </a:r>
            <a:r>
              <a:rPr dirty="0" sz="1800" spc="-5">
                <a:latin typeface="Arial"/>
                <a:cs typeface="Arial"/>
              </a:rPr>
              <a:t>&lt;body&gt;&lt;/html&gt;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54" y="1245108"/>
            <a:ext cx="100330" cy="1169035"/>
          </a:xfrm>
          <a:custGeom>
            <a:avLst/>
            <a:gdLst/>
            <a:ahLst/>
            <a:cxnLst/>
            <a:rect l="l" t="t" r="r" b="b"/>
            <a:pathLst>
              <a:path w="100329" h="1169035">
                <a:moveTo>
                  <a:pt x="29436" y="1084547"/>
                </a:moveTo>
                <a:lnTo>
                  <a:pt x="27003" y="1085010"/>
                </a:lnTo>
                <a:lnTo>
                  <a:pt x="13086" y="1094152"/>
                </a:lnTo>
                <a:lnTo>
                  <a:pt x="3614" y="1107842"/>
                </a:lnTo>
                <a:lnTo>
                  <a:pt x="0" y="1124712"/>
                </a:lnTo>
                <a:lnTo>
                  <a:pt x="3212" y="1141668"/>
                </a:lnTo>
                <a:lnTo>
                  <a:pt x="12357" y="1155588"/>
                </a:lnTo>
                <a:lnTo>
                  <a:pt x="26050" y="1165056"/>
                </a:lnTo>
                <a:lnTo>
                  <a:pt x="42910" y="1168653"/>
                </a:lnTo>
                <a:lnTo>
                  <a:pt x="59858" y="1165482"/>
                </a:lnTo>
                <a:lnTo>
                  <a:pt x="73774" y="1156335"/>
                </a:lnTo>
                <a:lnTo>
                  <a:pt x="83247" y="1142615"/>
                </a:lnTo>
                <a:lnTo>
                  <a:pt x="86865" y="1125727"/>
                </a:lnTo>
                <a:lnTo>
                  <a:pt x="86817" y="1125474"/>
                </a:lnTo>
                <a:lnTo>
                  <a:pt x="57909" y="1125474"/>
                </a:lnTo>
                <a:lnTo>
                  <a:pt x="28953" y="1125092"/>
                </a:lnTo>
                <a:lnTo>
                  <a:pt x="29436" y="1084547"/>
                </a:lnTo>
                <a:close/>
              </a:path>
              <a:path w="100329" h="1169035">
                <a:moveTo>
                  <a:pt x="43952" y="1081786"/>
                </a:moveTo>
                <a:lnTo>
                  <a:pt x="29436" y="1084547"/>
                </a:lnTo>
                <a:lnTo>
                  <a:pt x="28953" y="1125092"/>
                </a:lnTo>
                <a:lnTo>
                  <a:pt x="57909" y="1125474"/>
                </a:lnTo>
                <a:lnTo>
                  <a:pt x="58392" y="1084928"/>
                </a:lnTo>
                <a:lnTo>
                  <a:pt x="43952" y="1081786"/>
                </a:lnTo>
                <a:close/>
              </a:path>
              <a:path w="100329" h="1169035">
                <a:moveTo>
                  <a:pt x="58392" y="1084928"/>
                </a:moveTo>
                <a:lnTo>
                  <a:pt x="57909" y="1125474"/>
                </a:lnTo>
                <a:lnTo>
                  <a:pt x="86817" y="1125474"/>
                </a:lnTo>
                <a:lnTo>
                  <a:pt x="83649" y="1108842"/>
                </a:lnTo>
                <a:lnTo>
                  <a:pt x="74505" y="1094946"/>
                </a:lnTo>
                <a:lnTo>
                  <a:pt x="60812" y="1085455"/>
                </a:lnTo>
                <a:lnTo>
                  <a:pt x="58392" y="1084928"/>
                </a:lnTo>
                <a:close/>
              </a:path>
              <a:path w="100329" h="1169035">
                <a:moveTo>
                  <a:pt x="58429" y="1081786"/>
                </a:moveTo>
                <a:lnTo>
                  <a:pt x="43952" y="1081786"/>
                </a:lnTo>
                <a:lnTo>
                  <a:pt x="58392" y="1084928"/>
                </a:lnTo>
                <a:lnTo>
                  <a:pt x="58429" y="1081786"/>
                </a:lnTo>
                <a:close/>
              </a:path>
              <a:path w="100329" h="1169035">
                <a:moveTo>
                  <a:pt x="41349" y="83786"/>
                </a:moveTo>
                <a:lnTo>
                  <a:pt x="29436" y="1084547"/>
                </a:lnTo>
                <a:lnTo>
                  <a:pt x="43952" y="1081786"/>
                </a:lnTo>
                <a:lnTo>
                  <a:pt x="58429" y="1081786"/>
                </a:lnTo>
                <a:lnTo>
                  <a:pt x="70271" y="86867"/>
                </a:lnTo>
                <a:lnTo>
                  <a:pt x="55788" y="86867"/>
                </a:lnTo>
                <a:lnTo>
                  <a:pt x="41349" y="83786"/>
                </a:lnTo>
                <a:close/>
              </a:path>
              <a:path w="100329" h="1169035">
                <a:moveTo>
                  <a:pt x="41831" y="43306"/>
                </a:moveTo>
                <a:lnTo>
                  <a:pt x="41349" y="83786"/>
                </a:lnTo>
                <a:lnTo>
                  <a:pt x="55788" y="86867"/>
                </a:lnTo>
                <a:lnTo>
                  <a:pt x="70304" y="84106"/>
                </a:lnTo>
                <a:lnTo>
                  <a:pt x="70787" y="43561"/>
                </a:lnTo>
                <a:lnTo>
                  <a:pt x="41831" y="43306"/>
                </a:lnTo>
                <a:close/>
              </a:path>
              <a:path w="100329" h="1169035">
                <a:moveTo>
                  <a:pt x="70304" y="84106"/>
                </a:moveTo>
                <a:lnTo>
                  <a:pt x="55788" y="86867"/>
                </a:lnTo>
                <a:lnTo>
                  <a:pt x="70271" y="86867"/>
                </a:lnTo>
                <a:lnTo>
                  <a:pt x="70304" y="84106"/>
                </a:lnTo>
                <a:close/>
              </a:path>
              <a:path w="100329" h="1169035">
                <a:moveTo>
                  <a:pt x="99622" y="43306"/>
                </a:moveTo>
                <a:lnTo>
                  <a:pt x="41831" y="43306"/>
                </a:lnTo>
                <a:lnTo>
                  <a:pt x="70787" y="43561"/>
                </a:lnTo>
                <a:lnTo>
                  <a:pt x="70304" y="84106"/>
                </a:lnTo>
                <a:lnTo>
                  <a:pt x="72736" y="83643"/>
                </a:lnTo>
                <a:lnTo>
                  <a:pt x="86652" y="74501"/>
                </a:lnTo>
                <a:lnTo>
                  <a:pt x="96125" y="60811"/>
                </a:lnTo>
                <a:lnTo>
                  <a:pt x="99743" y="43941"/>
                </a:lnTo>
                <a:lnTo>
                  <a:pt x="99622" y="43306"/>
                </a:lnTo>
                <a:close/>
              </a:path>
              <a:path w="100329" h="1169035">
                <a:moveTo>
                  <a:pt x="56829" y="0"/>
                </a:moveTo>
                <a:lnTo>
                  <a:pt x="39882" y="3224"/>
                </a:lnTo>
                <a:lnTo>
                  <a:pt x="25965" y="12366"/>
                </a:lnTo>
                <a:lnTo>
                  <a:pt x="16494" y="26056"/>
                </a:lnTo>
                <a:lnTo>
                  <a:pt x="12880" y="42925"/>
                </a:lnTo>
                <a:lnTo>
                  <a:pt x="16092" y="59882"/>
                </a:lnTo>
                <a:lnTo>
                  <a:pt x="25235" y="73802"/>
                </a:lnTo>
                <a:lnTo>
                  <a:pt x="38928" y="83270"/>
                </a:lnTo>
                <a:lnTo>
                  <a:pt x="41349" y="83786"/>
                </a:lnTo>
                <a:lnTo>
                  <a:pt x="41831" y="43306"/>
                </a:lnTo>
                <a:lnTo>
                  <a:pt x="99622" y="43306"/>
                </a:lnTo>
                <a:lnTo>
                  <a:pt x="96529" y="26985"/>
                </a:lnTo>
                <a:lnTo>
                  <a:pt x="87387" y="13065"/>
                </a:lnTo>
                <a:lnTo>
                  <a:pt x="73695" y="3597"/>
                </a:lnTo>
                <a:lnTo>
                  <a:pt x="568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60" y="2688335"/>
            <a:ext cx="100330" cy="3667760"/>
          </a:xfrm>
          <a:custGeom>
            <a:avLst/>
            <a:gdLst/>
            <a:ahLst/>
            <a:cxnLst/>
            <a:rect l="l" t="t" r="r" b="b"/>
            <a:pathLst>
              <a:path w="100329" h="3667760">
                <a:moveTo>
                  <a:pt x="29101" y="3583194"/>
                </a:moveTo>
                <a:lnTo>
                  <a:pt x="26667" y="3583677"/>
                </a:lnTo>
                <a:lnTo>
                  <a:pt x="12830" y="3592936"/>
                </a:lnTo>
                <a:lnTo>
                  <a:pt x="3474" y="3606707"/>
                </a:lnTo>
                <a:lnTo>
                  <a:pt x="0" y="3623602"/>
                </a:lnTo>
                <a:lnTo>
                  <a:pt x="3351" y="3640520"/>
                </a:lnTo>
                <a:lnTo>
                  <a:pt x="12611" y="3654358"/>
                </a:lnTo>
                <a:lnTo>
                  <a:pt x="26385" y="3663714"/>
                </a:lnTo>
                <a:lnTo>
                  <a:pt x="43281" y="3667188"/>
                </a:lnTo>
                <a:lnTo>
                  <a:pt x="60195" y="3663837"/>
                </a:lnTo>
                <a:lnTo>
                  <a:pt x="74033" y="3654578"/>
                </a:lnTo>
                <a:lnTo>
                  <a:pt x="83391" y="3640808"/>
                </a:lnTo>
                <a:lnTo>
                  <a:pt x="86868" y="3623919"/>
                </a:lnTo>
                <a:lnTo>
                  <a:pt x="57911" y="3623805"/>
                </a:lnTo>
                <a:lnTo>
                  <a:pt x="28955" y="3623703"/>
                </a:lnTo>
                <a:lnTo>
                  <a:pt x="29101" y="3583194"/>
                </a:lnTo>
                <a:close/>
              </a:path>
              <a:path w="100329" h="3667760">
                <a:moveTo>
                  <a:pt x="43586" y="3580320"/>
                </a:moveTo>
                <a:lnTo>
                  <a:pt x="29101" y="3583194"/>
                </a:lnTo>
                <a:lnTo>
                  <a:pt x="28955" y="3623703"/>
                </a:lnTo>
                <a:lnTo>
                  <a:pt x="57911" y="3623805"/>
                </a:lnTo>
                <a:lnTo>
                  <a:pt x="58057" y="3583297"/>
                </a:lnTo>
                <a:lnTo>
                  <a:pt x="43586" y="3580320"/>
                </a:lnTo>
                <a:close/>
              </a:path>
              <a:path w="100329" h="3667760">
                <a:moveTo>
                  <a:pt x="58057" y="3583297"/>
                </a:moveTo>
                <a:lnTo>
                  <a:pt x="57911" y="3623805"/>
                </a:lnTo>
                <a:lnTo>
                  <a:pt x="86845" y="3623805"/>
                </a:lnTo>
                <a:lnTo>
                  <a:pt x="83516" y="3606998"/>
                </a:lnTo>
                <a:lnTo>
                  <a:pt x="74256" y="3593157"/>
                </a:lnTo>
                <a:lnTo>
                  <a:pt x="60482" y="3583796"/>
                </a:lnTo>
                <a:lnTo>
                  <a:pt x="58057" y="3583297"/>
                </a:lnTo>
                <a:close/>
              </a:path>
              <a:path w="100329" h="3667760">
                <a:moveTo>
                  <a:pt x="58068" y="3580320"/>
                </a:moveTo>
                <a:lnTo>
                  <a:pt x="43586" y="3580320"/>
                </a:lnTo>
                <a:lnTo>
                  <a:pt x="58057" y="3583297"/>
                </a:lnTo>
                <a:lnTo>
                  <a:pt x="58068" y="3580320"/>
                </a:lnTo>
                <a:close/>
              </a:path>
              <a:path w="100329" h="3667760">
                <a:moveTo>
                  <a:pt x="41688" y="83883"/>
                </a:moveTo>
                <a:lnTo>
                  <a:pt x="29101" y="3583194"/>
                </a:lnTo>
                <a:lnTo>
                  <a:pt x="43586" y="3580320"/>
                </a:lnTo>
                <a:lnTo>
                  <a:pt x="58068" y="3580320"/>
                </a:lnTo>
                <a:lnTo>
                  <a:pt x="70633" y="86867"/>
                </a:lnTo>
                <a:lnTo>
                  <a:pt x="56159" y="86867"/>
                </a:lnTo>
                <a:lnTo>
                  <a:pt x="41688" y="83883"/>
                </a:lnTo>
                <a:close/>
              </a:path>
              <a:path w="100329" h="3667760">
                <a:moveTo>
                  <a:pt x="70789" y="43434"/>
                </a:moveTo>
                <a:lnTo>
                  <a:pt x="41833" y="43434"/>
                </a:lnTo>
                <a:lnTo>
                  <a:pt x="41688" y="83883"/>
                </a:lnTo>
                <a:lnTo>
                  <a:pt x="56159" y="86867"/>
                </a:lnTo>
                <a:lnTo>
                  <a:pt x="70643" y="84010"/>
                </a:lnTo>
                <a:lnTo>
                  <a:pt x="70789" y="43434"/>
                </a:lnTo>
                <a:close/>
              </a:path>
              <a:path w="100329" h="3667760">
                <a:moveTo>
                  <a:pt x="70643" y="84010"/>
                </a:moveTo>
                <a:lnTo>
                  <a:pt x="56159" y="86867"/>
                </a:lnTo>
                <a:lnTo>
                  <a:pt x="70633" y="86867"/>
                </a:lnTo>
                <a:lnTo>
                  <a:pt x="70643" y="84010"/>
                </a:lnTo>
                <a:close/>
              </a:path>
              <a:path w="100329" h="3667760">
                <a:moveTo>
                  <a:pt x="99720" y="43434"/>
                </a:moveTo>
                <a:lnTo>
                  <a:pt x="70789" y="43434"/>
                </a:lnTo>
                <a:lnTo>
                  <a:pt x="70643" y="84010"/>
                </a:lnTo>
                <a:lnTo>
                  <a:pt x="73078" y="83530"/>
                </a:lnTo>
                <a:lnTo>
                  <a:pt x="86915" y="74263"/>
                </a:lnTo>
                <a:lnTo>
                  <a:pt x="96271" y="60471"/>
                </a:lnTo>
                <a:lnTo>
                  <a:pt x="99745" y="43561"/>
                </a:lnTo>
                <a:close/>
              </a:path>
              <a:path w="100329" h="3667760">
                <a:moveTo>
                  <a:pt x="56464" y="0"/>
                </a:moveTo>
                <a:lnTo>
                  <a:pt x="39550" y="3337"/>
                </a:lnTo>
                <a:lnTo>
                  <a:pt x="25712" y="12604"/>
                </a:lnTo>
                <a:lnTo>
                  <a:pt x="16353" y="26396"/>
                </a:lnTo>
                <a:lnTo>
                  <a:pt x="12877" y="43306"/>
                </a:lnTo>
                <a:lnTo>
                  <a:pt x="16229" y="60221"/>
                </a:lnTo>
                <a:lnTo>
                  <a:pt x="25488" y="74040"/>
                </a:lnTo>
                <a:lnTo>
                  <a:pt x="39263" y="83383"/>
                </a:lnTo>
                <a:lnTo>
                  <a:pt x="41688" y="83883"/>
                </a:lnTo>
                <a:lnTo>
                  <a:pt x="41833" y="43434"/>
                </a:lnTo>
                <a:lnTo>
                  <a:pt x="99720" y="43434"/>
                </a:lnTo>
                <a:lnTo>
                  <a:pt x="96394" y="26646"/>
                </a:lnTo>
                <a:lnTo>
                  <a:pt x="87134" y="12827"/>
                </a:lnTo>
                <a:lnTo>
                  <a:pt x="73360" y="3484"/>
                </a:lnTo>
                <a:lnTo>
                  <a:pt x="56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876" y="2327148"/>
            <a:ext cx="377190" cy="86995"/>
          </a:xfrm>
          <a:custGeom>
            <a:avLst/>
            <a:gdLst/>
            <a:ahLst/>
            <a:cxnLst/>
            <a:rect l="l" t="t" r="r" b="b"/>
            <a:pathLst>
              <a:path w="377190" h="86994">
                <a:moveTo>
                  <a:pt x="43434" y="0"/>
                </a:moveTo>
                <a:lnTo>
                  <a:pt x="26526" y="3411"/>
                </a:lnTo>
                <a:lnTo>
                  <a:pt x="12720" y="12715"/>
                </a:lnTo>
                <a:lnTo>
                  <a:pt x="3412" y="26521"/>
                </a:lnTo>
                <a:lnTo>
                  <a:pt x="0" y="43434"/>
                </a:lnTo>
                <a:lnTo>
                  <a:pt x="3412" y="60346"/>
                </a:lnTo>
                <a:lnTo>
                  <a:pt x="12720" y="74152"/>
                </a:lnTo>
                <a:lnTo>
                  <a:pt x="26526" y="83456"/>
                </a:lnTo>
                <a:lnTo>
                  <a:pt x="43434" y="86867"/>
                </a:lnTo>
                <a:lnTo>
                  <a:pt x="60341" y="83456"/>
                </a:lnTo>
                <a:lnTo>
                  <a:pt x="74147" y="74152"/>
                </a:lnTo>
                <a:lnTo>
                  <a:pt x="83455" y="60346"/>
                </a:lnTo>
                <a:lnTo>
                  <a:pt x="83946" y="57912"/>
                </a:lnTo>
                <a:lnTo>
                  <a:pt x="43434" y="57912"/>
                </a:lnTo>
                <a:lnTo>
                  <a:pt x="43434" y="28955"/>
                </a:lnTo>
                <a:lnTo>
                  <a:pt x="83946" y="28955"/>
                </a:lnTo>
                <a:lnTo>
                  <a:pt x="83455" y="26521"/>
                </a:lnTo>
                <a:lnTo>
                  <a:pt x="74147" y="12715"/>
                </a:lnTo>
                <a:lnTo>
                  <a:pt x="60341" y="3411"/>
                </a:lnTo>
                <a:lnTo>
                  <a:pt x="43434" y="0"/>
                </a:lnTo>
                <a:close/>
              </a:path>
              <a:path w="377190" h="86994">
                <a:moveTo>
                  <a:pt x="333209" y="0"/>
                </a:moveTo>
                <a:lnTo>
                  <a:pt x="316302" y="3411"/>
                </a:lnTo>
                <a:lnTo>
                  <a:pt x="302496" y="12715"/>
                </a:lnTo>
                <a:lnTo>
                  <a:pt x="293188" y="26521"/>
                </a:lnTo>
                <a:lnTo>
                  <a:pt x="289775" y="43434"/>
                </a:lnTo>
                <a:lnTo>
                  <a:pt x="293188" y="60346"/>
                </a:lnTo>
                <a:lnTo>
                  <a:pt x="302496" y="74152"/>
                </a:lnTo>
                <a:lnTo>
                  <a:pt x="316302" y="83456"/>
                </a:lnTo>
                <a:lnTo>
                  <a:pt x="333209" y="86867"/>
                </a:lnTo>
                <a:lnTo>
                  <a:pt x="350117" y="83456"/>
                </a:lnTo>
                <a:lnTo>
                  <a:pt x="363923" y="74152"/>
                </a:lnTo>
                <a:lnTo>
                  <a:pt x="373230" y="60346"/>
                </a:lnTo>
                <a:lnTo>
                  <a:pt x="373722" y="57912"/>
                </a:lnTo>
                <a:lnTo>
                  <a:pt x="333209" y="57912"/>
                </a:lnTo>
                <a:lnTo>
                  <a:pt x="333209" y="28955"/>
                </a:lnTo>
                <a:lnTo>
                  <a:pt x="373722" y="28955"/>
                </a:lnTo>
                <a:lnTo>
                  <a:pt x="373230" y="26521"/>
                </a:lnTo>
                <a:lnTo>
                  <a:pt x="363923" y="12715"/>
                </a:lnTo>
                <a:lnTo>
                  <a:pt x="350117" y="3411"/>
                </a:lnTo>
                <a:lnTo>
                  <a:pt x="333209" y="0"/>
                </a:lnTo>
                <a:close/>
              </a:path>
              <a:path w="377190" h="86994">
                <a:moveTo>
                  <a:pt x="83946" y="28955"/>
                </a:moveTo>
                <a:lnTo>
                  <a:pt x="43434" y="28955"/>
                </a:lnTo>
                <a:lnTo>
                  <a:pt x="43434" y="57912"/>
                </a:lnTo>
                <a:lnTo>
                  <a:pt x="83946" y="57912"/>
                </a:lnTo>
                <a:lnTo>
                  <a:pt x="86867" y="43434"/>
                </a:lnTo>
                <a:lnTo>
                  <a:pt x="83946" y="28955"/>
                </a:lnTo>
                <a:close/>
              </a:path>
              <a:path w="377190" h="86994">
                <a:moveTo>
                  <a:pt x="292697" y="28955"/>
                </a:moveTo>
                <a:lnTo>
                  <a:pt x="83946" y="28955"/>
                </a:lnTo>
                <a:lnTo>
                  <a:pt x="86867" y="43434"/>
                </a:lnTo>
                <a:lnTo>
                  <a:pt x="83946" y="57912"/>
                </a:lnTo>
                <a:lnTo>
                  <a:pt x="292697" y="57912"/>
                </a:lnTo>
                <a:lnTo>
                  <a:pt x="289775" y="43434"/>
                </a:lnTo>
                <a:lnTo>
                  <a:pt x="292697" y="28955"/>
                </a:lnTo>
                <a:close/>
              </a:path>
              <a:path w="377190" h="86994">
                <a:moveTo>
                  <a:pt x="373722" y="28955"/>
                </a:moveTo>
                <a:lnTo>
                  <a:pt x="333209" y="28955"/>
                </a:lnTo>
                <a:lnTo>
                  <a:pt x="333209" y="57912"/>
                </a:lnTo>
                <a:lnTo>
                  <a:pt x="373722" y="57912"/>
                </a:lnTo>
                <a:lnTo>
                  <a:pt x="376643" y="43434"/>
                </a:lnTo>
                <a:lnTo>
                  <a:pt x="373722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2673095"/>
            <a:ext cx="377190" cy="86995"/>
          </a:xfrm>
          <a:custGeom>
            <a:avLst/>
            <a:gdLst/>
            <a:ahLst/>
            <a:cxnLst/>
            <a:rect l="l" t="t" r="r" b="b"/>
            <a:pathLst>
              <a:path w="377190" h="86994">
                <a:moveTo>
                  <a:pt x="43434" y="0"/>
                </a:moveTo>
                <a:lnTo>
                  <a:pt x="26526" y="3411"/>
                </a:lnTo>
                <a:lnTo>
                  <a:pt x="12720" y="12715"/>
                </a:lnTo>
                <a:lnTo>
                  <a:pt x="3412" y="26521"/>
                </a:lnTo>
                <a:lnTo>
                  <a:pt x="0" y="43433"/>
                </a:lnTo>
                <a:lnTo>
                  <a:pt x="3412" y="60346"/>
                </a:lnTo>
                <a:lnTo>
                  <a:pt x="12720" y="74152"/>
                </a:lnTo>
                <a:lnTo>
                  <a:pt x="26526" y="83456"/>
                </a:lnTo>
                <a:lnTo>
                  <a:pt x="43434" y="86867"/>
                </a:lnTo>
                <a:lnTo>
                  <a:pt x="60341" y="83456"/>
                </a:lnTo>
                <a:lnTo>
                  <a:pt x="74147" y="74152"/>
                </a:lnTo>
                <a:lnTo>
                  <a:pt x="83455" y="60346"/>
                </a:lnTo>
                <a:lnTo>
                  <a:pt x="83946" y="57912"/>
                </a:lnTo>
                <a:lnTo>
                  <a:pt x="43434" y="57912"/>
                </a:lnTo>
                <a:lnTo>
                  <a:pt x="43434" y="28955"/>
                </a:lnTo>
                <a:lnTo>
                  <a:pt x="83946" y="28955"/>
                </a:lnTo>
                <a:lnTo>
                  <a:pt x="83455" y="26521"/>
                </a:lnTo>
                <a:lnTo>
                  <a:pt x="74147" y="12715"/>
                </a:lnTo>
                <a:lnTo>
                  <a:pt x="60341" y="3411"/>
                </a:lnTo>
                <a:lnTo>
                  <a:pt x="43434" y="0"/>
                </a:lnTo>
                <a:close/>
              </a:path>
              <a:path w="377190" h="86994">
                <a:moveTo>
                  <a:pt x="333209" y="0"/>
                </a:moveTo>
                <a:lnTo>
                  <a:pt x="316302" y="3411"/>
                </a:lnTo>
                <a:lnTo>
                  <a:pt x="302496" y="12715"/>
                </a:lnTo>
                <a:lnTo>
                  <a:pt x="293188" y="26521"/>
                </a:lnTo>
                <a:lnTo>
                  <a:pt x="289775" y="43433"/>
                </a:lnTo>
                <a:lnTo>
                  <a:pt x="293188" y="60346"/>
                </a:lnTo>
                <a:lnTo>
                  <a:pt x="302496" y="74152"/>
                </a:lnTo>
                <a:lnTo>
                  <a:pt x="316302" y="83456"/>
                </a:lnTo>
                <a:lnTo>
                  <a:pt x="333209" y="86867"/>
                </a:lnTo>
                <a:lnTo>
                  <a:pt x="350117" y="83456"/>
                </a:lnTo>
                <a:lnTo>
                  <a:pt x="363923" y="74152"/>
                </a:lnTo>
                <a:lnTo>
                  <a:pt x="373230" y="60346"/>
                </a:lnTo>
                <a:lnTo>
                  <a:pt x="373722" y="57912"/>
                </a:lnTo>
                <a:lnTo>
                  <a:pt x="333209" y="57912"/>
                </a:lnTo>
                <a:lnTo>
                  <a:pt x="333209" y="28955"/>
                </a:lnTo>
                <a:lnTo>
                  <a:pt x="373722" y="28955"/>
                </a:lnTo>
                <a:lnTo>
                  <a:pt x="373230" y="26521"/>
                </a:lnTo>
                <a:lnTo>
                  <a:pt x="363923" y="12715"/>
                </a:lnTo>
                <a:lnTo>
                  <a:pt x="350117" y="3411"/>
                </a:lnTo>
                <a:lnTo>
                  <a:pt x="333209" y="0"/>
                </a:lnTo>
                <a:close/>
              </a:path>
              <a:path w="377190" h="86994">
                <a:moveTo>
                  <a:pt x="83946" y="28955"/>
                </a:moveTo>
                <a:lnTo>
                  <a:pt x="43434" y="28955"/>
                </a:lnTo>
                <a:lnTo>
                  <a:pt x="43434" y="57912"/>
                </a:lnTo>
                <a:lnTo>
                  <a:pt x="83946" y="57912"/>
                </a:lnTo>
                <a:lnTo>
                  <a:pt x="86867" y="43433"/>
                </a:lnTo>
                <a:lnTo>
                  <a:pt x="83946" y="28955"/>
                </a:lnTo>
                <a:close/>
              </a:path>
              <a:path w="377190" h="86994">
                <a:moveTo>
                  <a:pt x="292697" y="28955"/>
                </a:moveTo>
                <a:lnTo>
                  <a:pt x="83946" y="28955"/>
                </a:lnTo>
                <a:lnTo>
                  <a:pt x="86867" y="43433"/>
                </a:lnTo>
                <a:lnTo>
                  <a:pt x="83946" y="57912"/>
                </a:lnTo>
                <a:lnTo>
                  <a:pt x="292697" y="57912"/>
                </a:lnTo>
                <a:lnTo>
                  <a:pt x="289775" y="43433"/>
                </a:lnTo>
                <a:lnTo>
                  <a:pt x="292697" y="28955"/>
                </a:lnTo>
                <a:close/>
              </a:path>
              <a:path w="377190" h="86994">
                <a:moveTo>
                  <a:pt x="373722" y="28955"/>
                </a:moveTo>
                <a:lnTo>
                  <a:pt x="333209" y="28955"/>
                </a:lnTo>
                <a:lnTo>
                  <a:pt x="333209" y="57912"/>
                </a:lnTo>
                <a:lnTo>
                  <a:pt x="373722" y="57912"/>
                </a:lnTo>
                <a:lnTo>
                  <a:pt x="376643" y="43433"/>
                </a:lnTo>
                <a:lnTo>
                  <a:pt x="373722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876" y="6268211"/>
            <a:ext cx="377190" cy="86995"/>
          </a:xfrm>
          <a:custGeom>
            <a:avLst/>
            <a:gdLst/>
            <a:ahLst/>
            <a:cxnLst/>
            <a:rect l="l" t="t" r="r" b="b"/>
            <a:pathLst>
              <a:path w="377190" h="86995">
                <a:moveTo>
                  <a:pt x="43434" y="0"/>
                </a:moveTo>
                <a:lnTo>
                  <a:pt x="26526" y="3412"/>
                </a:lnTo>
                <a:lnTo>
                  <a:pt x="12720" y="12720"/>
                </a:lnTo>
                <a:lnTo>
                  <a:pt x="3412" y="26526"/>
                </a:lnTo>
                <a:lnTo>
                  <a:pt x="0" y="43433"/>
                </a:lnTo>
                <a:lnTo>
                  <a:pt x="3412" y="60341"/>
                </a:lnTo>
                <a:lnTo>
                  <a:pt x="12720" y="74147"/>
                </a:lnTo>
                <a:lnTo>
                  <a:pt x="26526" y="83455"/>
                </a:lnTo>
                <a:lnTo>
                  <a:pt x="43434" y="86867"/>
                </a:lnTo>
                <a:lnTo>
                  <a:pt x="60341" y="83455"/>
                </a:lnTo>
                <a:lnTo>
                  <a:pt x="74147" y="74147"/>
                </a:lnTo>
                <a:lnTo>
                  <a:pt x="83455" y="60341"/>
                </a:lnTo>
                <a:lnTo>
                  <a:pt x="83945" y="57911"/>
                </a:lnTo>
                <a:lnTo>
                  <a:pt x="43434" y="57911"/>
                </a:lnTo>
                <a:lnTo>
                  <a:pt x="43434" y="28956"/>
                </a:lnTo>
                <a:lnTo>
                  <a:pt x="83945" y="28956"/>
                </a:lnTo>
                <a:lnTo>
                  <a:pt x="83455" y="26526"/>
                </a:lnTo>
                <a:lnTo>
                  <a:pt x="74147" y="12720"/>
                </a:lnTo>
                <a:lnTo>
                  <a:pt x="60341" y="3412"/>
                </a:lnTo>
                <a:lnTo>
                  <a:pt x="43434" y="0"/>
                </a:lnTo>
                <a:close/>
              </a:path>
              <a:path w="377190" h="86995">
                <a:moveTo>
                  <a:pt x="333209" y="0"/>
                </a:moveTo>
                <a:lnTo>
                  <a:pt x="316302" y="3412"/>
                </a:lnTo>
                <a:lnTo>
                  <a:pt x="302496" y="12720"/>
                </a:lnTo>
                <a:lnTo>
                  <a:pt x="293188" y="26526"/>
                </a:lnTo>
                <a:lnTo>
                  <a:pt x="289775" y="43433"/>
                </a:lnTo>
                <a:lnTo>
                  <a:pt x="293188" y="60341"/>
                </a:lnTo>
                <a:lnTo>
                  <a:pt x="302496" y="74147"/>
                </a:lnTo>
                <a:lnTo>
                  <a:pt x="316302" y="83455"/>
                </a:lnTo>
                <a:lnTo>
                  <a:pt x="333209" y="86867"/>
                </a:lnTo>
                <a:lnTo>
                  <a:pt x="350117" y="83455"/>
                </a:lnTo>
                <a:lnTo>
                  <a:pt x="363923" y="74147"/>
                </a:lnTo>
                <a:lnTo>
                  <a:pt x="373230" y="60341"/>
                </a:lnTo>
                <a:lnTo>
                  <a:pt x="373721" y="57911"/>
                </a:lnTo>
                <a:lnTo>
                  <a:pt x="333209" y="57911"/>
                </a:lnTo>
                <a:lnTo>
                  <a:pt x="333209" y="28956"/>
                </a:lnTo>
                <a:lnTo>
                  <a:pt x="373721" y="28956"/>
                </a:lnTo>
                <a:lnTo>
                  <a:pt x="373230" y="26526"/>
                </a:lnTo>
                <a:lnTo>
                  <a:pt x="363923" y="12720"/>
                </a:lnTo>
                <a:lnTo>
                  <a:pt x="350117" y="3412"/>
                </a:lnTo>
                <a:lnTo>
                  <a:pt x="333209" y="0"/>
                </a:lnTo>
                <a:close/>
              </a:path>
              <a:path w="377190" h="86995">
                <a:moveTo>
                  <a:pt x="83945" y="28956"/>
                </a:moveTo>
                <a:lnTo>
                  <a:pt x="43434" y="28956"/>
                </a:lnTo>
                <a:lnTo>
                  <a:pt x="43434" y="57911"/>
                </a:lnTo>
                <a:lnTo>
                  <a:pt x="83945" y="57911"/>
                </a:lnTo>
                <a:lnTo>
                  <a:pt x="86867" y="43433"/>
                </a:lnTo>
                <a:lnTo>
                  <a:pt x="83945" y="28956"/>
                </a:lnTo>
                <a:close/>
              </a:path>
              <a:path w="377190" h="86995">
                <a:moveTo>
                  <a:pt x="292698" y="28956"/>
                </a:moveTo>
                <a:lnTo>
                  <a:pt x="83945" y="28956"/>
                </a:lnTo>
                <a:lnTo>
                  <a:pt x="86867" y="43433"/>
                </a:lnTo>
                <a:lnTo>
                  <a:pt x="83945" y="57911"/>
                </a:lnTo>
                <a:lnTo>
                  <a:pt x="292698" y="57911"/>
                </a:lnTo>
                <a:lnTo>
                  <a:pt x="289775" y="43433"/>
                </a:lnTo>
                <a:lnTo>
                  <a:pt x="292698" y="28956"/>
                </a:lnTo>
                <a:close/>
              </a:path>
              <a:path w="377190" h="86995">
                <a:moveTo>
                  <a:pt x="373721" y="28956"/>
                </a:moveTo>
                <a:lnTo>
                  <a:pt x="333209" y="28956"/>
                </a:lnTo>
                <a:lnTo>
                  <a:pt x="333209" y="57911"/>
                </a:lnTo>
                <a:lnTo>
                  <a:pt x="373721" y="57911"/>
                </a:lnTo>
                <a:lnTo>
                  <a:pt x="376643" y="43433"/>
                </a:lnTo>
                <a:lnTo>
                  <a:pt x="373721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14671" y="1400555"/>
            <a:ext cx="3224783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1915" y="1424939"/>
            <a:ext cx="3130550" cy="807720"/>
          </a:xfrm>
          <a:custGeom>
            <a:avLst/>
            <a:gdLst/>
            <a:ahLst/>
            <a:cxnLst/>
            <a:rect l="l" t="t" r="r" b="b"/>
            <a:pathLst>
              <a:path w="3130550" h="807719">
                <a:moveTo>
                  <a:pt x="1565148" y="0"/>
                </a:moveTo>
                <a:lnTo>
                  <a:pt x="1493507" y="415"/>
                </a:lnTo>
                <a:lnTo>
                  <a:pt x="1422694" y="1650"/>
                </a:lnTo>
                <a:lnTo>
                  <a:pt x="1352776" y="3687"/>
                </a:lnTo>
                <a:lnTo>
                  <a:pt x="1283822" y="6507"/>
                </a:lnTo>
                <a:lnTo>
                  <a:pt x="1215902" y="10094"/>
                </a:lnTo>
                <a:lnTo>
                  <a:pt x="1149085" y="14428"/>
                </a:lnTo>
                <a:lnTo>
                  <a:pt x="1083439" y="19493"/>
                </a:lnTo>
                <a:lnTo>
                  <a:pt x="1019035" y="25270"/>
                </a:lnTo>
                <a:lnTo>
                  <a:pt x="955940" y="31742"/>
                </a:lnTo>
                <a:lnTo>
                  <a:pt x="894225" y="38890"/>
                </a:lnTo>
                <a:lnTo>
                  <a:pt x="833958" y="46697"/>
                </a:lnTo>
                <a:lnTo>
                  <a:pt x="775208" y="55146"/>
                </a:lnTo>
                <a:lnTo>
                  <a:pt x="718044" y="64217"/>
                </a:lnTo>
                <a:lnTo>
                  <a:pt x="662535" y="73894"/>
                </a:lnTo>
                <a:lnTo>
                  <a:pt x="608752" y="84159"/>
                </a:lnTo>
                <a:lnTo>
                  <a:pt x="556761" y="94993"/>
                </a:lnTo>
                <a:lnTo>
                  <a:pt x="506634" y="106380"/>
                </a:lnTo>
                <a:lnTo>
                  <a:pt x="458438" y="118300"/>
                </a:lnTo>
                <a:lnTo>
                  <a:pt x="412243" y="130737"/>
                </a:lnTo>
                <a:lnTo>
                  <a:pt x="368118" y="143672"/>
                </a:lnTo>
                <a:lnTo>
                  <a:pt x="326132" y="157087"/>
                </a:lnTo>
                <a:lnTo>
                  <a:pt x="286354" y="170965"/>
                </a:lnTo>
                <a:lnTo>
                  <a:pt x="248853" y="185288"/>
                </a:lnTo>
                <a:lnTo>
                  <a:pt x="213698" y="200039"/>
                </a:lnTo>
                <a:lnTo>
                  <a:pt x="150704" y="230749"/>
                </a:lnTo>
                <a:lnTo>
                  <a:pt x="97924" y="262953"/>
                </a:lnTo>
                <a:lnTo>
                  <a:pt x="55911" y="296509"/>
                </a:lnTo>
                <a:lnTo>
                  <a:pt x="25218" y="331274"/>
                </a:lnTo>
                <a:lnTo>
                  <a:pt x="6396" y="367105"/>
                </a:lnTo>
                <a:lnTo>
                  <a:pt x="0" y="403860"/>
                </a:lnTo>
                <a:lnTo>
                  <a:pt x="1610" y="422343"/>
                </a:lnTo>
                <a:lnTo>
                  <a:pt x="14288" y="458654"/>
                </a:lnTo>
                <a:lnTo>
                  <a:pt x="39115" y="493970"/>
                </a:lnTo>
                <a:lnTo>
                  <a:pt x="75537" y="528148"/>
                </a:lnTo>
                <a:lnTo>
                  <a:pt x="123003" y="561046"/>
                </a:lnTo>
                <a:lnTo>
                  <a:pt x="180959" y="592521"/>
                </a:lnTo>
                <a:lnTo>
                  <a:pt x="248853" y="622431"/>
                </a:lnTo>
                <a:lnTo>
                  <a:pt x="286354" y="636754"/>
                </a:lnTo>
                <a:lnTo>
                  <a:pt x="326132" y="650632"/>
                </a:lnTo>
                <a:lnTo>
                  <a:pt x="368118" y="664047"/>
                </a:lnTo>
                <a:lnTo>
                  <a:pt x="412243" y="676982"/>
                </a:lnTo>
                <a:lnTo>
                  <a:pt x="458438" y="689419"/>
                </a:lnTo>
                <a:lnTo>
                  <a:pt x="506634" y="701339"/>
                </a:lnTo>
                <a:lnTo>
                  <a:pt x="556761" y="712726"/>
                </a:lnTo>
                <a:lnTo>
                  <a:pt x="608752" y="723560"/>
                </a:lnTo>
                <a:lnTo>
                  <a:pt x="662535" y="733825"/>
                </a:lnTo>
                <a:lnTo>
                  <a:pt x="718044" y="743502"/>
                </a:lnTo>
                <a:lnTo>
                  <a:pt x="775207" y="752573"/>
                </a:lnTo>
                <a:lnTo>
                  <a:pt x="833958" y="761022"/>
                </a:lnTo>
                <a:lnTo>
                  <a:pt x="894225" y="768829"/>
                </a:lnTo>
                <a:lnTo>
                  <a:pt x="955940" y="775977"/>
                </a:lnTo>
                <a:lnTo>
                  <a:pt x="1019035" y="782449"/>
                </a:lnTo>
                <a:lnTo>
                  <a:pt x="1083439" y="788226"/>
                </a:lnTo>
                <a:lnTo>
                  <a:pt x="1149085" y="793291"/>
                </a:lnTo>
                <a:lnTo>
                  <a:pt x="1215902" y="797625"/>
                </a:lnTo>
                <a:lnTo>
                  <a:pt x="1283822" y="801212"/>
                </a:lnTo>
                <a:lnTo>
                  <a:pt x="1352776" y="804032"/>
                </a:lnTo>
                <a:lnTo>
                  <a:pt x="1422694" y="806069"/>
                </a:lnTo>
                <a:lnTo>
                  <a:pt x="1493507" y="807304"/>
                </a:lnTo>
                <a:lnTo>
                  <a:pt x="1565148" y="807720"/>
                </a:lnTo>
                <a:lnTo>
                  <a:pt x="1636788" y="807304"/>
                </a:lnTo>
                <a:lnTo>
                  <a:pt x="1707601" y="806069"/>
                </a:lnTo>
                <a:lnTo>
                  <a:pt x="1777519" y="804032"/>
                </a:lnTo>
                <a:lnTo>
                  <a:pt x="1846473" y="801212"/>
                </a:lnTo>
                <a:lnTo>
                  <a:pt x="1914393" y="797625"/>
                </a:lnTo>
                <a:lnTo>
                  <a:pt x="1981210" y="793291"/>
                </a:lnTo>
                <a:lnTo>
                  <a:pt x="2046856" y="788226"/>
                </a:lnTo>
                <a:lnTo>
                  <a:pt x="2111260" y="782449"/>
                </a:lnTo>
                <a:lnTo>
                  <a:pt x="2174355" y="775977"/>
                </a:lnTo>
                <a:lnTo>
                  <a:pt x="2236070" y="768829"/>
                </a:lnTo>
                <a:lnTo>
                  <a:pt x="2296337" y="761022"/>
                </a:lnTo>
                <a:lnTo>
                  <a:pt x="2355088" y="752573"/>
                </a:lnTo>
                <a:lnTo>
                  <a:pt x="2412251" y="743502"/>
                </a:lnTo>
                <a:lnTo>
                  <a:pt x="2467760" y="733825"/>
                </a:lnTo>
                <a:lnTo>
                  <a:pt x="2521543" y="723560"/>
                </a:lnTo>
                <a:lnTo>
                  <a:pt x="2573534" y="712726"/>
                </a:lnTo>
                <a:lnTo>
                  <a:pt x="2623661" y="701339"/>
                </a:lnTo>
                <a:lnTo>
                  <a:pt x="2671857" y="689419"/>
                </a:lnTo>
                <a:lnTo>
                  <a:pt x="2718052" y="676982"/>
                </a:lnTo>
                <a:lnTo>
                  <a:pt x="2762177" y="664047"/>
                </a:lnTo>
                <a:lnTo>
                  <a:pt x="2804163" y="650632"/>
                </a:lnTo>
                <a:lnTo>
                  <a:pt x="2843941" y="636754"/>
                </a:lnTo>
                <a:lnTo>
                  <a:pt x="2881442" y="622431"/>
                </a:lnTo>
                <a:lnTo>
                  <a:pt x="2916597" y="607680"/>
                </a:lnTo>
                <a:lnTo>
                  <a:pt x="2979591" y="576970"/>
                </a:lnTo>
                <a:lnTo>
                  <a:pt x="3032371" y="544766"/>
                </a:lnTo>
                <a:lnTo>
                  <a:pt x="3074384" y="511210"/>
                </a:lnTo>
                <a:lnTo>
                  <a:pt x="3105077" y="476445"/>
                </a:lnTo>
                <a:lnTo>
                  <a:pt x="3123899" y="440614"/>
                </a:lnTo>
                <a:lnTo>
                  <a:pt x="3130295" y="403860"/>
                </a:lnTo>
                <a:lnTo>
                  <a:pt x="3128685" y="385376"/>
                </a:lnTo>
                <a:lnTo>
                  <a:pt x="3116007" y="349065"/>
                </a:lnTo>
                <a:lnTo>
                  <a:pt x="3091180" y="313749"/>
                </a:lnTo>
                <a:lnTo>
                  <a:pt x="3054758" y="279571"/>
                </a:lnTo>
                <a:lnTo>
                  <a:pt x="3007292" y="246673"/>
                </a:lnTo>
                <a:lnTo>
                  <a:pt x="2949336" y="215198"/>
                </a:lnTo>
                <a:lnTo>
                  <a:pt x="2881442" y="185288"/>
                </a:lnTo>
                <a:lnTo>
                  <a:pt x="2843941" y="170965"/>
                </a:lnTo>
                <a:lnTo>
                  <a:pt x="2804163" y="157087"/>
                </a:lnTo>
                <a:lnTo>
                  <a:pt x="2762177" y="143672"/>
                </a:lnTo>
                <a:lnTo>
                  <a:pt x="2718052" y="130737"/>
                </a:lnTo>
                <a:lnTo>
                  <a:pt x="2671857" y="118300"/>
                </a:lnTo>
                <a:lnTo>
                  <a:pt x="2623661" y="106380"/>
                </a:lnTo>
                <a:lnTo>
                  <a:pt x="2573534" y="94993"/>
                </a:lnTo>
                <a:lnTo>
                  <a:pt x="2521543" y="84159"/>
                </a:lnTo>
                <a:lnTo>
                  <a:pt x="2467760" y="73894"/>
                </a:lnTo>
                <a:lnTo>
                  <a:pt x="2412251" y="64217"/>
                </a:lnTo>
                <a:lnTo>
                  <a:pt x="2355088" y="55146"/>
                </a:lnTo>
                <a:lnTo>
                  <a:pt x="2296337" y="46697"/>
                </a:lnTo>
                <a:lnTo>
                  <a:pt x="2236070" y="38890"/>
                </a:lnTo>
                <a:lnTo>
                  <a:pt x="2174355" y="31742"/>
                </a:lnTo>
                <a:lnTo>
                  <a:pt x="2111260" y="25270"/>
                </a:lnTo>
                <a:lnTo>
                  <a:pt x="2046856" y="19493"/>
                </a:lnTo>
                <a:lnTo>
                  <a:pt x="1981210" y="14428"/>
                </a:lnTo>
                <a:lnTo>
                  <a:pt x="1914393" y="10094"/>
                </a:lnTo>
                <a:lnTo>
                  <a:pt x="1846473" y="6507"/>
                </a:lnTo>
                <a:lnTo>
                  <a:pt x="1777519" y="3687"/>
                </a:lnTo>
                <a:lnTo>
                  <a:pt x="1707601" y="1650"/>
                </a:lnTo>
                <a:lnTo>
                  <a:pt x="1636788" y="415"/>
                </a:lnTo>
                <a:lnTo>
                  <a:pt x="15651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1915" y="1424939"/>
            <a:ext cx="3130550" cy="807720"/>
          </a:xfrm>
          <a:custGeom>
            <a:avLst/>
            <a:gdLst/>
            <a:ahLst/>
            <a:cxnLst/>
            <a:rect l="l" t="t" r="r" b="b"/>
            <a:pathLst>
              <a:path w="3130550" h="807719">
                <a:moveTo>
                  <a:pt x="0" y="403860"/>
                </a:moveTo>
                <a:lnTo>
                  <a:pt x="14288" y="349065"/>
                </a:lnTo>
                <a:lnTo>
                  <a:pt x="39115" y="313749"/>
                </a:lnTo>
                <a:lnTo>
                  <a:pt x="75537" y="279571"/>
                </a:lnTo>
                <a:lnTo>
                  <a:pt x="123003" y="246673"/>
                </a:lnTo>
                <a:lnTo>
                  <a:pt x="180959" y="215198"/>
                </a:lnTo>
                <a:lnTo>
                  <a:pt x="248853" y="185288"/>
                </a:lnTo>
                <a:lnTo>
                  <a:pt x="286354" y="170965"/>
                </a:lnTo>
                <a:lnTo>
                  <a:pt x="326132" y="157087"/>
                </a:lnTo>
                <a:lnTo>
                  <a:pt x="368118" y="143672"/>
                </a:lnTo>
                <a:lnTo>
                  <a:pt x="412243" y="130737"/>
                </a:lnTo>
                <a:lnTo>
                  <a:pt x="458438" y="118300"/>
                </a:lnTo>
                <a:lnTo>
                  <a:pt x="506634" y="106380"/>
                </a:lnTo>
                <a:lnTo>
                  <a:pt x="556761" y="94993"/>
                </a:lnTo>
                <a:lnTo>
                  <a:pt x="608752" y="84159"/>
                </a:lnTo>
                <a:lnTo>
                  <a:pt x="662535" y="73894"/>
                </a:lnTo>
                <a:lnTo>
                  <a:pt x="718044" y="64217"/>
                </a:lnTo>
                <a:lnTo>
                  <a:pt x="775208" y="55146"/>
                </a:lnTo>
                <a:lnTo>
                  <a:pt x="833958" y="46697"/>
                </a:lnTo>
                <a:lnTo>
                  <a:pt x="894225" y="38890"/>
                </a:lnTo>
                <a:lnTo>
                  <a:pt x="955940" y="31742"/>
                </a:lnTo>
                <a:lnTo>
                  <a:pt x="1019035" y="25270"/>
                </a:lnTo>
                <a:lnTo>
                  <a:pt x="1083439" y="19493"/>
                </a:lnTo>
                <a:lnTo>
                  <a:pt x="1149085" y="14428"/>
                </a:lnTo>
                <a:lnTo>
                  <a:pt x="1215902" y="10094"/>
                </a:lnTo>
                <a:lnTo>
                  <a:pt x="1283822" y="6507"/>
                </a:lnTo>
                <a:lnTo>
                  <a:pt x="1352776" y="3687"/>
                </a:lnTo>
                <a:lnTo>
                  <a:pt x="1422694" y="1650"/>
                </a:lnTo>
                <a:lnTo>
                  <a:pt x="1493507" y="415"/>
                </a:lnTo>
                <a:lnTo>
                  <a:pt x="1565148" y="0"/>
                </a:lnTo>
                <a:lnTo>
                  <a:pt x="1636788" y="415"/>
                </a:lnTo>
                <a:lnTo>
                  <a:pt x="1707601" y="1650"/>
                </a:lnTo>
                <a:lnTo>
                  <a:pt x="1777519" y="3687"/>
                </a:lnTo>
                <a:lnTo>
                  <a:pt x="1846473" y="6507"/>
                </a:lnTo>
                <a:lnTo>
                  <a:pt x="1914393" y="10094"/>
                </a:lnTo>
                <a:lnTo>
                  <a:pt x="1981210" y="14428"/>
                </a:lnTo>
                <a:lnTo>
                  <a:pt x="2046856" y="19493"/>
                </a:lnTo>
                <a:lnTo>
                  <a:pt x="2111260" y="25270"/>
                </a:lnTo>
                <a:lnTo>
                  <a:pt x="2174355" y="31742"/>
                </a:lnTo>
                <a:lnTo>
                  <a:pt x="2236070" y="38890"/>
                </a:lnTo>
                <a:lnTo>
                  <a:pt x="2296337" y="46697"/>
                </a:lnTo>
                <a:lnTo>
                  <a:pt x="2355088" y="55146"/>
                </a:lnTo>
                <a:lnTo>
                  <a:pt x="2412251" y="64217"/>
                </a:lnTo>
                <a:lnTo>
                  <a:pt x="2467760" y="73894"/>
                </a:lnTo>
                <a:lnTo>
                  <a:pt x="2521543" y="84159"/>
                </a:lnTo>
                <a:lnTo>
                  <a:pt x="2573534" y="94993"/>
                </a:lnTo>
                <a:lnTo>
                  <a:pt x="2623661" y="106380"/>
                </a:lnTo>
                <a:lnTo>
                  <a:pt x="2671857" y="118300"/>
                </a:lnTo>
                <a:lnTo>
                  <a:pt x="2718052" y="130737"/>
                </a:lnTo>
                <a:lnTo>
                  <a:pt x="2762177" y="143672"/>
                </a:lnTo>
                <a:lnTo>
                  <a:pt x="2804163" y="157087"/>
                </a:lnTo>
                <a:lnTo>
                  <a:pt x="2843941" y="170965"/>
                </a:lnTo>
                <a:lnTo>
                  <a:pt x="2881442" y="185288"/>
                </a:lnTo>
                <a:lnTo>
                  <a:pt x="2916597" y="200039"/>
                </a:lnTo>
                <a:lnTo>
                  <a:pt x="2979591" y="230749"/>
                </a:lnTo>
                <a:lnTo>
                  <a:pt x="3032371" y="262953"/>
                </a:lnTo>
                <a:lnTo>
                  <a:pt x="3074384" y="296509"/>
                </a:lnTo>
                <a:lnTo>
                  <a:pt x="3105077" y="331274"/>
                </a:lnTo>
                <a:lnTo>
                  <a:pt x="3123899" y="367105"/>
                </a:lnTo>
                <a:lnTo>
                  <a:pt x="3130295" y="403860"/>
                </a:lnTo>
                <a:lnTo>
                  <a:pt x="3128685" y="422343"/>
                </a:lnTo>
                <a:lnTo>
                  <a:pt x="3116007" y="458654"/>
                </a:lnTo>
                <a:lnTo>
                  <a:pt x="3091180" y="493970"/>
                </a:lnTo>
                <a:lnTo>
                  <a:pt x="3054758" y="528148"/>
                </a:lnTo>
                <a:lnTo>
                  <a:pt x="3007292" y="561046"/>
                </a:lnTo>
                <a:lnTo>
                  <a:pt x="2949336" y="592521"/>
                </a:lnTo>
                <a:lnTo>
                  <a:pt x="2881442" y="622431"/>
                </a:lnTo>
                <a:lnTo>
                  <a:pt x="2843941" y="636754"/>
                </a:lnTo>
                <a:lnTo>
                  <a:pt x="2804163" y="650632"/>
                </a:lnTo>
                <a:lnTo>
                  <a:pt x="2762177" y="664047"/>
                </a:lnTo>
                <a:lnTo>
                  <a:pt x="2718052" y="676982"/>
                </a:lnTo>
                <a:lnTo>
                  <a:pt x="2671857" y="689419"/>
                </a:lnTo>
                <a:lnTo>
                  <a:pt x="2623661" y="701339"/>
                </a:lnTo>
                <a:lnTo>
                  <a:pt x="2573534" y="712726"/>
                </a:lnTo>
                <a:lnTo>
                  <a:pt x="2521543" y="723560"/>
                </a:lnTo>
                <a:lnTo>
                  <a:pt x="2467760" y="733825"/>
                </a:lnTo>
                <a:lnTo>
                  <a:pt x="2412251" y="743502"/>
                </a:lnTo>
                <a:lnTo>
                  <a:pt x="2355088" y="752573"/>
                </a:lnTo>
                <a:lnTo>
                  <a:pt x="2296337" y="761022"/>
                </a:lnTo>
                <a:lnTo>
                  <a:pt x="2236070" y="768829"/>
                </a:lnTo>
                <a:lnTo>
                  <a:pt x="2174355" y="775977"/>
                </a:lnTo>
                <a:lnTo>
                  <a:pt x="2111260" y="782449"/>
                </a:lnTo>
                <a:lnTo>
                  <a:pt x="2046856" y="788226"/>
                </a:lnTo>
                <a:lnTo>
                  <a:pt x="1981210" y="793291"/>
                </a:lnTo>
                <a:lnTo>
                  <a:pt x="1914393" y="797625"/>
                </a:lnTo>
                <a:lnTo>
                  <a:pt x="1846473" y="801212"/>
                </a:lnTo>
                <a:lnTo>
                  <a:pt x="1777519" y="804032"/>
                </a:lnTo>
                <a:lnTo>
                  <a:pt x="1707601" y="806069"/>
                </a:lnTo>
                <a:lnTo>
                  <a:pt x="1636788" y="807304"/>
                </a:lnTo>
                <a:lnTo>
                  <a:pt x="1565148" y="807720"/>
                </a:lnTo>
                <a:lnTo>
                  <a:pt x="1493507" y="807304"/>
                </a:lnTo>
                <a:lnTo>
                  <a:pt x="1422694" y="806069"/>
                </a:lnTo>
                <a:lnTo>
                  <a:pt x="1352776" y="804032"/>
                </a:lnTo>
                <a:lnTo>
                  <a:pt x="1283822" y="801212"/>
                </a:lnTo>
                <a:lnTo>
                  <a:pt x="1215902" y="797625"/>
                </a:lnTo>
                <a:lnTo>
                  <a:pt x="1149085" y="793291"/>
                </a:lnTo>
                <a:lnTo>
                  <a:pt x="1083439" y="788226"/>
                </a:lnTo>
                <a:lnTo>
                  <a:pt x="1019035" y="782449"/>
                </a:lnTo>
                <a:lnTo>
                  <a:pt x="955940" y="775977"/>
                </a:lnTo>
                <a:lnTo>
                  <a:pt x="894225" y="768829"/>
                </a:lnTo>
                <a:lnTo>
                  <a:pt x="833958" y="761022"/>
                </a:lnTo>
                <a:lnTo>
                  <a:pt x="775207" y="752573"/>
                </a:lnTo>
                <a:lnTo>
                  <a:pt x="718044" y="743502"/>
                </a:lnTo>
                <a:lnTo>
                  <a:pt x="662535" y="733825"/>
                </a:lnTo>
                <a:lnTo>
                  <a:pt x="608752" y="723560"/>
                </a:lnTo>
                <a:lnTo>
                  <a:pt x="556761" y="712726"/>
                </a:lnTo>
                <a:lnTo>
                  <a:pt x="506634" y="701339"/>
                </a:lnTo>
                <a:lnTo>
                  <a:pt x="458438" y="689419"/>
                </a:lnTo>
                <a:lnTo>
                  <a:pt x="412243" y="676982"/>
                </a:lnTo>
                <a:lnTo>
                  <a:pt x="368118" y="664047"/>
                </a:lnTo>
                <a:lnTo>
                  <a:pt x="326132" y="650632"/>
                </a:lnTo>
                <a:lnTo>
                  <a:pt x="286354" y="636754"/>
                </a:lnTo>
                <a:lnTo>
                  <a:pt x="248853" y="622431"/>
                </a:lnTo>
                <a:lnTo>
                  <a:pt x="213698" y="607680"/>
                </a:lnTo>
                <a:lnTo>
                  <a:pt x="150704" y="576970"/>
                </a:lnTo>
                <a:lnTo>
                  <a:pt x="97924" y="544766"/>
                </a:lnTo>
                <a:lnTo>
                  <a:pt x="55911" y="511210"/>
                </a:lnTo>
                <a:lnTo>
                  <a:pt x="25218" y="476445"/>
                </a:lnTo>
                <a:lnTo>
                  <a:pt x="6396" y="440614"/>
                </a:lnTo>
                <a:lnTo>
                  <a:pt x="0" y="403860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13908" y="1686178"/>
            <a:ext cx="12319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4671" y="3686555"/>
            <a:ext cx="3224783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61915" y="3710940"/>
            <a:ext cx="3130550" cy="809625"/>
          </a:xfrm>
          <a:custGeom>
            <a:avLst/>
            <a:gdLst/>
            <a:ahLst/>
            <a:cxnLst/>
            <a:rect l="l" t="t" r="r" b="b"/>
            <a:pathLst>
              <a:path w="3130550" h="809625">
                <a:moveTo>
                  <a:pt x="1565148" y="0"/>
                </a:moveTo>
                <a:lnTo>
                  <a:pt x="1493507" y="416"/>
                </a:lnTo>
                <a:lnTo>
                  <a:pt x="1422694" y="1653"/>
                </a:lnTo>
                <a:lnTo>
                  <a:pt x="1352776" y="3692"/>
                </a:lnTo>
                <a:lnTo>
                  <a:pt x="1283822" y="6517"/>
                </a:lnTo>
                <a:lnTo>
                  <a:pt x="1215902" y="10108"/>
                </a:lnTo>
                <a:lnTo>
                  <a:pt x="1149085" y="14449"/>
                </a:lnTo>
                <a:lnTo>
                  <a:pt x="1083439" y="19522"/>
                </a:lnTo>
                <a:lnTo>
                  <a:pt x="1019035" y="25308"/>
                </a:lnTo>
                <a:lnTo>
                  <a:pt x="955940" y="31789"/>
                </a:lnTo>
                <a:lnTo>
                  <a:pt x="894225" y="38949"/>
                </a:lnTo>
                <a:lnTo>
                  <a:pt x="833958" y="46768"/>
                </a:lnTo>
                <a:lnTo>
                  <a:pt x="775208" y="55230"/>
                </a:lnTo>
                <a:lnTo>
                  <a:pt x="718044" y="64317"/>
                </a:lnTo>
                <a:lnTo>
                  <a:pt x="662535" y="74010"/>
                </a:lnTo>
                <a:lnTo>
                  <a:pt x="608752" y="84291"/>
                </a:lnTo>
                <a:lnTo>
                  <a:pt x="556761" y="95144"/>
                </a:lnTo>
                <a:lnTo>
                  <a:pt x="506634" y="106550"/>
                </a:lnTo>
                <a:lnTo>
                  <a:pt x="458438" y="118491"/>
                </a:lnTo>
                <a:lnTo>
                  <a:pt x="412243" y="130949"/>
                </a:lnTo>
                <a:lnTo>
                  <a:pt x="368118" y="143907"/>
                </a:lnTo>
                <a:lnTo>
                  <a:pt x="326132" y="157346"/>
                </a:lnTo>
                <a:lnTo>
                  <a:pt x="286354" y="171250"/>
                </a:lnTo>
                <a:lnTo>
                  <a:pt x="248853" y="185599"/>
                </a:lnTo>
                <a:lnTo>
                  <a:pt x="213698" y="200377"/>
                </a:lnTo>
                <a:lnTo>
                  <a:pt x="150704" y="231146"/>
                </a:lnTo>
                <a:lnTo>
                  <a:pt x="97924" y="263414"/>
                </a:lnTo>
                <a:lnTo>
                  <a:pt x="55911" y="297038"/>
                </a:lnTo>
                <a:lnTo>
                  <a:pt x="25218" y="331876"/>
                </a:lnTo>
                <a:lnTo>
                  <a:pt x="6396" y="367785"/>
                </a:lnTo>
                <a:lnTo>
                  <a:pt x="0" y="404622"/>
                </a:lnTo>
                <a:lnTo>
                  <a:pt x="1610" y="423147"/>
                </a:lnTo>
                <a:lnTo>
                  <a:pt x="14288" y="459538"/>
                </a:lnTo>
                <a:lnTo>
                  <a:pt x="39115" y="494929"/>
                </a:lnTo>
                <a:lnTo>
                  <a:pt x="75537" y="529177"/>
                </a:lnTo>
                <a:lnTo>
                  <a:pt x="123003" y="562141"/>
                </a:lnTo>
                <a:lnTo>
                  <a:pt x="180959" y="593677"/>
                </a:lnTo>
                <a:lnTo>
                  <a:pt x="248853" y="623644"/>
                </a:lnTo>
                <a:lnTo>
                  <a:pt x="286354" y="637993"/>
                </a:lnTo>
                <a:lnTo>
                  <a:pt x="326132" y="651897"/>
                </a:lnTo>
                <a:lnTo>
                  <a:pt x="368118" y="665336"/>
                </a:lnTo>
                <a:lnTo>
                  <a:pt x="412243" y="678294"/>
                </a:lnTo>
                <a:lnTo>
                  <a:pt x="458438" y="690753"/>
                </a:lnTo>
                <a:lnTo>
                  <a:pt x="506634" y="702693"/>
                </a:lnTo>
                <a:lnTo>
                  <a:pt x="556761" y="714099"/>
                </a:lnTo>
                <a:lnTo>
                  <a:pt x="608752" y="724952"/>
                </a:lnTo>
                <a:lnTo>
                  <a:pt x="662535" y="735233"/>
                </a:lnTo>
                <a:lnTo>
                  <a:pt x="718044" y="744926"/>
                </a:lnTo>
                <a:lnTo>
                  <a:pt x="775207" y="754013"/>
                </a:lnTo>
                <a:lnTo>
                  <a:pt x="833958" y="762475"/>
                </a:lnTo>
                <a:lnTo>
                  <a:pt x="894225" y="770294"/>
                </a:lnTo>
                <a:lnTo>
                  <a:pt x="955940" y="777454"/>
                </a:lnTo>
                <a:lnTo>
                  <a:pt x="1019035" y="783935"/>
                </a:lnTo>
                <a:lnTo>
                  <a:pt x="1083439" y="789721"/>
                </a:lnTo>
                <a:lnTo>
                  <a:pt x="1149085" y="794794"/>
                </a:lnTo>
                <a:lnTo>
                  <a:pt x="1215902" y="799135"/>
                </a:lnTo>
                <a:lnTo>
                  <a:pt x="1283822" y="802726"/>
                </a:lnTo>
                <a:lnTo>
                  <a:pt x="1352776" y="805551"/>
                </a:lnTo>
                <a:lnTo>
                  <a:pt x="1422694" y="807590"/>
                </a:lnTo>
                <a:lnTo>
                  <a:pt x="1493507" y="808827"/>
                </a:lnTo>
                <a:lnTo>
                  <a:pt x="1565148" y="809244"/>
                </a:lnTo>
                <a:lnTo>
                  <a:pt x="1636788" y="808827"/>
                </a:lnTo>
                <a:lnTo>
                  <a:pt x="1707601" y="807590"/>
                </a:lnTo>
                <a:lnTo>
                  <a:pt x="1777519" y="805551"/>
                </a:lnTo>
                <a:lnTo>
                  <a:pt x="1846473" y="802726"/>
                </a:lnTo>
                <a:lnTo>
                  <a:pt x="1914393" y="799135"/>
                </a:lnTo>
                <a:lnTo>
                  <a:pt x="1981210" y="794794"/>
                </a:lnTo>
                <a:lnTo>
                  <a:pt x="2046856" y="789721"/>
                </a:lnTo>
                <a:lnTo>
                  <a:pt x="2111260" y="783935"/>
                </a:lnTo>
                <a:lnTo>
                  <a:pt x="2174355" y="777454"/>
                </a:lnTo>
                <a:lnTo>
                  <a:pt x="2236070" y="770294"/>
                </a:lnTo>
                <a:lnTo>
                  <a:pt x="2296337" y="762475"/>
                </a:lnTo>
                <a:lnTo>
                  <a:pt x="2355088" y="754013"/>
                </a:lnTo>
                <a:lnTo>
                  <a:pt x="2412251" y="744926"/>
                </a:lnTo>
                <a:lnTo>
                  <a:pt x="2467760" y="735233"/>
                </a:lnTo>
                <a:lnTo>
                  <a:pt x="2521543" y="724952"/>
                </a:lnTo>
                <a:lnTo>
                  <a:pt x="2573534" y="714099"/>
                </a:lnTo>
                <a:lnTo>
                  <a:pt x="2623661" y="702693"/>
                </a:lnTo>
                <a:lnTo>
                  <a:pt x="2671857" y="690752"/>
                </a:lnTo>
                <a:lnTo>
                  <a:pt x="2718052" y="678294"/>
                </a:lnTo>
                <a:lnTo>
                  <a:pt x="2762177" y="665336"/>
                </a:lnTo>
                <a:lnTo>
                  <a:pt x="2804163" y="651897"/>
                </a:lnTo>
                <a:lnTo>
                  <a:pt x="2843941" y="637993"/>
                </a:lnTo>
                <a:lnTo>
                  <a:pt x="2881442" y="623644"/>
                </a:lnTo>
                <a:lnTo>
                  <a:pt x="2916597" y="608866"/>
                </a:lnTo>
                <a:lnTo>
                  <a:pt x="2979591" y="578097"/>
                </a:lnTo>
                <a:lnTo>
                  <a:pt x="3032371" y="545829"/>
                </a:lnTo>
                <a:lnTo>
                  <a:pt x="3074384" y="512205"/>
                </a:lnTo>
                <a:lnTo>
                  <a:pt x="3105077" y="477367"/>
                </a:lnTo>
                <a:lnTo>
                  <a:pt x="3123899" y="441458"/>
                </a:lnTo>
                <a:lnTo>
                  <a:pt x="3130295" y="404622"/>
                </a:lnTo>
                <a:lnTo>
                  <a:pt x="3128685" y="386096"/>
                </a:lnTo>
                <a:lnTo>
                  <a:pt x="3116007" y="349705"/>
                </a:lnTo>
                <a:lnTo>
                  <a:pt x="3091180" y="314314"/>
                </a:lnTo>
                <a:lnTo>
                  <a:pt x="3054758" y="280066"/>
                </a:lnTo>
                <a:lnTo>
                  <a:pt x="3007292" y="247102"/>
                </a:lnTo>
                <a:lnTo>
                  <a:pt x="2949336" y="215566"/>
                </a:lnTo>
                <a:lnTo>
                  <a:pt x="2881442" y="185599"/>
                </a:lnTo>
                <a:lnTo>
                  <a:pt x="2843941" y="171250"/>
                </a:lnTo>
                <a:lnTo>
                  <a:pt x="2804163" y="157346"/>
                </a:lnTo>
                <a:lnTo>
                  <a:pt x="2762177" y="143907"/>
                </a:lnTo>
                <a:lnTo>
                  <a:pt x="2718052" y="130949"/>
                </a:lnTo>
                <a:lnTo>
                  <a:pt x="2671857" y="118490"/>
                </a:lnTo>
                <a:lnTo>
                  <a:pt x="2623661" y="106550"/>
                </a:lnTo>
                <a:lnTo>
                  <a:pt x="2573534" y="95144"/>
                </a:lnTo>
                <a:lnTo>
                  <a:pt x="2521543" y="84291"/>
                </a:lnTo>
                <a:lnTo>
                  <a:pt x="2467760" y="74010"/>
                </a:lnTo>
                <a:lnTo>
                  <a:pt x="2412251" y="64317"/>
                </a:lnTo>
                <a:lnTo>
                  <a:pt x="2355088" y="55230"/>
                </a:lnTo>
                <a:lnTo>
                  <a:pt x="2296337" y="46768"/>
                </a:lnTo>
                <a:lnTo>
                  <a:pt x="2236070" y="38949"/>
                </a:lnTo>
                <a:lnTo>
                  <a:pt x="2174355" y="31789"/>
                </a:lnTo>
                <a:lnTo>
                  <a:pt x="2111260" y="25308"/>
                </a:lnTo>
                <a:lnTo>
                  <a:pt x="2046856" y="19522"/>
                </a:lnTo>
                <a:lnTo>
                  <a:pt x="1981210" y="14449"/>
                </a:lnTo>
                <a:lnTo>
                  <a:pt x="1914393" y="10108"/>
                </a:lnTo>
                <a:lnTo>
                  <a:pt x="1846473" y="6517"/>
                </a:lnTo>
                <a:lnTo>
                  <a:pt x="1777519" y="3692"/>
                </a:lnTo>
                <a:lnTo>
                  <a:pt x="1707601" y="1653"/>
                </a:lnTo>
                <a:lnTo>
                  <a:pt x="1636788" y="416"/>
                </a:lnTo>
                <a:lnTo>
                  <a:pt x="15651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61915" y="3710940"/>
            <a:ext cx="3130550" cy="809625"/>
          </a:xfrm>
          <a:custGeom>
            <a:avLst/>
            <a:gdLst/>
            <a:ahLst/>
            <a:cxnLst/>
            <a:rect l="l" t="t" r="r" b="b"/>
            <a:pathLst>
              <a:path w="3130550" h="809625">
                <a:moveTo>
                  <a:pt x="0" y="404622"/>
                </a:moveTo>
                <a:lnTo>
                  <a:pt x="14288" y="349705"/>
                </a:lnTo>
                <a:lnTo>
                  <a:pt x="39115" y="314314"/>
                </a:lnTo>
                <a:lnTo>
                  <a:pt x="75537" y="280066"/>
                </a:lnTo>
                <a:lnTo>
                  <a:pt x="123003" y="247102"/>
                </a:lnTo>
                <a:lnTo>
                  <a:pt x="180959" y="215566"/>
                </a:lnTo>
                <a:lnTo>
                  <a:pt x="248853" y="185599"/>
                </a:lnTo>
                <a:lnTo>
                  <a:pt x="286354" y="171250"/>
                </a:lnTo>
                <a:lnTo>
                  <a:pt x="326132" y="157346"/>
                </a:lnTo>
                <a:lnTo>
                  <a:pt x="368118" y="143907"/>
                </a:lnTo>
                <a:lnTo>
                  <a:pt x="412243" y="130949"/>
                </a:lnTo>
                <a:lnTo>
                  <a:pt x="458438" y="118491"/>
                </a:lnTo>
                <a:lnTo>
                  <a:pt x="506634" y="106550"/>
                </a:lnTo>
                <a:lnTo>
                  <a:pt x="556761" y="95144"/>
                </a:lnTo>
                <a:lnTo>
                  <a:pt x="608752" y="84291"/>
                </a:lnTo>
                <a:lnTo>
                  <a:pt x="662535" y="74010"/>
                </a:lnTo>
                <a:lnTo>
                  <a:pt x="718044" y="64317"/>
                </a:lnTo>
                <a:lnTo>
                  <a:pt x="775208" y="55230"/>
                </a:lnTo>
                <a:lnTo>
                  <a:pt x="833958" y="46768"/>
                </a:lnTo>
                <a:lnTo>
                  <a:pt x="894225" y="38949"/>
                </a:lnTo>
                <a:lnTo>
                  <a:pt x="955940" y="31789"/>
                </a:lnTo>
                <a:lnTo>
                  <a:pt x="1019035" y="25308"/>
                </a:lnTo>
                <a:lnTo>
                  <a:pt x="1083439" y="19522"/>
                </a:lnTo>
                <a:lnTo>
                  <a:pt x="1149085" y="14449"/>
                </a:lnTo>
                <a:lnTo>
                  <a:pt x="1215902" y="10108"/>
                </a:lnTo>
                <a:lnTo>
                  <a:pt x="1283822" y="6517"/>
                </a:lnTo>
                <a:lnTo>
                  <a:pt x="1352776" y="3692"/>
                </a:lnTo>
                <a:lnTo>
                  <a:pt x="1422694" y="1653"/>
                </a:lnTo>
                <a:lnTo>
                  <a:pt x="1493507" y="416"/>
                </a:lnTo>
                <a:lnTo>
                  <a:pt x="1565148" y="0"/>
                </a:lnTo>
                <a:lnTo>
                  <a:pt x="1636788" y="416"/>
                </a:lnTo>
                <a:lnTo>
                  <a:pt x="1707601" y="1653"/>
                </a:lnTo>
                <a:lnTo>
                  <a:pt x="1777519" y="3692"/>
                </a:lnTo>
                <a:lnTo>
                  <a:pt x="1846473" y="6517"/>
                </a:lnTo>
                <a:lnTo>
                  <a:pt x="1914393" y="10108"/>
                </a:lnTo>
                <a:lnTo>
                  <a:pt x="1981210" y="14449"/>
                </a:lnTo>
                <a:lnTo>
                  <a:pt x="2046856" y="19522"/>
                </a:lnTo>
                <a:lnTo>
                  <a:pt x="2111260" y="25308"/>
                </a:lnTo>
                <a:lnTo>
                  <a:pt x="2174355" y="31789"/>
                </a:lnTo>
                <a:lnTo>
                  <a:pt x="2236070" y="38949"/>
                </a:lnTo>
                <a:lnTo>
                  <a:pt x="2296337" y="46768"/>
                </a:lnTo>
                <a:lnTo>
                  <a:pt x="2355088" y="55230"/>
                </a:lnTo>
                <a:lnTo>
                  <a:pt x="2412251" y="64317"/>
                </a:lnTo>
                <a:lnTo>
                  <a:pt x="2467760" y="74010"/>
                </a:lnTo>
                <a:lnTo>
                  <a:pt x="2521543" y="84291"/>
                </a:lnTo>
                <a:lnTo>
                  <a:pt x="2573534" y="95144"/>
                </a:lnTo>
                <a:lnTo>
                  <a:pt x="2623661" y="106550"/>
                </a:lnTo>
                <a:lnTo>
                  <a:pt x="2671857" y="118490"/>
                </a:lnTo>
                <a:lnTo>
                  <a:pt x="2718052" y="130949"/>
                </a:lnTo>
                <a:lnTo>
                  <a:pt x="2762177" y="143907"/>
                </a:lnTo>
                <a:lnTo>
                  <a:pt x="2804163" y="157346"/>
                </a:lnTo>
                <a:lnTo>
                  <a:pt x="2843941" y="171250"/>
                </a:lnTo>
                <a:lnTo>
                  <a:pt x="2881442" y="185599"/>
                </a:lnTo>
                <a:lnTo>
                  <a:pt x="2916597" y="200377"/>
                </a:lnTo>
                <a:lnTo>
                  <a:pt x="2979591" y="231146"/>
                </a:lnTo>
                <a:lnTo>
                  <a:pt x="3032371" y="263414"/>
                </a:lnTo>
                <a:lnTo>
                  <a:pt x="3074384" y="297038"/>
                </a:lnTo>
                <a:lnTo>
                  <a:pt x="3105077" y="331876"/>
                </a:lnTo>
                <a:lnTo>
                  <a:pt x="3123899" y="367785"/>
                </a:lnTo>
                <a:lnTo>
                  <a:pt x="3130295" y="404622"/>
                </a:lnTo>
                <a:lnTo>
                  <a:pt x="3128685" y="423147"/>
                </a:lnTo>
                <a:lnTo>
                  <a:pt x="3116007" y="459538"/>
                </a:lnTo>
                <a:lnTo>
                  <a:pt x="3091180" y="494929"/>
                </a:lnTo>
                <a:lnTo>
                  <a:pt x="3054758" y="529177"/>
                </a:lnTo>
                <a:lnTo>
                  <a:pt x="3007292" y="562141"/>
                </a:lnTo>
                <a:lnTo>
                  <a:pt x="2949336" y="593677"/>
                </a:lnTo>
                <a:lnTo>
                  <a:pt x="2881442" y="623644"/>
                </a:lnTo>
                <a:lnTo>
                  <a:pt x="2843941" y="637993"/>
                </a:lnTo>
                <a:lnTo>
                  <a:pt x="2804163" y="651897"/>
                </a:lnTo>
                <a:lnTo>
                  <a:pt x="2762177" y="665336"/>
                </a:lnTo>
                <a:lnTo>
                  <a:pt x="2718052" y="678294"/>
                </a:lnTo>
                <a:lnTo>
                  <a:pt x="2671857" y="690752"/>
                </a:lnTo>
                <a:lnTo>
                  <a:pt x="2623661" y="702693"/>
                </a:lnTo>
                <a:lnTo>
                  <a:pt x="2573534" y="714099"/>
                </a:lnTo>
                <a:lnTo>
                  <a:pt x="2521543" y="724952"/>
                </a:lnTo>
                <a:lnTo>
                  <a:pt x="2467760" y="735233"/>
                </a:lnTo>
                <a:lnTo>
                  <a:pt x="2412251" y="744926"/>
                </a:lnTo>
                <a:lnTo>
                  <a:pt x="2355088" y="754013"/>
                </a:lnTo>
                <a:lnTo>
                  <a:pt x="2296337" y="762475"/>
                </a:lnTo>
                <a:lnTo>
                  <a:pt x="2236070" y="770294"/>
                </a:lnTo>
                <a:lnTo>
                  <a:pt x="2174355" y="777454"/>
                </a:lnTo>
                <a:lnTo>
                  <a:pt x="2111260" y="783935"/>
                </a:lnTo>
                <a:lnTo>
                  <a:pt x="2046856" y="789721"/>
                </a:lnTo>
                <a:lnTo>
                  <a:pt x="1981210" y="794794"/>
                </a:lnTo>
                <a:lnTo>
                  <a:pt x="1914393" y="799135"/>
                </a:lnTo>
                <a:lnTo>
                  <a:pt x="1846473" y="802726"/>
                </a:lnTo>
                <a:lnTo>
                  <a:pt x="1777519" y="805551"/>
                </a:lnTo>
                <a:lnTo>
                  <a:pt x="1707601" y="807590"/>
                </a:lnTo>
                <a:lnTo>
                  <a:pt x="1636788" y="808827"/>
                </a:lnTo>
                <a:lnTo>
                  <a:pt x="1565148" y="809244"/>
                </a:lnTo>
                <a:lnTo>
                  <a:pt x="1493507" y="808827"/>
                </a:lnTo>
                <a:lnTo>
                  <a:pt x="1422694" y="807590"/>
                </a:lnTo>
                <a:lnTo>
                  <a:pt x="1352776" y="805551"/>
                </a:lnTo>
                <a:lnTo>
                  <a:pt x="1283822" y="802726"/>
                </a:lnTo>
                <a:lnTo>
                  <a:pt x="1215902" y="799135"/>
                </a:lnTo>
                <a:lnTo>
                  <a:pt x="1149085" y="794794"/>
                </a:lnTo>
                <a:lnTo>
                  <a:pt x="1083439" y="789721"/>
                </a:lnTo>
                <a:lnTo>
                  <a:pt x="1019035" y="783935"/>
                </a:lnTo>
                <a:lnTo>
                  <a:pt x="955940" y="777454"/>
                </a:lnTo>
                <a:lnTo>
                  <a:pt x="894225" y="770294"/>
                </a:lnTo>
                <a:lnTo>
                  <a:pt x="833958" y="762475"/>
                </a:lnTo>
                <a:lnTo>
                  <a:pt x="775207" y="754013"/>
                </a:lnTo>
                <a:lnTo>
                  <a:pt x="718044" y="744926"/>
                </a:lnTo>
                <a:lnTo>
                  <a:pt x="662535" y="735233"/>
                </a:lnTo>
                <a:lnTo>
                  <a:pt x="608752" y="724952"/>
                </a:lnTo>
                <a:lnTo>
                  <a:pt x="556761" y="714099"/>
                </a:lnTo>
                <a:lnTo>
                  <a:pt x="506634" y="702693"/>
                </a:lnTo>
                <a:lnTo>
                  <a:pt x="458438" y="690753"/>
                </a:lnTo>
                <a:lnTo>
                  <a:pt x="412243" y="678294"/>
                </a:lnTo>
                <a:lnTo>
                  <a:pt x="368118" y="665336"/>
                </a:lnTo>
                <a:lnTo>
                  <a:pt x="326132" y="651897"/>
                </a:lnTo>
                <a:lnTo>
                  <a:pt x="286354" y="637993"/>
                </a:lnTo>
                <a:lnTo>
                  <a:pt x="248853" y="623644"/>
                </a:lnTo>
                <a:lnTo>
                  <a:pt x="213698" y="608866"/>
                </a:lnTo>
                <a:lnTo>
                  <a:pt x="150704" y="578097"/>
                </a:lnTo>
                <a:lnTo>
                  <a:pt x="97924" y="545829"/>
                </a:lnTo>
                <a:lnTo>
                  <a:pt x="55911" y="512205"/>
                </a:lnTo>
                <a:lnTo>
                  <a:pt x="25218" y="477367"/>
                </a:lnTo>
                <a:lnTo>
                  <a:pt x="6396" y="441458"/>
                </a:lnTo>
                <a:lnTo>
                  <a:pt x="0" y="404622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41923" y="3973703"/>
            <a:ext cx="9772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15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72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801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630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45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8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116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945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774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603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43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60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89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91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47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57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404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3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06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891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720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54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37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20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035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6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692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521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350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17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00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5836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665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494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323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15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980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809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63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467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29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124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595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78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961119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4384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34441" y="71754"/>
            <a:ext cx="118808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Outp</a:t>
            </a:r>
            <a:r>
              <a:rPr dirty="0" sz="2800" spc="-20"/>
              <a:t>u</a:t>
            </a:r>
            <a:r>
              <a:rPr dirty="0" sz="2800" spc="-5"/>
              <a:t>t</a:t>
            </a:r>
            <a:endParaRPr sz="2800"/>
          </a:p>
        </p:txBody>
      </p:sp>
      <p:sp>
        <p:nvSpPr>
          <p:cNvPr id="54" name="object 54"/>
          <p:cNvSpPr/>
          <p:nvPr/>
        </p:nvSpPr>
        <p:spPr>
          <a:xfrm>
            <a:off x="457200" y="1467611"/>
            <a:ext cx="8127492" cy="366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7991475" cy="385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Bootstrap's grid system allows up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------ columns across the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5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8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10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12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6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endParaRPr sz="1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Which of the following is a Bootstrap grid system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class?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15">
                <a:latin typeface="Arial"/>
                <a:cs typeface="Arial"/>
              </a:rPr>
              <a:t>xs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>
                <a:latin typeface="Arial"/>
                <a:cs typeface="Arial"/>
              </a:rPr>
              <a:t>sm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md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lg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5045075" cy="1749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Char char="•"/>
              <a:tabLst>
                <a:tab pos="243840" algn="l"/>
                <a:tab pos="244475" algn="l"/>
              </a:tabLst>
            </a:pPr>
            <a:r>
              <a:rPr dirty="0" sz="2000">
                <a:latin typeface="Arial"/>
                <a:cs typeface="Arial"/>
              </a:rPr>
              <a:t>In this module, you have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learnt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is a Bootstrap </a:t>
            </a:r>
            <a:r>
              <a:rPr dirty="0" sz="1800">
                <a:latin typeface="Arial"/>
                <a:cs typeface="Arial"/>
              </a:rPr>
              <a:t>Grid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lvl="1" marL="756285" indent="-286385">
              <a:lnSpc>
                <a:spcPct val="100000"/>
              </a:lnSpc>
              <a:spcBef>
                <a:spcPts val="129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work with </a:t>
            </a:r>
            <a:r>
              <a:rPr dirty="0" sz="1800" spc="-5">
                <a:latin typeface="Arial"/>
                <a:cs typeface="Arial"/>
              </a:rPr>
              <a:t>a Bootstrap </a:t>
            </a:r>
            <a:r>
              <a:rPr dirty="0" sz="1800">
                <a:latin typeface="Arial"/>
                <a:cs typeface="Arial"/>
              </a:rPr>
              <a:t>Grid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667255"/>
            <a:ext cx="1872995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" y="4471415"/>
            <a:ext cx="9134856" cy="217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1114" y="1405889"/>
            <a:ext cx="1905" cy="2753995"/>
          </a:xfrm>
          <a:custGeom>
            <a:avLst/>
            <a:gdLst/>
            <a:ahLst/>
            <a:cxnLst/>
            <a:rect l="l" t="t" r="r" b="b"/>
            <a:pathLst>
              <a:path w="1904" h="2753995">
                <a:moveTo>
                  <a:pt x="1650" y="0"/>
                </a:moveTo>
                <a:lnTo>
                  <a:pt x="0" y="2753995"/>
                </a:lnTo>
              </a:path>
            </a:pathLst>
          </a:custGeom>
          <a:ln w="19811">
            <a:solidFill>
              <a:srgbClr val="B5B6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9645" y="1805940"/>
            <a:ext cx="193865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003300"/>
                </a:solidFill>
              </a:rPr>
              <a:t>Thank</a:t>
            </a:r>
            <a:r>
              <a:rPr dirty="0" spc="-155">
                <a:solidFill>
                  <a:srgbClr val="003300"/>
                </a:solidFill>
              </a:rPr>
              <a:t> </a:t>
            </a:r>
            <a:r>
              <a:rPr dirty="0" spc="-75">
                <a:solidFill>
                  <a:srgbClr val="003300"/>
                </a:solidFill>
              </a:rPr>
              <a:t>You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45" y="1387602"/>
            <a:ext cx="3935729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BootStrap Grid </a:t>
            </a:r>
            <a:r>
              <a:rPr dirty="0" sz="2800" spc="-10" b="1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</a:t>
            </a:r>
            <a:r>
              <a:rPr dirty="0"/>
              <a:t>g</a:t>
            </a:r>
            <a:r>
              <a:rPr dirty="0" spc="-5"/>
              <a:t>enda</a:t>
            </a:r>
          </a:p>
        </p:txBody>
      </p:sp>
      <p:sp>
        <p:nvSpPr>
          <p:cNvPr id="4" name="object 4"/>
          <p:cNvSpPr/>
          <p:nvPr/>
        </p:nvSpPr>
        <p:spPr>
          <a:xfrm>
            <a:off x="458723" y="1231391"/>
            <a:ext cx="316992" cy="826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8502" y="1560194"/>
            <a:ext cx="80035" cy="183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pc="-5"/>
              <a:t>Obj</a:t>
            </a:r>
            <a:r>
              <a:rPr dirty="0" spc="-15"/>
              <a:t>e</a:t>
            </a:r>
            <a:r>
              <a:rPr dirty="0" spc="-5"/>
              <a:t>ct</a:t>
            </a:r>
            <a:r>
              <a:rPr dirty="0" spc="-10"/>
              <a:t>i</a:t>
            </a:r>
            <a:r>
              <a:rPr dirty="0" spc="-5"/>
              <a:t>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5625465" cy="1749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At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end of this module, you will be able to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learn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What </a:t>
            </a:r>
            <a:r>
              <a:rPr dirty="0" sz="1800" spc="-5">
                <a:latin typeface="Arial"/>
                <a:cs typeface="Arial"/>
              </a:rPr>
              <a:t>is a Bootstrap </a:t>
            </a:r>
            <a:r>
              <a:rPr dirty="0" sz="1800">
                <a:latin typeface="Arial"/>
                <a:cs typeface="Arial"/>
              </a:rPr>
              <a:t>Grid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129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work with </a:t>
            </a:r>
            <a:r>
              <a:rPr dirty="0" sz="1800" spc="-5">
                <a:latin typeface="Arial"/>
                <a:cs typeface="Arial"/>
              </a:rPr>
              <a:t>a Bootstrap </a:t>
            </a:r>
            <a:r>
              <a:rPr dirty="0" sz="1800">
                <a:latin typeface="Arial"/>
                <a:cs typeface="Arial"/>
              </a:rPr>
              <a:t>Grid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" y="4469891"/>
            <a:ext cx="913485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82711" y="106679"/>
            <a:ext cx="1043940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2273" y="2648203"/>
            <a:ext cx="4774565" cy="5264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00" spc="-5"/>
              <a:t>BootStrap Grid</a:t>
            </a:r>
            <a:r>
              <a:rPr dirty="0" sz="3400" spc="-25"/>
              <a:t> </a:t>
            </a:r>
            <a:r>
              <a:rPr dirty="0" sz="3400" spc="-5"/>
              <a:t>System</a:t>
            </a:r>
            <a:endParaRPr sz="3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Bootstrap </a:t>
            </a:r>
            <a:r>
              <a:rPr dirty="0" spc="-10"/>
              <a:t>Grid</a:t>
            </a:r>
            <a:r>
              <a:rPr dirty="0" spc="-45"/>
              <a:t> </a:t>
            </a:r>
            <a:r>
              <a:rPr dirty="0" spc="-5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5036"/>
            <a:ext cx="8155305" cy="391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indent="-231140">
              <a:lnSpc>
                <a:spcPct val="100000"/>
              </a:lnSpc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Bootstrap grid system provides an easy </a:t>
            </a:r>
            <a:r>
              <a:rPr dirty="0" sz="1800" spc="-15">
                <a:latin typeface="Arial"/>
                <a:cs typeface="Arial"/>
              </a:rPr>
              <a:t>way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10">
                <a:latin typeface="Arial"/>
                <a:cs typeface="Arial"/>
              </a:rPr>
              <a:t>layouts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15">
                <a:latin typeface="Arial"/>
                <a:cs typeface="Arial"/>
              </a:rPr>
              <a:t>web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129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Bootstrap grid system </a:t>
            </a:r>
            <a:r>
              <a:rPr dirty="0" sz="1800" spc="-15">
                <a:latin typeface="Arial"/>
                <a:cs typeface="Arial"/>
              </a:rPr>
              <a:t>allows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12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columns </a:t>
            </a:r>
            <a:r>
              <a:rPr dirty="0" sz="1800" spc="-5">
                <a:latin typeface="Arial"/>
                <a:cs typeface="Arial"/>
              </a:rPr>
              <a:t>across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43840" marR="5080" indent="-231140">
              <a:lnSpc>
                <a:spcPct val="100000"/>
              </a:lnSpc>
              <a:spcBef>
                <a:spcPts val="129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don’t </a:t>
            </a:r>
            <a:r>
              <a:rPr dirty="0" sz="1800" spc="-15">
                <a:latin typeface="Arial"/>
                <a:cs typeface="Arial"/>
              </a:rPr>
              <a:t>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use all 12 columns,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can group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columns together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15">
                <a:latin typeface="Arial"/>
                <a:cs typeface="Arial"/>
              </a:rPr>
              <a:t>wider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43840" marR="1045844" indent="-231140">
              <a:lnSpc>
                <a:spcPct val="100000"/>
              </a:lnSpc>
              <a:spcBef>
                <a:spcPts val="129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Bootstrap grid system is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responsive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columns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re-arrange  according </a:t>
            </a:r>
            <a:r>
              <a:rPr dirty="0" sz="1800">
                <a:latin typeface="Arial"/>
                <a:cs typeface="Arial"/>
              </a:rPr>
              <a:t>to the </a:t>
            </a:r>
            <a:r>
              <a:rPr dirty="0" sz="1800" spc="-5">
                <a:latin typeface="Arial"/>
                <a:cs typeface="Arial"/>
              </a:rPr>
              <a:t>screen size </a:t>
            </a:r>
            <a:r>
              <a:rPr dirty="0" sz="1800">
                <a:latin typeface="Arial"/>
                <a:cs typeface="Arial"/>
              </a:rPr>
              <a:t>of 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243840" marR="321945" indent="-231140">
              <a:lnSpc>
                <a:spcPct val="100000"/>
              </a:lnSpc>
              <a:spcBef>
                <a:spcPts val="129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a big screen,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contents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be organized in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respective columns, in  smaller screen,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content </a:t>
            </a:r>
            <a:r>
              <a:rPr dirty="0" sz="1800">
                <a:latin typeface="Arial"/>
                <a:cs typeface="Arial"/>
              </a:rPr>
              <a:t>items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be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stacked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top of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each</a:t>
            </a:r>
            <a:r>
              <a:rPr dirty="0" sz="1800" spc="1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pc="-5"/>
              <a:t>Grid system</a:t>
            </a:r>
            <a:r>
              <a:rPr dirty="0" spc="-40"/>
              <a:t> </a:t>
            </a:r>
            <a:r>
              <a:rPr dirty="0" spc="-5"/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021715"/>
            <a:ext cx="8241030" cy="522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Some Bootstrap grid system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rules: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Font typeface="Wingdings"/>
              <a:buChar char=""/>
              <a:tabLst>
                <a:tab pos="244475" algn="l"/>
              </a:tabLst>
            </a:pPr>
            <a:r>
              <a:rPr dirty="0" sz="1800" spc="-15">
                <a:latin typeface="Arial"/>
                <a:cs typeface="Arial"/>
              </a:rPr>
              <a:t>Rows </a:t>
            </a:r>
            <a:r>
              <a:rPr dirty="0" sz="1800">
                <a:latin typeface="Arial"/>
                <a:cs typeface="Arial"/>
              </a:rPr>
              <a:t>must </a:t>
            </a:r>
            <a:r>
              <a:rPr dirty="0" sz="1800" spc="-5">
                <a:latin typeface="Arial"/>
                <a:cs typeface="Arial"/>
              </a:rPr>
              <a:t>be placed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a .container (fixed-width) or .container-fluid</a:t>
            </a:r>
            <a:r>
              <a:rPr dirty="0" sz="1800" spc="2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(full-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width)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proper alignment and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padding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 spc="-15">
                <a:latin typeface="Arial"/>
                <a:cs typeface="Arial"/>
              </a:rPr>
              <a:t>rows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horizontal groups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43840" marR="5080" indent="-231140">
              <a:lnSpc>
                <a:spcPct val="100000"/>
              </a:lnSpc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Content should be placed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columns, and only columns </a:t>
            </a:r>
            <a:r>
              <a:rPr dirty="0" sz="1800">
                <a:latin typeface="Arial"/>
                <a:cs typeface="Arial"/>
              </a:rPr>
              <a:t>may </a:t>
            </a:r>
            <a:r>
              <a:rPr dirty="0" sz="1800" spc="-5">
                <a:latin typeface="Arial"/>
                <a:cs typeface="Arial"/>
              </a:rPr>
              <a:t>be immediate  children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43840" marR="13970" indent="-231140">
              <a:lnSpc>
                <a:spcPct val="100000"/>
              </a:lnSpc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Predefined classes like </a:t>
            </a:r>
            <a:r>
              <a:rPr dirty="0" sz="1800">
                <a:latin typeface="Arial"/>
                <a:cs typeface="Arial"/>
              </a:rPr>
              <a:t>.row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.col-sm-4 </a:t>
            </a:r>
            <a:r>
              <a:rPr dirty="0" sz="1800" spc="-5">
                <a:latin typeface="Arial"/>
                <a:cs typeface="Arial"/>
              </a:rPr>
              <a:t>are available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quickly making grid  </a:t>
            </a:r>
            <a:r>
              <a:rPr dirty="0" sz="1800" spc="-10">
                <a:latin typeface="Arial"/>
                <a:cs typeface="Arial"/>
              </a:rPr>
              <a:t>layouts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243840" marR="374015" indent="-2311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Columns create gutters (gaps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column content) via padding. </a:t>
            </a:r>
            <a:r>
              <a:rPr dirty="0" sz="1800">
                <a:latin typeface="Arial"/>
                <a:cs typeface="Arial"/>
              </a:rPr>
              <a:t>That  </a:t>
            </a:r>
            <a:r>
              <a:rPr dirty="0" sz="1800" spc="-5">
                <a:latin typeface="Arial"/>
                <a:cs typeface="Arial"/>
              </a:rPr>
              <a:t>padding is </a:t>
            </a:r>
            <a:r>
              <a:rPr dirty="0" sz="1800" spc="-10">
                <a:latin typeface="Arial"/>
                <a:cs typeface="Arial"/>
              </a:rPr>
              <a:t>offset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5">
                <a:latin typeface="Arial"/>
                <a:cs typeface="Arial"/>
              </a:rPr>
              <a:t>rows </a:t>
            </a:r>
            <a:r>
              <a:rPr dirty="0" sz="1800">
                <a:latin typeface="Arial"/>
                <a:cs typeface="Arial"/>
              </a:rPr>
              <a:t>for the first </a:t>
            </a:r>
            <a:r>
              <a:rPr dirty="0" sz="1800" spc="-5">
                <a:latin typeface="Arial"/>
                <a:cs typeface="Arial"/>
              </a:rPr>
              <a:t>and last column via negative margin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.rows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43840" marR="25400" indent="-231140">
              <a:lnSpc>
                <a:spcPct val="100000"/>
              </a:lnSpc>
              <a:buFont typeface="Wingdings"/>
              <a:buChar char=""/>
              <a:tabLst>
                <a:tab pos="244475" algn="l"/>
              </a:tabLst>
            </a:pPr>
            <a:r>
              <a:rPr dirty="0" sz="1800">
                <a:latin typeface="Arial"/>
                <a:cs typeface="Arial"/>
              </a:rPr>
              <a:t>Grid </a:t>
            </a:r>
            <a:r>
              <a:rPr dirty="0" sz="1800" spc="-5">
                <a:latin typeface="Arial"/>
                <a:cs typeface="Arial"/>
              </a:rPr>
              <a:t>columns are created by specifying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number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12 available columns 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15">
                <a:latin typeface="Arial"/>
                <a:cs typeface="Arial"/>
              </a:rPr>
              <a:t>wish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span.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example, </a:t>
            </a:r>
            <a:r>
              <a:rPr dirty="0" sz="1800" spc="-5">
                <a:latin typeface="Arial"/>
                <a:cs typeface="Arial"/>
              </a:rPr>
              <a:t>three equal columns </a:t>
            </a:r>
            <a:r>
              <a:rPr dirty="0" sz="1800" spc="-15">
                <a:latin typeface="Arial"/>
                <a:cs typeface="Arial"/>
              </a:rPr>
              <a:t>would </a:t>
            </a:r>
            <a:r>
              <a:rPr dirty="0" sz="1800" spc="-5">
                <a:latin typeface="Arial"/>
                <a:cs typeface="Arial"/>
              </a:rPr>
              <a:t>use three</a:t>
            </a:r>
            <a:r>
              <a:rPr dirty="0" sz="1800" spc="2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.col-sm-4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 spc="-5"/>
              <a:t>Grid</a:t>
            </a:r>
            <a:r>
              <a:rPr dirty="0" spc="-50"/>
              <a:t> </a:t>
            </a:r>
            <a:r>
              <a:rPr dirty="0" spc="-5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7589520" cy="3547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Bootstrap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grid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four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classes: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xs </a:t>
            </a:r>
            <a:r>
              <a:rPr dirty="0" sz="1800">
                <a:latin typeface="Arial"/>
                <a:cs typeface="Arial"/>
              </a:rPr>
              <a:t>(for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phones)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sm (for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tablets)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md </a:t>
            </a:r>
            <a:r>
              <a:rPr dirty="0" sz="1800">
                <a:latin typeface="Arial"/>
                <a:cs typeface="Arial"/>
              </a:rPr>
              <a:t>(for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desktops)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lg </a:t>
            </a:r>
            <a:r>
              <a:rPr dirty="0" sz="1800" spc="-5">
                <a:latin typeface="Arial"/>
                <a:cs typeface="Arial"/>
              </a:rPr>
              <a:t>(for larger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desktops)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3840" marR="5080" indent="-231775">
              <a:lnSpc>
                <a:spcPct val="100000"/>
              </a:lnSpc>
              <a:spcBef>
                <a:spcPts val="1285"/>
              </a:spcBef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above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combined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dynamic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flexible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layouts.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ct val="100000"/>
              </a:lnSpc>
            </a:pPr>
            <a:r>
              <a:rPr dirty="0"/>
              <a:t>Bootstrap </a:t>
            </a:r>
            <a:r>
              <a:rPr dirty="0" spc="-5"/>
              <a:t>3 </a:t>
            </a:r>
            <a:r>
              <a:rPr dirty="0"/>
              <a:t>grid </a:t>
            </a:r>
            <a:r>
              <a:rPr dirty="0" spc="-5"/>
              <a:t>system</a:t>
            </a:r>
            <a:r>
              <a:rPr dirty="0" spc="-60"/>
              <a:t> </a:t>
            </a:r>
            <a:r>
              <a:rPr dirty="0" spc="-5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237" y="1196149"/>
          <a:ext cx="7952105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500"/>
                <a:gridCol w="1587500"/>
                <a:gridCol w="1587500"/>
                <a:gridCol w="1587500"/>
                <a:gridCol w="1587500"/>
              </a:tblGrid>
              <a:tr h="1326261">
                <a:tc>
                  <a:txBody>
                    <a:bodyPr/>
                    <a:lstStyle/>
                    <a:p>
                      <a:pPr marL="61594" marR="165100">
                        <a:lnSpc>
                          <a:spcPct val="98700"/>
                        </a:lnSpc>
                        <a:spcBef>
                          <a:spcPts val="409"/>
                        </a:spcBef>
                      </a:pP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Features  </a:t>
                      </a:r>
                      <a:r>
                        <a:rPr dirty="0" sz="1800" spc="-5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Bootstrap 3  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Grid</a:t>
                      </a:r>
                      <a:r>
                        <a:rPr dirty="0" sz="1800" spc="-8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326390">
                        <a:lnSpc>
                          <a:spcPct val="99100"/>
                        </a:lnSpc>
                        <a:spcBef>
                          <a:spcPts val="400"/>
                        </a:spcBef>
                      </a:pP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Extra</a:t>
                      </a:r>
                      <a:r>
                        <a:rPr dirty="0" sz="1800" spc="-8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small  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devices  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Phones  </a:t>
                      </a:r>
                      <a:r>
                        <a:rPr dirty="0" sz="1800" spc="-5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(&lt;768px)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584200">
                        <a:lnSpc>
                          <a:spcPct val="99100"/>
                        </a:lnSpc>
                        <a:spcBef>
                          <a:spcPts val="400"/>
                        </a:spcBef>
                      </a:pPr>
                      <a:r>
                        <a:rPr dirty="0" sz="1800" spc="-5" b="1">
                          <a:latin typeface="Trebuchet MS"/>
                          <a:cs typeface="Trebuchet MS"/>
                        </a:rPr>
                        <a:t>Small  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devices  </a:t>
                      </a:r>
                      <a:r>
                        <a:rPr dirty="0" sz="1800" spc="-2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Tablets  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(≥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px)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480059">
                        <a:lnSpc>
                          <a:spcPct val="99100"/>
                        </a:lnSpc>
                        <a:spcBef>
                          <a:spcPts val="400"/>
                        </a:spcBef>
                      </a:pPr>
                      <a:r>
                        <a:rPr dirty="0" sz="1800" spc="-5" b="1">
                          <a:latin typeface="Trebuchet MS"/>
                          <a:cs typeface="Trebuchet MS"/>
                        </a:rPr>
                        <a:t>Medium  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devices  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5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s  </a:t>
                      </a:r>
                      <a:r>
                        <a:rPr dirty="0" sz="1800" spc="-5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(≥992px)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457200">
                        <a:lnSpc>
                          <a:spcPct val="99100"/>
                        </a:lnSpc>
                        <a:spcBef>
                          <a:spcPts val="400"/>
                        </a:spcBef>
                      </a:pPr>
                      <a:r>
                        <a:rPr dirty="0" sz="1800" b="1">
                          <a:latin typeface="Trebuchet MS"/>
                          <a:cs typeface="Trebuchet MS"/>
                        </a:rPr>
                        <a:t>Large  </a:t>
                      </a:r>
                      <a:r>
                        <a:rPr dirty="0" sz="1800" spc="5" b="1">
                          <a:latin typeface="Trebuchet MS"/>
                          <a:cs typeface="Trebuchet MS"/>
                        </a:rPr>
                        <a:t>devices  </a:t>
                      </a:r>
                      <a:r>
                        <a:rPr dirty="0" sz="1800" spc="-5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Desktops  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(≥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0p</a:t>
                      </a:r>
                      <a:r>
                        <a:rPr dirty="0" sz="1800" spc="-1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800" b="1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94054">
                <a:tc>
                  <a:txBody>
                    <a:bodyPr/>
                    <a:lstStyle/>
                    <a:p>
                      <a:pPr marL="42545" marR="939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Max</a:t>
                      </a:r>
                      <a:r>
                        <a:rPr dirty="0" sz="1800" spc="-8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container  </a:t>
                      </a:r>
                      <a:r>
                        <a:rPr dirty="0" sz="1800" spc="-1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None</a:t>
                      </a:r>
                      <a:r>
                        <a:rPr dirty="0" sz="1800" spc="-8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(auto)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1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750px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1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970px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3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1170px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</a:tr>
              <a:tr h="398272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1800" spc="-6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prefix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.col-xs-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.col-sm-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.col-md-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.col-lg-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</a:tr>
              <a:tr h="693927">
                <a:tc>
                  <a:txBody>
                    <a:bodyPr/>
                    <a:lstStyle/>
                    <a:p>
                      <a:pPr marL="42545" marR="296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Max</a:t>
                      </a:r>
                      <a:r>
                        <a:rPr dirty="0" sz="1800" spc="-8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column  </a:t>
                      </a:r>
                      <a:r>
                        <a:rPr dirty="0" sz="1800" spc="-1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Auto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~62px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~81px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~97px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</a:tr>
              <a:tr h="398272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Gutter</a:t>
                      </a:r>
                      <a:r>
                        <a:rPr dirty="0" sz="1800" spc="-9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width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15px on each side of a column </a:t>
                      </a:r>
                      <a:r>
                        <a:rPr dirty="0" sz="180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(i.e.</a:t>
                      </a:r>
                      <a:r>
                        <a:rPr dirty="0" sz="1800" spc="25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474747"/>
                          </a:solidFill>
                          <a:latin typeface="Arial"/>
                          <a:cs typeface="Arial"/>
                        </a:rPr>
                        <a:t>30px)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CE2EB"/>
                      </a:solidFill>
                      <a:prstDash val="solid"/>
                    </a:lnL>
                    <a:lnR w="9525">
                      <a:solidFill>
                        <a:srgbClr val="DCE2EB"/>
                      </a:solidFill>
                      <a:prstDash val="solid"/>
                    </a:lnR>
                    <a:lnT w="9525">
                      <a:solidFill>
                        <a:srgbClr val="DCE2EB"/>
                      </a:solidFill>
                      <a:prstDash val="solid"/>
                    </a:lnT>
                    <a:lnB w="9525">
                      <a:solidFill>
                        <a:srgbClr val="DCE2E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00"/>
              <a:t>Creating </a:t>
            </a:r>
            <a:r>
              <a:rPr dirty="0" sz="2900" spc="-5"/>
              <a:t>layouts with </a:t>
            </a:r>
            <a:r>
              <a:rPr dirty="0" sz="2900"/>
              <a:t>Bootstrap 3 Grid</a:t>
            </a:r>
            <a:r>
              <a:rPr dirty="0" sz="2900" spc="-114"/>
              <a:t> </a:t>
            </a:r>
            <a:r>
              <a:rPr dirty="0" sz="2900" spc="-10"/>
              <a:t>System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90219" y="1031621"/>
            <a:ext cx="809752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Bootstrap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 mobile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first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grid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easily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help </a:t>
            </a:r>
            <a:r>
              <a:rPr dirty="0" sz="2000" spc="-5">
                <a:latin typeface="Arial"/>
                <a:cs typeface="Arial"/>
              </a:rPr>
              <a:t>you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control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  your website layout will render on </a:t>
            </a:r>
            <a:r>
              <a:rPr dirty="0" sz="2000" spc="-5">
                <a:latin typeface="Arial"/>
                <a:cs typeface="Arial"/>
              </a:rPr>
              <a:t>different types </a:t>
            </a:r>
            <a:r>
              <a:rPr dirty="0" sz="2000">
                <a:latin typeface="Arial"/>
                <a:cs typeface="Arial"/>
              </a:rPr>
              <a:t>of devices with  </a:t>
            </a:r>
            <a:r>
              <a:rPr dirty="0" sz="2000" spc="-5">
                <a:latin typeface="Arial"/>
                <a:cs typeface="Arial"/>
              </a:rPr>
              <a:t>different </a:t>
            </a:r>
            <a:r>
              <a:rPr dirty="0" sz="2000">
                <a:latin typeface="Arial"/>
                <a:cs typeface="Arial"/>
              </a:rPr>
              <a:t>screen sized like cell phone, tablet, desktops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19" y="4689855"/>
            <a:ext cx="7679690" cy="620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39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12 content boxes in </a:t>
            </a:r>
            <a:r>
              <a:rPr dirty="0" sz="2000" spc="-5">
                <a:latin typeface="Arial"/>
                <a:cs typeface="Arial"/>
              </a:rPr>
              <a:t>total </a:t>
            </a:r>
            <a:r>
              <a:rPr dirty="0" sz="2000">
                <a:latin typeface="Arial"/>
                <a:cs typeface="Arial"/>
              </a:rPr>
              <a:t>but placement will vary depending on </a:t>
            </a:r>
            <a:r>
              <a:rPr dirty="0" sz="2000" spc="-5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device.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7548" y="2327148"/>
            <a:ext cx="5049011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11223" y="3767963"/>
            <a:ext cx="8623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3R </a:t>
            </a:r>
            <a:r>
              <a:rPr dirty="0" sz="180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dirty="0" sz="18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Arial"/>
                <a:cs typeface="Arial"/>
              </a:rPr>
              <a:t>4C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64102" y="3767582"/>
            <a:ext cx="8623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4R –</a:t>
            </a:r>
            <a:r>
              <a:rPr dirty="0" sz="1800" spc="-8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Arial"/>
                <a:cs typeface="Arial"/>
              </a:rPr>
              <a:t>3C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1228" y="3767582"/>
            <a:ext cx="8623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6R –</a:t>
            </a:r>
            <a:r>
              <a:rPr dirty="0" sz="1800" spc="-8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Arial"/>
                <a:cs typeface="Arial"/>
              </a:rPr>
              <a:t>2C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0208" y="3777742"/>
            <a:ext cx="9264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C00000"/>
                </a:solidFill>
                <a:latin typeface="Arial"/>
                <a:cs typeface="Arial"/>
              </a:rPr>
              <a:t>12R</a:t>
            </a:r>
            <a:r>
              <a:rPr dirty="0" sz="1800" spc="-7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Arial"/>
                <a:cs typeface="Arial"/>
              </a:rPr>
              <a:t>–1C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4E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HARISH RAO (WT01 - TT PRP)</dc:creator>
  <dc:title>PowerPoint Presentation</dc:title>
  <dcterms:created xsi:type="dcterms:W3CDTF">2016-08-06T10:56:05Z</dcterms:created>
  <dcterms:modified xsi:type="dcterms:W3CDTF">2016-08-06T10:56:05Z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