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48B75-88A4-4604-A8FA-0496F14F5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136C0A-38FB-49D0-BF7E-42E0A319D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33FC4-7563-406D-83DC-0111CE40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70C9-4619-4187-8D9F-AD8E26E906C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3366E-CA34-4440-B44A-8E600788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D7FC0-6346-472C-9B12-6F06D028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16E4-5A3B-4549-B6A6-D5C8F78D5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9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554B3-AE40-4AEE-8C52-236EF8FE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2247EF-BA05-44B0-8413-7F72CEFF9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46E63-AD2D-462A-8530-8AEB63CA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70C9-4619-4187-8D9F-AD8E26E906C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168BB-FE5A-4515-AC16-FA6A8226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A2ADA-C3D0-47BC-9E10-8C33F64F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16E4-5A3B-4549-B6A6-D5C8F78D5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3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0C8299-390D-4327-8320-6BC2D115E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608538-C5E7-47E6-80BB-0113F598A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EAE55-67D0-4A6B-BD65-20292A6D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70C9-4619-4187-8D9F-AD8E26E906C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82BCC-7B26-421C-96B0-3F7A7A8D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48CD9-E235-44E2-BFD3-E9C532E9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16E4-5A3B-4549-B6A6-D5C8F78D5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5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68377-9F8B-4476-8B99-05B24F9F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9C40D-C724-46A2-AB12-A336A4A4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DB929-18AD-4BAD-B74E-96928F0A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70C9-4619-4187-8D9F-AD8E26E906C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2165C-E58B-4FC6-811F-3872460C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036A4-0D17-4BD7-9401-D76CF047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16E4-5A3B-4549-B6A6-D5C8F78D5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97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AD216-C1B1-4211-AB29-C5EAAEF4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22332-4C0B-4628-92F4-C1B48BDBB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FA24C-CA0F-40D9-8EE6-61A18481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70C9-4619-4187-8D9F-AD8E26E906C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B712-825E-4476-ACD4-CF70DF42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602075-FDF1-4BDF-A15A-07A3DC88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16E4-5A3B-4549-B6A6-D5C8F78D5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7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5EDAD-89C8-4D0B-9E0E-5528D1C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3AF24-CFE2-464D-A77A-992EA5077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E4913-6732-42B0-832F-57F15D936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065A2-39E8-4A85-9E41-7BDC16C7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70C9-4619-4187-8D9F-AD8E26E906C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B4ED9-3D2D-4DFE-AA99-B5E31AAA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35FFBF-E7FB-4F70-A68A-08587F4B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16E4-5A3B-4549-B6A6-D5C8F78D5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4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A1BCD-2891-475A-80DD-B648C329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267146-90A1-4B1D-855F-803716FA4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644D3-49F1-45BC-9219-73B927042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E72FF1-E0E5-4647-B92D-293440E41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C0ED04-CCA2-40B7-8A65-79B2953D6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C4B978-12C5-4184-821D-29C1D6FC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70C9-4619-4187-8D9F-AD8E26E906C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F760EB-3F41-4C70-AA41-CCC10BBA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C3D07D-0FBB-4999-88DF-62F8A8F7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16E4-5A3B-4549-B6A6-D5C8F78D5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8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BA61F-4FAE-4249-BCC4-ACB845B0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04E16B-F284-43FD-9C97-53293DD8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70C9-4619-4187-8D9F-AD8E26E906C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E55D09-94BE-4883-9A36-EE3F9C6B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E8A04C-A201-4D0F-B047-FD636642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16E4-5A3B-4549-B6A6-D5C8F78D5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40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26674A-419E-41FE-BB09-F064E177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70C9-4619-4187-8D9F-AD8E26E906C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233605-CC8F-4976-842F-A3CB673B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839539-C07E-4992-ADE7-F32DA152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16E4-5A3B-4549-B6A6-D5C8F78D5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4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50A00-DEF9-4F1E-B375-A0AA04FE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EADD4-89FB-4926-89E8-B455A702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A76002-8EB2-4543-B698-9D1DA3228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894609-B28C-4D66-A4E3-9534661F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70C9-4619-4187-8D9F-AD8E26E906C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C0506B-37FD-48F0-A8A0-285AF4C9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984431-BB09-48FB-8ECF-4F894B2D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16E4-5A3B-4549-B6A6-D5C8F78D5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4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88296-330D-4EB1-9C0B-66CD7627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59057B-196C-4B36-B92F-FA52CADBF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64033-17CB-4892-8621-1EF91BDA8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45A82-28BA-4CCF-BE2C-8C676F9C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70C9-4619-4187-8D9F-AD8E26E906C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FE5643-E218-42E3-A4B2-B3D24AAF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A4DA89-8404-4897-A939-7096E27F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16E4-5A3B-4549-B6A6-D5C8F78D5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7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C341CB-BB62-41AD-88D6-76584464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348D4-B1D5-4A7E-B711-022452492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FA7BB-45A8-4D83-8C18-874D69C49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A70C9-4619-4187-8D9F-AD8E26E906CE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0F400-D0BB-473E-95DE-B60FCD149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81064-C474-4044-856D-41DB92758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916E4-5A3B-4549-B6A6-D5C8F78D5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3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A6573-B40B-4AC7-8BCA-03CD1A1DF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정보처리 산업처리 필기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F970E2-9954-4D58-98E5-584146140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20232877 </a:t>
            </a:r>
            <a:r>
              <a:rPr lang="ko-KR" altLang="en-US" dirty="0" err="1"/>
              <a:t>심수현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62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27F552-0A85-420C-BD98-C4C5DA53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6" y="1335973"/>
            <a:ext cx="8161621" cy="392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7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DB55B-C70F-41BC-8760-CD38DBE0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일반화 </a:t>
            </a:r>
            <a:r>
              <a:rPr lang="en-US" altLang="ko-KR" dirty="0"/>
              <a:t>[UML]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66863B-2C12-4283-BC87-A3FB35C46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943" y="1413164"/>
            <a:ext cx="5267964" cy="514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6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2C423-7400-41C9-935A-502B4811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</a:t>
            </a:r>
            <a:r>
              <a:rPr lang="en-US" altLang="ko-KR" dirty="0"/>
              <a:t>(</a:t>
            </a:r>
            <a:r>
              <a:rPr lang="ko-KR" altLang="en-US" dirty="0"/>
              <a:t>부모가 없어져도 존재 가능함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226A02-34E1-4C82-8A16-4CB1F1AEA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352" y="1690688"/>
            <a:ext cx="7531049" cy="472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1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9DF11-2945-482F-A302-1AB1D066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포함</a:t>
            </a:r>
            <a:r>
              <a:rPr lang="en-US" altLang="ko-KR" dirty="0"/>
              <a:t>(</a:t>
            </a:r>
            <a:r>
              <a:rPr lang="ko-KR" altLang="en-US" dirty="0"/>
              <a:t>부모가 없어지면 같이 없어짐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32827D-D434-49FF-804E-E71B1CC2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339" y="1965366"/>
            <a:ext cx="6985610" cy="46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3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62E03-38EC-47AE-AA7A-4293F4FA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실체화</a:t>
            </a:r>
            <a:r>
              <a:rPr lang="en-US" altLang="ko-KR" sz="4000" dirty="0"/>
              <a:t> (</a:t>
            </a:r>
            <a:r>
              <a:rPr lang="ko-KR" altLang="en-US" sz="4000" dirty="0"/>
              <a:t>속이 빈 삼각형에 점선</a:t>
            </a:r>
            <a:r>
              <a:rPr lang="en-US" altLang="ko-KR" sz="4000" dirty="0"/>
              <a:t>), </a:t>
            </a:r>
            <a:r>
              <a:rPr lang="ko-KR" altLang="en-US" sz="4000" dirty="0" err="1"/>
              <a:t>오버라이딩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60F96F-34C6-4C7D-AA0A-7BDD80DD5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529" y="2085542"/>
            <a:ext cx="5887949" cy="396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6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2B36D-6B17-4D98-8CC3-453C021D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사람 등급에 따라 할인율이 결정되는</a:t>
            </a:r>
            <a:br>
              <a:rPr lang="en-US" altLang="ko-KR" dirty="0"/>
            </a:br>
            <a:r>
              <a:rPr lang="ko-KR" altLang="en-US" dirty="0"/>
              <a:t>연관</a:t>
            </a:r>
            <a:r>
              <a:rPr lang="en-US" altLang="ko-KR" dirty="0"/>
              <a:t>(association)</a:t>
            </a:r>
            <a:r>
              <a:rPr lang="ko-KR" altLang="en-US" dirty="0"/>
              <a:t>과 의존</a:t>
            </a:r>
            <a:r>
              <a:rPr lang="en-US" altLang="ko-KR" dirty="0"/>
              <a:t>(dependency)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784569-CEEB-4156-976C-6B35D3FB4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55" y="1638795"/>
            <a:ext cx="6441229" cy="456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1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C07D8-5FF9-4B82-89A5-924C8A0B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154A7-494C-4BF8-851F-ED5861A8F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8664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결합도 낮게 모듈 간 마진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content</a:t>
            </a:r>
          </a:p>
          <a:p>
            <a:pPr marL="0" indent="0">
              <a:buNone/>
            </a:pPr>
            <a:r>
              <a:rPr lang="ko-KR" altLang="en-US" dirty="0"/>
              <a:t>공유</a:t>
            </a:r>
            <a:r>
              <a:rPr lang="en-US" altLang="ko-KR" dirty="0"/>
              <a:t> common</a:t>
            </a:r>
          </a:p>
          <a:p>
            <a:pPr marL="0" indent="0">
              <a:buNone/>
            </a:pPr>
            <a:r>
              <a:rPr lang="ko-KR" altLang="en-US" dirty="0"/>
              <a:t>외부</a:t>
            </a:r>
            <a:r>
              <a:rPr lang="en-US" altLang="ko-KR" dirty="0"/>
              <a:t> external</a:t>
            </a:r>
          </a:p>
          <a:p>
            <a:pPr marL="0" indent="0">
              <a:buNone/>
            </a:pPr>
            <a:r>
              <a:rPr lang="ko-KR" altLang="en-US" dirty="0"/>
              <a:t>제어</a:t>
            </a:r>
            <a:r>
              <a:rPr lang="en-US" altLang="ko-KR" dirty="0"/>
              <a:t> control</a:t>
            </a:r>
          </a:p>
          <a:p>
            <a:pPr marL="0" indent="0">
              <a:buNone/>
            </a:pPr>
            <a:r>
              <a:rPr lang="ko-KR" altLang="en-US" dirty="0"/>
              <a:t>스탬프 </a:t>
            </a:r>
            <a:r>
              <a:rPr lang="en-US" altLang="ko-KR" dirty="0"/>
              <a:t>stamp</a:t>
            </a:r>
          </a:p>
          <a:p>
            <a:pPr marL="0" indent="0">
              <a:buNone/>
            </a:pPr>
            <a:r>
              <a:rPr lang="ko-KR" altLang="en-US" dirty="0"/>
              <a:t>자료 </a:t>
            </a:r>
            <a:r>
              <a:rPr lang="en-US" altLang="ko-KR" dirty="0"/>
              <a:t>data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7EF815F-0DF5-478A-91A6-797A7BBCDF41}"/>
              </a:ext>
            </a:extLst>
          </p:cNvPr>
          <p:cNvSpPr txBox="1">
            <a:spLocks/>
          </p:cNvSpPr>
          <p:nvPr/>
        </p:nvSpPr>
        <p:spPr>
          <a:xfrm>
            <a:off x="5758542" y="1921411"/>
            <a:ext cx="50420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2. </a:t>
            </a:r>
            <a:r>
              <a:rPr lang="ko-KR" altLang="en-US" dirty="0"/>
              <a:t>응집도</a:t>
            </a:r>
            <a:r>
              <a:rPr lang="en-US" altLang="ko-KR" dirty="0"/>
              <a:t> </a:t>
            </a:r>
            <a:r>
              <a:rPr lang="ko-KR" altLang="en-US" dirty="0"/>
              <a:t>높게 모듈 내 패딩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우연적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논리적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시간적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절차적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통신적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순차석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기능적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141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79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정보처리 산업처리 필기</vt:lpstr>
      <vt:lpstr>PowerPoint 프레젠테이션</vt:lpstr>
      <vt:lpstr>일반화 [UML] </vt:lpstr>
      <vt:lpstr>집합 (부모가 없어져도 존재 가능함)</vt:lpstr>
      <vt:lpstr>포함(부모가 없어지면 같이 없어짐)  </vt:lpstr>
      <vt:lpstr>실체화 (속이 빈 삼각형에 점선), 오버라이딩</vt:lpstr>
      <vt:lpstr>사람 등급에 따라 할인율이 결정되는 연관(association)과 의존(dependency)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정보처리 산업처리 필기</dc:title>
  <dc:creator>214</dc:creator>
  <cp:lastModifiedBy>214</cp:lastModifiedBy>
  <cp:revision>6</cp:revision>
  <dcterms:created xsi:type="dcterms:W3CDTF">2024-06-25T05:24:36Z</dcterms:created>
  <dcterms:modified xsi:type="dcterms:W3CDTF">2024-06-25T06:03:34Z</dcterms:modified>
</cp:coreProperties>
</file>