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62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26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1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3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AAB1D7-7CD4-4F6D-80F5-3EBBADBB9D0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marketandmore.finanz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hyperlink" Target="http://publicdomainpictures.net/view-image.php?image=3390&amp;picture=fly-over" TargetMode="Externa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92E65-83E5-462F-B112-BD7F1DF0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7968" y="5389004"/>
            <a:ext cx="4428497" cy="652245"/>
          </a:xfrm>
        </p:spPr>
        <p:txBody>
          <a:bodyPr>
            <a:noAutofit/>
          </a:bodyPr>
          <a:lstStyle/>
          <a:p>
            <a:r>
              <a:rPr lang="en-US" sz="3600" dirty="0"/>
              <a:t>VBA OF WALL STREET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C59C-442C-41E6-A5E0-BAD977B9A29B}"/>
              </a:ext>
            </a:extLst>
          </p:cNvPr>
          <p:cNvSpPr txBox="1"/>
          <p:nvPr/>
        </p:nvSpPr>
        <p:spPr>
          <a:xfrm>
            <a:off x="369114" y="5889073"/>
            <a:ext cx="3368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SMU Data Science Bootcamp</a:t>
            </a:r>
          </a:p>
          <a:p>
            <a:r>
              <a:rPr lang="en-US" dirty="0"/>
              <a:t>Rebekah Vinson</a:t>
            </a:r>
          </a:p>
          <a:p>
            <a:r>
              <a:rPr lang="en-US" sz="1600" dirty="0"/>
              <a:t>September 1, 2019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CBF83-1F3F-4715-AD00-1CCC096B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7230" y="408339"/>
            <a:ext cx="9277539" cy="4844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14C02-80C0-4649-BE0D-D301D261BBBB}"/>
              </a:ext>
            </a:extLst>
          </p:cNvPr>
          <p:cNvSpPr txBox="1"/>
          <p:nvPr/>
        </p:nvSpPr>
        <p:spPr>
          <a:xfrm>
            <a:off x="5434001" y="4886716"/>
            <a:ext cx="6015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intermarketandmore.finanza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438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500" y="1315844"/>
            <a:ext cx="2512981" cy="42263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through the data for the entire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Ticker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Volume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Ticker Symbol coincides with the Total Stock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Adjustments to the script allowed all worksheets to run 2014, 2015 and 2016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473499" y="318782"/>
            <a:ext cx="412366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EASY SCRIPT – JUST THE FACTS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7B291-0FD1-4586-BDFF-D41E981D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9" y="654729"/>
            <a:ext cx="6014908" cy="5767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84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727" y="1137889"/>
            <a:ext cx="3087146" cy="531933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Moderate script added Yearly Change of stock price and the Percent change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yearly change was the difference of opening stock price and the close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 fact: The percent change is (close date – open date)/open date </a:t>
            </a:r>
            <a:r>
              <a:rPr lang="en-US" i="1" dirty="0"/>
              <a:t>formatted to percent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most important component of the moderate scripting is the visualization added</a:t>
            </a:r>
            <a:r>
              <a:rPr lang="en-US" sz="2000" i="1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visualization is key to the user experience as it allows the user to see the positive % change in bright green vs negative change in 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4B04-6FCF-4F12-85E6-131232CA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94" y="847531"/>
            <a:ext cx="7457015" cy="5770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528505" y="167781"/>
            <a:ext cx="389249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MODERATE - 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4956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950" y="1007395"/>
            <a:ext cx="2525087" cy="4026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LOOP – NO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MORE COMPLEXITY CREATED PROBLEM FOR 2014 work sheet – it is due to ticker symbol </a:t>
            </a:r>
            <a:r>
              <a:rPr lang="en-US" b="1" u="sng" dirty="0" err="1"/>
              <a:t>plnt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PLNT Header: open, high, low, close and volume cells contain ‘0’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My script is unable to account for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MUST DEBUG CODE TO FIND 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494950" y="251669"/>
            <a:ext cx="346465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DEBUG!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56584-720B-47F7-874F-36085F79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21" y="944858"/>
            <a:ext cx="6887361" cy="26708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97A04-D730-47E7-800E-001B2498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20" y="3874533"/>
            <a:ext cx="6887361" cy="2876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1F09D-3F03-48C9-AEA0-3372665E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3868" y="3804662"/>
            <a:ext cx="1260446" cy="113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5C52C-7DFC-4B07-B3DC-7A1C19142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690" y="5142380"/>
            <a:ext cx="2420399" cy="14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950" y="1007395"/>
            <a:ext cx="2525087" cy="467195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Confirmed the cause of the error: Ticker symbol PLNT ‘first day open’ = 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formula for ‘percent change’ is yearly change/first day open (not divisible by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fix the problem, I removed all data:  ticker symbol = </a:t>
            </a:r>
            <a:r>
              <a:rPr lang="en-US" dirty="0" err="1"/>
              <a:t>plnt</a:t>
            </a:r>
            <a:r>
              <a:rPr lang="en-US" dirty="0"/>
              <a:t> and first date open = 0,  in worksheet (2016,2015,2014) and saved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received no error after I ran the script on the </a:t>
            </a:r>
            <a:r>
              <a:rPr lang="en-US" b="1" u="sng" dirty="0"/>
              <a:t>new data </a:t>
            </a:r>
            <a:r>
              <a:rPr lang="en-US" dirty="0"/>
              <a:t>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Visualization for yearly change is available for all three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494950" y="251669"/>
            <a:ext cx="346465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Cleansing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BA83F-E01D-4A04-B138-22BE3D4A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09" y="482501"/>
            <a:ext cx="7712178" cy="50627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7948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194</TotalTime>
  <Words>308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Vinson</dc:creator>
  <cp:lastModifiedBy>Rebekah Vinson</cp:lastModifiedBy>
  <cp:revision>22</cp:revision>
  <dcterms:created xsi:type="dcterms:W3CDTF">2019-09-01T23:30:12Z</dcterms:created>
  <dcterms:modified xsi:type="dcterms:W3CDTF">2019-09-05T04:41:57Z</dcterms:modified>
</cp:coreProperties>
</file>