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7" r:id="rId11"/>
    <p:sldId id="270" r:id="rId12"/>
    <p:sldId id="266" r:id="rId13"/>
    <p:sldId id="271" r:id="rId14"/>
    <p:sldId id="273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B1806-7E30-5B32-F797-1FDA66B60D9D}" v="10" dt="2025-10-26T18:47:23.407"/>
    <p1510:client id="{8408600A-75C0-5006-5383-97DA4BF452AB}" v="479" dt="2025-10-27T11:05:14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ta1.github.io/Smallest-Enclosing-Circ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2389" TargetMode="External"/><Relationship Id="rId4" Type="http://schemas.openxmlformats.org/officeDocument/2006/relationships/hyperlink" Target="http://boj.kr/e9171f71b0db43e3bdb48d7e0a74d69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space.mit.edu/bitstream/handle/1721.1/4015/HPCES024.pdf?sequence=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forces.com/gym/105699/problem/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+mj-lt"/>
                <a:cs typeface="+mj-lt"/>
              </a:rPr>
              <a:t>Smallest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Enclosing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Circle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Subgradient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Method</a:t>
            </a:r>
            <a:endParaRPr lang="ko-KR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2978A-B738-02AB-8AD1-46A80098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4ECB-E136-B6FD-8A33-BA214DF8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66E5F-C00B-9C51-41B1-E3361DDA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Heuristic</a:t>
            </a:r>
            <a:r>
              <a:rPr lang="en-US" altLang="ko-KR" dirty="0">
                <a:ea typeface="+mn-lt"/>
                <a:cs typeface="+mn-lt"/>
              </a:rPr>
              <a:t>....</a:t>
            </a:r>
            <a:endParaRPr lang="ko-KR" altLang="en-US" dirty="0"/>
          </a:p>
        </p:txBody>
      </p:sp>
      <p:pic>
        <p:nvPicPr>
          <p:cNvPr id="4" name="그림 3" descr="사각형, 스크린샷, 직사각형, 다채로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47A98F-E166-5804-B9D1-B51D27E3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61" y="688258"/>
            <a:ext cx="3040103" cy="5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27B9-AF29-3E0E-6FD5-501E0321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FF60-CC06-D479-0E7F-6A6DBC77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EB5D-26B1-A9F7-2E4D-8F991275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https://simta1.github.io/Smallest-Enclosing-Circle/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684B8-255D-C5BB-4CE6-E2662933EE43}"/>
              </a:ext>
            </a:extLst>
          </p:cNvPr>
          <p:cNvSpPr txBox="1"/>
          <p:nvPr/>
        </p:nvSpPr>
        <p:spPr>
          <a:xfrm>
            <a:off x="835742" y="3584677"/>
            <a:ext cx="60960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8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197.9 -94.1</a:t>
            </a:r>
          </a:p>
          <a:p>
            <a:r>
              <a:rPr lang="en-US" dirty="0">
                <a:ea typeface="+mn-lt"/>
                <a:cs typeface="+mn-lt"/>
              </a:rPr>
              <a:t>-16.9 17.7</a:t>
            </a:r>
          </a:p>
          <a:p>
            <a:r>
              <a:rPr lang="en-US" dirty="0">
                <a:ea typeface="+mn-lt"/>
                <a:cs typeface="+mn-lt"/>
              </a:rPr>
              <a:t>197.0 -152.2</a:t>
            </a:r>
          </a:p>
          <a:p>
            <a:r>
              <a:rPr lang="en-US" dirty="0">
                <a:ea typeface="+mn-lt"/>
                <a:cs typeface="+mn-lt"/>
              </a:rPr>
              <a:t>-90.3 22.1</a:t>
            </a:r>
          </a:p>
          <a:p>
            <a:r>
              <a:rPr lang="en-US" dirty="0">
                <a:ea typeface="+mn-lt"/>
                <a:cs typeface="+mn-lt"/>
              </a:rPr>
              <a:t>12.8 -85.3</a:t>
            </a:r>
          </a:p>
          <a:p>
            <a:r>
              <a:rPr lang="en-US" dirty="0">
                <a:ea typeface="+mn-lt"/>
                <a:cs typeface="+mn-lt"/>
              </a:rPr>
              <a:t>-184.3 -175.2</a:t>
            </a:r>
          </a:p>
          <a:p>
            <a:r>
              <a:rPr lang="en-US" dirty="0">
                <a:ea typeface="+mn-lt"/>
                <a:cs typeface="+mn-lt"/>
              </a:rPr>
              <a:t>-41.4 -132.9</a:t>
            </a:r>
          </a:p>
          <a:p>
            <a:r>
              <a:rPr lang="en-US" dirty="0">
                <a:ea typeface="+mn-lt"/>
                <a:cs typeface="+mn-lt"/>
              </a:rPr>
              <a:t>-107.7 182.8</a:t>
            </a:r>
            <a:endParaRPr 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6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9C853-1206-805B-7B9B-045068B36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C1FB-BF1C-03EA-427D-5F3218DF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pic>
        <p:nvPicPr>
          <p:cNvPr id="4" name="내용 개체 틀 3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68209F-2FA5-3F6E-C70D-D3170628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5" y="1377601"/>
            <a:ext cx="5995628" cy="540830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325C612-24C5-31FB-75F4-0ED521D2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27" y="1376680"/>
            <a:ext cx="5491046" cy="45466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BAB17-9AC3-0A0A-B946-9DFE36832A11}"/>
              </a:ext>
            </a:extLst>
          </p:cNvPr>
          <p:cNvSpPr txBox="1"/>
          <p:nvPr/>
        </p:nvSpPr>
        <p:spPr>
          <a:xfrm>
            <a:off x="6403340" y="6075680"/>
            <a:ext cx="5765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http://boj.kr/e9171f71b0db43e3bdb48d7e0a74d69d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3D5C91E-58DB-5974-36A3-EC233BA6DB6F}"/>
              </a:ext>
            </a:extLst>
          </p:cNvPr>
          <p:cNvSpPr txBox="1"/>
          <p:nvPr/>
        </p:nvSpPr>
        <p:spPr>
          <a:xfrm>
            <a:off x="6400800" y="6416040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https://www.acmicpc.net/problem/2389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20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0A23-6901-3073-B4B5-15DAFBE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it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works</a:t>
            </a:r>
            <a:endParaRPr lang="ko-KR" dirty="0" err="1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FD1F78D-9B1E-EE20-166F-EECA50DB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50EF-9854-83E0-9223-973680C26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EB61-2967-7A89-9298-62CAB8DC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it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works</a:t>
            </a:r>
            <a:endParaRPr lang="ko-KR" dirty="0" err="1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C04868-99BD-1D40-DF51-9216EE40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3200" err="1">
                <a:ea typeface="+mn-lt"/>
                <a:cs typeface="+mn-lt"/>
              </a:rPr>
              <a:t>subgradient</a:t>
            </a:r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sz="3200" err="1">
                <a:ea typeface="+mn-lt"/>
                <a:cs typeface="+mn-lt"/>
              </a:rPr>
              <a:t>method</a:t>
            </a:r>
            <a:endParaRPr lang="ko-KR" sz="3200">
              <a:ea typeface="+mn-lt"/>
              <a:cs typeface="+mn-lt"/>
            </a:endParaRPr>
          </a:p>
          <a:p>
            <a:endParaRPr lang="ko-KR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S.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Xu,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Solution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Methodologies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for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the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Smallest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Enclosing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Circle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Problem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Tech.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Rep.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HPCES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024,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Massachusetts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Institute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Technology,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2002.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[Online].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Available: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  <a:hlinkClick r:id="rId2"/>
              </a:rPr>
              <a:t>https://dspace.mit.edu/bitstream/handle/1721.1/4015/HPCES024.pdf?sequence=2</a:t>
            </a:r>
            <a:endParaRPr lang="ko-KR" alt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ea typeface="+mn-lt"/>
              <a:cs typeface="+mn-lt"/>
            </a:endParaRPr>
          </a:p>
        </p:txBody>
      </p:sp>
      <p:pic>
        <p:nvPicPr>
          <p:cNvPr id="4" name="그림 3" descr="텍스트, 폰트, 라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601AD2-C635-5B0A-544C-65805FB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2716059"/>
            <a:ext cx="4857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2200-768A-356E-8C50-2D2CD9B2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12CB1-B28C-5820-DA80-D4B80483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>
                <a:ea typeface="+mn-lt"/>
                <a:cs typeface="+mn-lt"/>
                <a:hlinkClick r:id="rId2"/>
              </a:rPr>
              <a:t>https://codeforces.com/gym/105699/problem/D</a:t>
            </a:r>
            <a:endParaRPr lang="ko-KR">
              <a:ea typeface="맑은 고딕" panose="020B0503020000020004" pitchFamily="34" charset="-127"/>
              <a:cs typeface="+mn-lt"/>
            </a:endParaRPr>
          </a:p>
          <a:p>
            <a:pPr marL="0" indent="0">
              <a:buNone/>
            </a:pPr>
            <a:endParaRPr lang="ko-KR" dirty="0">
              <a:ea typeface="맑은 고딕"/>
            </a:endParaRP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42A39-B119-3E10-3CCE-ED506C31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22" y="2358524"/>
            <a:ext cx="9684775" cy="477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5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9D77-F96D-C4EB-4CDA-176D07F42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E2FC-D5E3-4D73-030C-A48586C2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E50FE1-D68D-5E91-CAA5-FDA1E9C6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2104667"/>
            <a:ext cx="12103509" cy="31238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0C5718-A75B-F281-571E-1203CEC2B8E3}"/>
              </a:ext>
            </a:extLst>
          </p:cNvPr>
          <p:cNvSpPr/>
          <p:nvPr/>
        </p:nvSpPr>
        <p:spPr>
          <a:xfrm>
            <a:off x="1366513" y="2532167"/>
            <a:ext cx="162667" cy="26022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3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BE9C-FD43-3C6E-B9D3-112B75B5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565B-7159-7528-F940-573FE15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36D2F6-2B29-2822-9641-97C7DBF3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2104667"/>
            <a:ext cx="12103509" cy="3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4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F614-7CB9-7995-823F-7AF883A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Tips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Geometry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D582-FB11-777F-96B9-0367720E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floating-point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error</a:t>
            </a: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073B0-DE16-09E7-152B-F17C6A64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64" y="0"/>
            <a:ext cx="319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D865-0CCA-1719-7298-CDC720CD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8724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A9E78-6CF3-153A-F868-248BD0C6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42D9F8-077A-660C-1232-D55EE7DC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5" y="0"/>
            <a:ext cx="818110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A88493-6DB3-3606-5937-35A6AB2F7B9A}"/>
              </a:ext>
            </a:extLst>
          </p:cNvPr>
          <p:cNvSpPr/>
          <p:nvPr/>
        </p:nvSpPr>
        <p:spPr>
          <a:xfrm>
            <a:off x="2098109" y="929012"/>
            <a:ext cx="866383" cy="2400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0196F-CE7D-8569-F41E-94E9F8C4BCE3}"/>
              </a:ext>
            </a:extLst>
          </p:cNvPr>
          <p:cNvSpPr/>
          <p:nvPr/>
        </p:nvSpPr>
        <p:spPr>
          <a:xfrm>
            <a:off x="2098108" y="83506"/>
            <a:ext cx="511479" cy="187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F20F5-9918-C9B9-49A2-279102E1F69F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C381DD-FB83-14DF-CA42-15937B84E638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179ECF-C729-73E2-D683-E7C1D06C9FD9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E01787-B9D3-98F7-8423-12DF3F096457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9A3137-B697-BCDB-7594-BC56D455FACF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0A596A-B357-28FE-6467-1DA9E7CCCAC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9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557B-44C3-6A6A-4838-365BC815D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E7F41B7C-B96C-563C-679F-49C00FA6D1FD}"/>
              </a:ext>
            </a:extLst>
          </p:cNvPr>
          <p:cNvSpPr/>
          <p:nvPr/>
        </p:nvSpPr>
        <p:spPr>
          <a:xfrm>
            <a:off x="1047978" y="419414"/>
            <a:ext cx="8491046" cy="8489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F45213E-5073-2B9E-BB58-CC2E862E9CB0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A433CB-391C-023A-B5FD-6A21DA99A00E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282871-1EBC-87BB-8D00-43B24B8723D8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16BE3E-6BA1-14E8-39DC-E4D95170B761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A0DB4C-1608-8165-308E-E8B672448653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AB71F1-8375-1C95-DD98-6A63BA31F2AE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5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5259-E248-101C-A51A-832EC5B0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C4A19819-D455-EBCE-0862-A759C8AC5C98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D6510A-061A-5DFB-09DB-DE0B1FE119E0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592F88-7DF2-B343-9D73-70543073C4FF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867650-A555-3012-2C6B-FE585B57ECEB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C8DDB-9132-2124-88F4-FFEECFE99F7D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9617DF-7019-2819-6CFD-D33C46FF6427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45314D-8566-7FBE-FD04-190A19F4F57E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F44C-126C-8881-EA8E-F6449670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710543C-3272-2FA9-EB6E-0FB41F2C76A3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EB1A1F-5DBF-ED09-4B20-35950F0D6976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2BB9E4-CDBB-CAA0-7916-7FB7C2EC365A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A1297B-4C97-6D2E-A5FF-70E4B9660DF3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104272-D72C-6324-351F-00CB237E3EEE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1A3327-714E-5D10-B6D5-A3B4D7E263CF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AB0BD5-E623-2575-9FC4-018EB9FAC19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7ADE7A-63D6-167C-16E8-74682FBAFA7F}"/>
              </a:ext>
            </a:extLst>
          </p:cNvPr>
          <p:cNvSpPr/>
          <p:nvPr/>
        </p:nvSpPr>
        <p:spPr>
          <a:xfrm>
            <a:off x="2317977" y="657027"/>
            <a:ext cx="5057951" cy="50316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3473-2897-5EDB-0391-E70E02E8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EC1E4DB-02AC-3D89-468B-56B7374329E3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5DE8C-04FC-78ED-31B5-DA72E7F8F0C4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AFBEF7-0CA7-D0C2-BF44-395A0817B937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C826C8-F122-E0AB-1288-D9F1F3082ABE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38C881-E2D7-1424-DB71-9C90F3C55963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EACFB0-39F6-CD75-DA8C-33F646A7FE5E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A9EF31-3BD1-355E-B560-6C166BAB38CA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D5B94-F03E-2CB9-E885-3EE21C0679DF}"/>
              </a:ext>
            </a:extLst>
          </p:cNvPr>
          <p:cNvSpPr/>
          <p:nvPr/>
        </p:nvSpPr>
        <p:spPr>
          <a:xfrm>
            <a:off x="3014428" y="525930"/>
            <a:ext cx="4287758" cy="426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F3826E-B56C-77B0-F047-00BAECAE15E8}"/>
              </a:ext>
            </a:extLst>
          </p:cNvPr>
          <p:cNvSpPr/>
          <p:nvPr/>
        </p:nvSpPr>
        <p:spPr>
          <a:xfrm>
            <a:off x="2457267" y="796317"/>
            <a:ext cx="5057951" cy="50316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7B7-1DAB-4E19-FAF7-0C4ADB0F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818D868-9C7C-1A64-1D16-5DCE90A4D784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D46AD4-0A36-CFA9-BA78-6CBE69EC4BB5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52DB8-E512-9E23-A20C-F03FA0DFC4A9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952E44-2F9E-8F52-205A-C33430DEB8D6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FE4F53-4936-0D01-E537-E1A9929E324D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D15F01-8EF4-99D0-3255-3632184E0DA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47A96B-72C2-F959-8F81-9CB688E9218B}"/>
              </a:ext>
            </a:extLst>
          </p:cNvPr>
          <p:cNvSpPr/>
          <p:nvPr/>
        </p:nvSpPr>
        <p:spPr>
          <a:xfrm>
            <a:off x="3014428" y="525930"/>
            <a:ext cx="4287758" cy="426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9FEF-F997-690F-4D83-EF8E3432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4BA8C-10CE-0FF9-5BA0-33CF931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20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Smallest Enclosing Circle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to solve?</vt:lpstr>
      <vt:lpstr>How to solve?</vt:lpstr>
      <vt:lpstr>How to solve?</vt:lpstr>
      <vt:lpstr>How to solve?</vt:lpstr>
      <vt:lpstr>Why it works</vt:lpstr>
      <vt:lpstr>Why it works</vt:lpstr>
      <vt:lpstr>Why study this algorithm?</vt:lpstr>
      <vt:lpstr>Why study this algorithm?</vt:lpstr>
      <vt:lpstr>Why study this algorithm?</vt:lpstr>
      <vt:lpstr>Tips for Geometry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223</cp:revision>
  <dcterms:created xsi:type="dcterms:W3CDTF">2025-10-26T15:58:18Z</dcterms:created>
  <dcterms:modified xsi:type="dcterms:W3CDTF">2025-10-27T11:06:10Z</dcterms:modified>
</cp:coreProperties>
</file>