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0" autoAdjust="0"/>
    <p:restoredTop sz="94660"/>
  </p:normalViewPr>
  <p:slideViewPr>
    <p:cSldViewPr snapToGrid="0">
      <p:cViewPr>
        <p:scale>
          <a:sx n="86" d="100"/>
          <a:sy n="86" d="100"/>
        </p:scale>
        <p:origin x="5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C3DF1F-4349-46B1-A5B1-2C4C95888C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FF1E400-CBAD-4B4B-924E-06DAD9C11F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0EA791-9F07-40B6-A914-1DFF09877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9F943-5932-42B6-B65E-A7524242BFF3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8FC36E-0971-4FD4-A99B-D60F74317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A39727-43C2-420A-BD1F-486DFE207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38AE4-C7B9-4AE1-8A28-A0C076B5E8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509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8CE072-21AE-44B6-82A4-77F8A340F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0CFB620-BCB7-4AF0-9E5D-FB9F38D24D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8D7A93-067E-4627-9002-E6479E3AB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9F943-5932-42B6-B65E-A7524242BFF3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D1ED9F-E6E6-44C2-8D77-85F3C15D2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76BFDB-8435-4594-9E28-AEB907008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38AE4-C7B9-4AE1-8A28-A0C076B5E8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07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FDAA2F2-B338-46BA-A30B-A340DF0D9A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CF56134-DAB2-4E58-A93D-AE59BEB4C1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2BFC1-1F65-421B-8E3E-8F12E3738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9F943-5932-42B6-B65E-A7524242BFF3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8ECAB9-72EB-4852-AE1C-251E83E1D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F30F71-8FF6-45A4-B98B-9527D1750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38AE4-C7B9-4AE1-8A28-A0C076B5E8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1949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844DFD-84EF-4AEA-94F2-9C84E83D7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BF0AE7-8D04-4F67-9CBE-D9D48CD8B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279365-D540-47BF-A902-2FDDBD316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9F943-5932-42B6-B65E-A7524242BFF3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B9EA39-2CE5-467A-89EB-BF788411D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27B51C-D27B-4D63-9604-572E21F4D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38AE4-C7B9-4AE1-8A28-A0C076B5E8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650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A6E79F-EB64-4F49-B175-E32F897C4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2F8DC8-7BA7-419E-BE21-3C8F0ACE2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70593F-D43C-4E80-B56C-702EEA26C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9F943-5932-42B6-B65E-A7524242BFF3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639F4E-ECD9-46F1-AD80-D9655FCAB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2278A2-4ECE-4373-B1C7-ED855706B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38AE4-C7B9-4AE1-8A28-A0C076B5E8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9607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4529F3-7F17-4BA7-9FAC-32167A5C7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03CB1F-8496-4A91-83BB-6D3FE54D9E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DE4BE07-C4EB-4FEC-A00A-A4EF30E84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87C5DF-966F-4BDB-89B0-154885331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9F943-5932-42B6-B65E-A7524242BFF3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80066D-6C52-4C9D-BF2B-69D999209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3A46BF-D71D-4984-A4C8-5E110A08E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38AE4-C7B9-4AE1-8A28-A0C076B5E8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2677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2F3A62-0A9C-4FD3-B105-AB79C0729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FDF197-964C-47D3-BD6E-9E513CE07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4D8BAAE-2B51-4CF2-BCA1-B02954F8D5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53EA3F-F0CE-4F3C-B384-C5F591B78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E265E5C-A71F-4DD8-A9C6-E022FBC040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5DBF934-6636-4ADA-9EAA-086EAD0B4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9F943-5932-42B6-B65E-A7524242BFF3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CF1CDCB-C9AC-4ECB-905D-F2E2EDB7A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4E0E8D1-0885-4C9D-B1C3-DEF0340F0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38AE4-C7B9-4AE1-8A28-A0C076B5E8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122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5FA314-F5E0-4AAA-B008-018967627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41EA471-B877-4EE9-B4EE-2DFE640EB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9F943-5932-42B6-B65E-A7524242BFF3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8E27ED2-1103-4DD8-A545-C3C00DE65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199D927-C79F-4F01-829B-811FD07D4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38AE4-C7B9-4AE1-8A28-A0C076B5E8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69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0FC4C69-A776-47F5-A0DE-7188E6ED3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9F943-5932-42B6-B65E-A7524242BFF3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02EE6C5-1C30-4513-AA26-461423D73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35E9FC4-6C82-4A70-91F5-D2715097D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38AE4-C7B9-4AE1-8A28-A0C076B5E8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1300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E5D81E-296E-4DC5-8FC7-2BC4D1282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3D09C0-7DF3-4C4F-B442-94A123782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ED7F0D2-54D5-43C9-99DF-C4BAADC18A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BD58BE-7155-4567-8E43-991D24E6D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9F943-5932-42B6-B65E-A7524242BFF3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B250F9-399C-4EEA-B648-672F9FC06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E284FB-8010-4EFA-9916-D313A48B4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38AE4-C7B9-4AE1-8A28-A0C076B5E8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143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6D947E-B41B-4239-81FC-11432753E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0BAA893-E05D-4E8D-B2D7-F9B22F44FA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FBB3637-4705-4452-8BAA-4BCE0CE77C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8227AD-35F6-4678-9A10-BE05E102B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9F943-5932-42B6-B65E-A7524242BFF3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2AC751-E21C-4563-8BAE-249F17722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43C845-329E-4BE6-85C3-65DE56BDA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38AE4-C7B9-4AE1-8A28-A0C076B5E8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3751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ACC9466-826C-4018-A373-36BE62D54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185FB0-78FE-4593-BB45-FFE26F00A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15A011-36E0-4188-891D-2F23C29B66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9F943-5932-42B6-B65E-A7524242BFF3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1B406E-7B9F-436B-978B-9F3EA7D7C7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82314A-13CB-445E-B375-81F4BE3A26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C38AE4-C7B9-4AE1-8A28-A0C076B5E8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405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BB9808-CFAA-410F-8E2F-782AA3DC91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9240" y="2976014"/>
            <a:ext cx="10193519" cy="905972"/>
          </a:xfrm>
        </p:spPr>
        <p:txBody>
          <a:bodyPr>
            <a:normAutofit fontScale="90000"/>
          </a:bodyPr>
          <a:lstStyle/>
          <a:p>
            <a:r>
              <a:rPr lang="en-US" altLang="ko-KR" b="1" dirty="0"/>
              <a:t>Java Collections Framework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551807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F1257E5D-DD4F-4A41-925A-27CFEAA9AE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3087" y="744059"/>
            <a:ext cx="6318913" cy="314629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24593B8-A829-4072-B461-03598241A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TreeSet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95745F1-0554-4CC3-880E-280E52344C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65" y="2374398"/>
            <a:ext cx="5966357" cy="3031906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D63E1E1-ADA9-420A-BE5D-56346393E7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3152" y="4321916"/>
            <a:ext cx="4030648" cy="1084388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80578E8C-E476-4EA4-B30A-E187CBB7D51C}"/>
              </a:ext>
            </a:extLst>
          </p:cNvPr>
          <p:cNvSpPr/>
          <p:nvPr/>
        </p:nvSpPr>
        <p:spPr>
          <a:xfrm>
            <a:off x="8364976" y="1625459"/>
            <a:ext cx="341279" cy="344635"/>
          </a:xfrm>
          <a:prstGeom prst="ellipse">
            <a:avLst/>
          </a:prstGeom>
          <a:solidFill>
            <a:schemeClr val="tx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830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6D2374-8BDD-481A-A9A0-93FD340D0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HashMap</a:t>
            </a:r>
            <a:endParaRPr lang="ko-KR" altLang="en-US" dirty="0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668A2D92-323A-4B21-A10A-A8F8EAFE86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"/>
          <a:stretch/>
        </p:blipFill>
        <p:spPr>
          <a:xfrm>
            <a:off x="838200" y="1690687"/>
            <a:ext cx="4945460" cy="4802187"/>
          </a:xfr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4439A32-41E3-489C-A58F-5E77F9CF9B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715" y="2177682"/>
            <a:ext cx="4945460" cy="3389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023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FDBDFB-D6D6-469F-A736-952A17BCD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HashMap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67F5466-6FC0-4257-84A2-140900FBFB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10471"/>
            <a:ext cx="6799729" cy="4789997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DA0D672-658E-4FFC-A18C-19518D0FAE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5044" y="2876044"/>
            <a:ext cx="2614817" cy="202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439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87FB3C-AA90-4066-8B5D-83AB1AD23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TreeMap</a:t>
            </a:r>
            <a:endParaRPr lang="ko-KR" alt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7FD87B53-4E4C-46F2-AF7F-17332265A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8887" y="1787400"/>
            <a:ext cx="7134225" cy="407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19615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D3305A-9C73-49BF-8EA4-78993F8DB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TreeMap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4AC79B2-F854-4767-94A2-0D5E221366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38" y="1644967"/>
            <a:ext cx="5780196" cy="4847907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2A629DE-227D-4631-A40B-63101B4587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668" y="1644967"/>
            <a:ext cx="5646424" cy="475073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7FD31F4-516F-463B-BC3E-054E08EE2F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9409" y="3897826"/>
            <a:ext cx="2452683" cy="2630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520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90DE18-CDC1-42CD-88B3-2A9CBE437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2729" y="742199"/>
            <a:ext cx="1518501" cy="1325563"/>
          </a:xfrm>
        </p:spPr>
        <p:txBody>
          <a:bodyPr/>
          <a:lstStyle/>
          <a:p>
            <a:r>
              <a:rPr lang="en-US" altLang="ko-KR" dirty="0"/>
              <a:t>List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5E1F92-62BE-4171-A202-B92AE3F07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8593" y="1802224"/>
            <a:ext cx="2743985" cy="531076"/>
          </a:xfrm>
        </p:spPr>
        <p:txBody>
          <a:bodyPr>
            <a:normAutofit/>
          </a:bodyPr>
          <a:lstStyle/>
          <a:p>
            <a:r>
              <a:rPr lang="ko-KR" altLang="en-US" dirty="0"/>
              <a:t>순서</a:t>
            </a:r>
            <a:r>
              <a:rPr lang="en-US" altLang="ko-KR" dirty="0"/>
              <a:t>o / </a:t>
            </a:r>
            <a:r>
              <a:rPr lang="ko-KR" altLang="en-US" dirty="0"/>
              <a:t>중복</a:t>
            </a:r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61F14F72-A01F-4083-BDBE-E7A8AEB14A54}"/>
              </a:ext>
            </a:extLst>
          </p:cNvPr>
          <p:cNvSpPr txBox="1">
            <a:spLocks/>
          </p:cNvSpPr>
          <p:nvPr/>
        </p:nvSpPr>
        <p:spPr>
          <a:xfrm>
            <a:off x="3922729" y="2591424"/>
            <a:ext cx="151850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Set</a:t>
            </a:r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5374CB2D-632D-4332-825A-5B4FF22CF7E3}"/>
              </a:ext>
            </a:extLst>
          </p:cNvPr>
          <p:cNvSpPr txBox="1">
            <a:spLocks/>
          </p:cNvSpPr>
          <p:nvPr/>
        </p:nvSpPr>
        <p:spPr>
          <a:xfrm>
            <a:off x="4648593" y="3651449"/>
            <a:ext cx="2743985" cy="5310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순서</a:t>
            </a:r>
            <a:r>
              <a:rPr lang="en-US" altLang="ko-KR" dirty="0"/>
              <a:t>x / </a:t>
            </a:r>
            <a:r>
              <a:rPr lang="ko-KR" altLang="en-US" dirty="0"/>
              <a:t>중복</a:t>
            </a:r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2EB2166E-B75F-4DBB-BD23-50318E937847}"/>
              </a:ext>
            </a:extLst>
          </p:cNvPr>
          <p:cNvSpPr txBox="1">
            <a:spLocks/>
          </p:cNvSpPr>
          <p:nvPr/>
        </p:nvSpPr>
        <p:spPr>
          <a:xfrm>
            <a:off x="3922729" y="4440649"/>
            <a:ext cx="151850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Map</a:t>
            </a:r>
            <a:endParaRPr lang="ko-KR" altLang="en-US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89938BC2-6A6E-430F-9504-35B263CAEEC5}"/>
              </a:ext>
            </a:extLst>
          </p:cNvPr>
          <p:cNvSpPr txBox="1">
            <a:spLocks/>
          </p:cNvSpPr>
          <p:nvPr/>
        </p:nvSpPr>
        <p:spPr>
          <a:xfrm>
            <a:off x="4648593" y="5500674"/>
            <a:ext cx="2743985" cy="5310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key / value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1407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Java] Java Collections ( List, Set, Map ) 개념(1)">
            <a:extLst>
              <a:ext uri="{FF2B5EF4-FFF2-40B4-BE49-F238E27FC236}">
                <a16:creationId xmlns:a16="http://schemas.microsoft.com/office/drawing/2014/main" id="{F27E9EDC-A2B7-4C43-A2CD-16414E9881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352" y="597350"/>
            <a:ext cx="10739295" cy="566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9532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6771A4-D8B1-4D17-B1CD-4B1649AA7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6291" y="294529"/>
            <a:ext cx="5779416" cy="1325563"/>
          </a:xfrm>
        </p:spPr>
        <p:txBody>
          <a:bodyPr/>
          <a:lstStyle/>
          <a:p>
            <a:r>
              <a:rPr lang="en-US" altLang="ko-KR" dirty="0"/>
              <a:t>Collection </a:t>
            </a:r>
            <a:r>
              <a:rPr lang="ko-KR" altLang="en-US" dirty="0"/>
              <a:t>인터페이스</a:t>
            </a:r>
          </a:p>
        </p:txBody>
      </p:sp>
      <p:pic>
        <p:nvPicPr>
          <p:cNvPr id="2050" name="Picture 2" descr="Crocus">
            <a:extLst>
              <a:ext uri="{FF2B5EF4-FFF2-40B4-BE49-F238E27FC236}">
                <a16:creationId xmlns:a16="http://schemas.microsoft.com/office/drawing/2014/main" id="{A8A9AD9D-FF3E-41ED-9DD1-DBCCBF1420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12" y="1881139"/>
            <a:ext cx="6505575" cy="401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602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412AD0-07B9-477F-8802-C98C24B21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508315" cy="1325563"/>
          </a:xfrm>
        </p:spPr>
        <p:txBody>
          <a:bodyPr/>
          <a:lstStyle/>
          <a:p>
            <a:r>
              <a:rPr lang="en-US" altLang="ko-KR" dirty="0" err="1"/>
              <a:t>ArrayList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1758AD4-6394-4434-AD5B-FDA0797B5D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301" y="286896"/>
            <a:ext cx="5114345" cy="6205979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0BA95A3-8D23-4605-9A3A-6AC89B8E8F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6269" y="2198323"/>
            <a:ext cx="3024388" cy="4445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766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CFB1E8-D1ED-4394-AD8B-AB0EEB977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ArrayList</a:t>
            </a:r>
            <a:r>
              <a:rPr lang="en-US" altLang="ko-KR" dirty="0"/>
              <a:t> </a:t>
            </a:r>
            <a:r>
              <a:rPr lang="ko-KR" altLang="en-US" dirty="0"/>
              <a:t>삭제과정</a:t>
            </a:r>
          </a:p>
        </p:txBody>
      </p:sp>
      <p:pic>
        <p:nvPicPr>
          <p:cNvPr id="3074" name="Picture 2" descr="21.01.14-37일차">
            <a:extLst>
              <a:ext uri="{FF2B5EF4-FFF2-40B4-BE49-F238E27FC236}">
                <a16:creationId xmlns:a16="http://schemas.microsoft.com/office/drawing/2014/main" id="{F6808604-7368-4FE1-AEC5-14CF2C96FB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6550" y="1690688"/>
            <a:ext cx="6438900" cy="455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2411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FC88AE-D7FF-439B-B9FE-600F3081C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LinkedList</a:t>
            </a:r>
            <a:endParaRPr lang="ko-KR" altLang="en-US" dirty="0"/>
          </a:p>
        </p:txBody>
      </p:sp>
      <p:pic>
        <p:nvPicPr>
          <p:cNvPr id="4098" name="Picture 2" descr="Sup2&amp;#39;s blog-Java 자료구조 파헤치기 #2 LinkedList">
            <a:extLst>
              <a:ext uri="{FF2B5EF4-FFF2-40B4-BE49-F238E27FC236}">
                <a16:creationId xmlns:a16="http://schemas.microsoft.com/office/drawing/2014/main" id="{29CEE9F4-0AA7-483F-B829-F73AB77B910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062" y="2109787"/>
            <a:ext cx="5857875" cy="26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0759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3F6076-62FD-4284-9F47-42C5FBCE7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순차적으로 추가</a:t>
            </a:r>
            <a:r>
              <a:rPr lang="en-US" altLang="ko-KR" dirty="0"/>
              <a:t>/</a:t>
            </a:r>
            <a:r>
              <a:rPr lang="ko-KR" altLang="en-US" dirty="0"/>
              <a:t>삭제하는 경우에는 </a:t>
            </a:r>
            <a:r>
              <a:rPr lang="en-US" altLang="ko-KR" dirty="0" err="1"/>
              <a:t>ArrayList</a:t>
            </a:r>
            <a:r>
              <a:rPr lang="ko-KR" altLang="en-US" dirty="0"/>
              <a:t>가 빠르다</a:t>
            </a:r>
            <a:endParaRPr lang="en-US" altLang="ko-KR" dirty="0"/>
          </a:p>
          <a:p>
            <a:r>
              <a:rPr lang="ko-KR" altLang="en-US" dirty="0"/>
              <a:t>중간 데이터를 추가</a:t>
            </a:r>
            <a:r>
              <a:rPr lang="en-US" altLang="ko-KR" dirty="0"/>
              <a:t>/</a:t>
            </a:r>
            <a:r>
              <a:rPr lang="ko-KR" altLang="en-US" dirty="0"/>
              <a:t>삭제하는 경우에는 </a:t>
            </a:r>
            <a:r>
              <a:rPr lang="en-US" altLang="ko-KR" dirty="0"/>
              <a:t>LinkedList</a:t>
            </a:r>
            <a:r>
              <a:rPr lang="ko-KR" altLang="en-US" dirty="0"/>
              <a:t>가 빠르다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33DE480F-CA56-4500-A0CF-51872F1A9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LinkedList</a:t>
            </a:r>
            <a:endParaRPr lang="ko-KR" altLang="en-US" dirty="0"/>
          </a:p>
        </p:txBody>
      </p:sp>
      <p:pic>
        <p:nvPicPr>
          <p:cNvPr id="5122" name="Picture 2" descr="Java Programming II – Page 3 – Just another Kyoung Shin Park&amp;#39;s Lectures  Sites site">
            <a:extLst>
              <a:ext uri="{FF2B5EF4-FFF2-40B4-BE49-F238E27FC236}">
                <a16:creationId xmlns:a16="http://schemas.microsoft.com/office/drawing/2014/main" id="{4821CC67-834A-4619-BCAC-083975DDD8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3350" y="3156013"/>
            <a:ext cx="4305300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7124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4B5BDE-33AA-43E3-8CFF-7006E1E55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HashSet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CA3EE45-ADF8-458E-8637-6024ABA875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2"/>
          <a:stretch/>
        </p:blipFill>
        <p:spPr>
          <a:xfrm>
            <a:off x="838200" y="1806843"/>
            <a:ext cx="4095824" cy="4351338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E5EB304-C0BC-447D-BD6D-1C291296515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"/>
          <a:stretch/>
        </p:blipFill>
        <p:spPr>
          <a:xfrm>
            <a:off x="6096000" y="467572"/>
            <a:ext cx="5133206" cy="244623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4BE8F9D-687F-4980-8311-CEE45C81C4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354505"/>
            <a:ext cx="5613067" cy="89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710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49</Words>
  <Application>Microsoft Office PowerPoint</Application>
  <PresentationFormat>와이드스크린</PresentationFormat>
  <Paragraphs>20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Java Collections Framework</vt:lpstr>
      <vt:lpstr>List</vt:lpstr>
      <vt:lpstr>PowerPoint 프레젠테이션</vt:lpstr>
      <vt:lpstr>Collection 인터페이스</vt:lpstr>
      <vt:lpstr>ArrayList</vt:lpstr>
      <vt:lpstr>ArrayList 삭제과정</vt:lpstr>
      <vt:lpstr>LinkedList</vt:lpstr>
      <vt:lpstr>LinkedList</vt:lpstr>
      <vt:lpstr>HashSet</vt:lpstr>
      <vt:lpstr>TreeSet</vt:lpstr>
      <vt:lpstr>HashMap</vt:lpstr>
      <vt:lpstr>HashMap</vt:lpstr>
      <vt:lpstr>TreeMap</vt:lpstr>
      <vt:lpstr>TreeMap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Collections Framework</dc:title>
  <dc:creator>plus2008</dc:creator>
  <cp:lastModifiedBy>plus2008</cp:lastModifiedBy>
  <cp:revision>12</cp:revision>
  <dcterms:created xsi:type="dcterms:W3CDTF">2021-07-08T06:18:57Z</dcterms:created>
  <dcterms:modified xsi:type="dcterms:W3CDTF">2021-07-08T10:35:23Z</dcterms:modified>
</cp:coreProperties>
</file>