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761163" cy="9942513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2" autoAdjust="0"/>
    <p:restoredTop sz="94660"/>
  </p:normalViewPr>
  <p:slideViewPr>
    <p:cSldViewPr>
      <p:cViewPr varScale="1">
        <p:scale>
          <a:sx n="124" d="100"/>
          <a:sy n="124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296B3-5E92-4DEB-927E-5F9F4CB45300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8E057-7CD1-4272-8DF7-54650D5CB1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743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969EB-8C9A-4DDF-B780-9E5D28E72536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243013"/>
            <a:ext cx="4475163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D9CF5-683E-42A6-A6ED-5434DA02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D9CF5-683E-42A6-A6ED-5434DA029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D9CF5-683E-42A6-A6ED-5434DA029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8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3B18-E77F-4B97-A3F2-1D42646B1839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5D2-1697-4794-835F-20E238C5C13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3B18-E77F-4B97-A3F2-1D42646B1839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5D2-1697-4794-835F-20E238C5C13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3B18-E77F-4B97-A3F2-1D42646B1839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5D2-1697-4794-835F-20E238C5C138}" type="slidenum">
              <a:rPr lang="hr-HR" smtClean="0"/>
              <a:t>‹#›</a:t>
            </a:fld>
            <a:endParaRPr lang="hr-H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3B18-E77F-4B97-A3F2-1D42646B1839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5D2-1697-4794-835F-20E238C5C138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3B18-E77F-4B97-A3F2-1D42646B1839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5D2-1697-4794-835F-20E238C5C13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3B18-E77F-4B97-A3F2-1D42646B1839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5D2-1697-4794-835F-20E238C5C138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3B18-E77F-4B97-A3F2-1D42646B1839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5D2-1697-4794-835F-20E238C5C13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3B18-E77F-4B97-A3F2-1D42646B1839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5D2-1697-4794-835F-20E238C5C13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3B18-E77F-4B97-A3F2-1D42646B1839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5D2-1697-4794-835F-20E238C5C13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3B18-E77F-4B97-A3F2-1D42646B1839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5D2-1697-4794-835F-20E238C5C138}" type="slidenum">
              <a:rPr lang="hr-HR" smtClean="0"/>
              <a:t>‹#›</a:t>
            </a:fld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3B18-E77F-4B97-A3F2-1D42646B1839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E5D2-1697-4794-835F-20E238C5C138}" type="slidenum">
              <a:rPr lang="hr-HR" smtClean="0"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DDF3B18-E77F-4B97-A3F2-1D42646B1839}" type="datetimeFigureOut">
              <a:rPr lang="hr-HR" smtClean="0"/>
              <a:t>2.3.2020.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DDFE5D2-1697-4794-835F-20E238C5C138}" type="slidenum">
              <a:rPr lang="hr-HR" smtClean="0"/>
              <a:t>‹#›</a:t>
            </a:fld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tokic/DjangoDem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728192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Django</a:t>
            </a:r>
            <a:endParaRPr lang="hr-HR" sz="5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7088832" cy="592088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Šime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Tokić</a:t>
            </a:r>
            <a:endParaRPr lang="hr-HR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89240"/>
            <a:ext cx="3067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8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Predefinirana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68" y="1916832"/>
            <a:ext cx="6965224" cy="44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Složenija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673261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strukture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780928"/>
            <a:ext cx="3104247" cy="25225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780928"/>
            <a:ext cx="3186077" cy="20937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310" y="4869160"/>
            <a:ext cx="3205800" cy="11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Kreiranje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toga </a:t>
            </a:r>
            <a:r>
              <a:rPr lang="en-US" dirty="0" err="1"/>
              <a:t>aktiviranje</a:t>
            </a:r>
            <a:r>
              <a:rPr lang="en-US" dirty="0"/>
              <a:t>) </a:t>
            </a:r>
            <a:r>
              <a:rPr lang="en-US" dirty="0" err="1"/>
              <a:t>virtualnog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venvDjango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Instalacija</a:t>
            </a:r>
            <a:r>
              <a:rPr lang="en-US" dirty="0"/>
              <a:t> </a:t>
            </a:r>
            <a:r>
              <a:rPr lang="en-US" dirty="0" err="1"/>
              <a:t>Djanga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Django</a:t>
            </a:r>
          </a:p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-admin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startproject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django_projekt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manage.py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aplikacija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manage.py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runserver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Django </a:t>
            </a:r>
            <a:r>
              <a:rPr lang="en-US" dirty="0" err="1"/>
              <a:t>projekta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2924944"/>
            <a:ext cx="7408333" cy="324036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Velika</a:t>
            </a:r>
            <a:r>
              <a:rPr lang="en-US" dirty="0"/>
              <a:t> </a:t>
            </a:r>
            <a:r>
              <a:rPr lang="en-US" dirty="0" err="1"/>
              <a:t>prednost</a:t>
            </a:r>
            <a:r>
              <a:rPr lang="en-US" dirty="0"/>
              <a:t> Django </a:t>
            </a:r>
            <a:r>
              <a:rPr lang="en-US" dirty="0" err="1"/>
              <a:t>frameworka</a:t>
            </a:r>
            <a:r>
              <a:rPr lang="en-US" dirty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administratorsko</a:t>
            </a:r>
            <a:r>
              <a:rPr lang="en-US" dirty="0" smtClean="0"/>
              <a:t> </a:t>
            </a:r>
            <a:r>
              <a:rPr lang="en-US" dirty="0" err="1"/>
              <a:t>sučelje</a:t>
            </a:r>
            <a:endParaRPr lang="en-US" dirty="0"/>
          </a:p>
          <a:p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malo</a:t>
            </a:r>
            <a:r>
              <a:rPr lang="en-US" dirty="0"/>
              <a:t> </a:t>
            </a:r>
            <a:r>
              <a:rPr lang="en-US" dirty="0" err="1"/>
              <a:t>programskog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se </a:t>
            </a:r>
            <a:r>
              <a:rPr lang="en-US" dirty="0" err="1"/>
              <a:t>dobije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toga</a:t>
            </a:r>
          </a:p>
          <a:p>
            <a:r>
              <a:rPr lang="en-US" dirty="0"/>
              <a:t>Da bi se </a:t>
            </a:r>
            <a:r>
              <a:rPr lang="en-US" dirty="0" err="1"/>
              <a:t>se</a:t>
            </a:r>
            <a:r>
              <a:rPr lang="en-US" dirty="0"/>
              <a:t> </a:t>
            </a:r>
            <a:r>
              <a:rPr lang="en-US" dirty="0" err="1"/>
              <a:t>moglo</a:t>
            </a:r>
            <a:r>
              <a:rPr lang="en-US" dirty="0"/>
              <a:t> </a:t>
            </a:r>
            <a:r>
              <a:rPr lang="en-US" dirty="0" err="1"/>
              <a:t>pristupiti</a:t>
            </a:r>
            <a:r>
              <a:rPr lang="en-US" dirty="0"/>
              <a:t> </a:t>
            </a:r>
            <a:r>
              <a:rPr lang="en-US" dirty="0" err="1"/>
              <a:t>sučelju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kreirati</a:t>
            </a:r>
            <a:r>
              <a:rPr lang="en-US" dirty="0"/>
              <a:t> “super </a:t>
            </a:r>
            <a:r>
              <a:rPr lang="en-US" dirty="0" err="1"/>
              <a:t>usera</a:t>
            </a:r>
            <a:r>
              <a:rPr lang="en-US" dirty="0"/>
              <a:t>”: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python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createsuperuser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 </a:t>
            </a:r>
            <a:r>
              <a:rPr lang="en-US" dirty="0" err="1"/>
              <a:t>datoteku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admin.py</a:t>
            </a:r>
            <a:r>
              <a:rPr lang="en-US" dirty="0"/>
              <a:t> se </a:t>
            </a:r>
            <a:r>
              <a:rPr lang="en-US" dirty="0" err="1" smtClean="0"/>
              <a:t>upisuju</a:t>
            </a:r>
            <a:r>
              <a:rPr lang="en-US" dirty="0" smtClean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prikazivati</a:t>
            </a:r>
            <a:r>
              <a:rPr lang="en-US" dirty="0"/>
              <a:t> u </a:t>
            </a:r>
            <a:r>
              <a:rPr lang="en-US" dirty="0" err="1"/>
              <a:t>administratorskom</a:t>
            </a:r>
            <a:r>
              <a:rPr lang="en-US" dirty="0"/>
              <a:t> </a:t>
            </a:r>
            <a:r>
              <a:rPr lang="en-US" dirty="0" err="1"/>
              <a:t>sučelju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Administratorsko</a:t>
            </a:r>
            <a:r>
              <a:rPr lang="en-US" dirty="0" smtClean="0"/>
              <a:t> </a:t>
            </a:r>
            <a:r>
              <a:rPr lang="en-US" dirty="0" err="1" smtClean="0"/>
              <a:t>sučelje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218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Django </a:t>
            </a:r>
            <a:r>
              <a:rPr lang="en-US" dirty="0" err="1"/>
              <a:t>omogućava</a:t>
            </a:r>
            <a:r>
              <a:rPr lang="en-US" dirty="0"/>
              <a:t> code first database design</a:t>
            </a:r>
          </a:p>
          <a:p>
            <a:r>
              <a:rPr lang="en-US" dirty="0" err="1"/>
              <a:t>Modeli</a:t>
            </a:r>
            <a:r>
              <a:rPr lang="en-US" dirty="0"/>
              <a:t> se </a:t>
            </a:r>
            <a:r>
              <a:rPr lang="en-US" dirty="0" err="1"/>
              <a:t>upisuju</a:t>
            </a:r>
            <a:r>
              <a:rPr lang="en-US" dirty="0"/>
              <a:t> 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models.py</a:t>
            </a:r>
          </a:p>
          <a:p>
            <a:r>
              <a:rPr lang="en-US" dirty="0" err="1"/>
              <a:t>Nakon</a:t>
            </a:r>
            <a:r>
              <a:rPr lang="en-US" dirty="0"/>
              <a:t> toga se </a:t>
            </a:r>
            <a:r>
              <a:rPr lang="en-US" dirty="0" err="1"/>
              <a:t>kreiraju</a:t>
            </a:r>
            <a:r>
              <a:rPr lang="en-US" dirty="0"/>
              <a:t> </a:t>
            </a:r>
            <a:r>
              <a:rPr lang="en-US" dirty="0" err="1"/>
              <a:t>migracije</a:t>
            </a:r>
            <a:r>
              <a:rPr lang="en-US" dirty="0"/>
              <a:t> (</a:t>
            </a:r>
            <a:r>
              <a:rPr lang="en-US" dirty="0" err="1"/>
              <a:t>koje</a:t>
            </a:r>
            <a:r>
              <a:rPr lang="en-US" dirty="0"/>
              <a:t> se automat. </a:t>
            </a:r>
            <a:r>
              <a:rPr lang="en-US" dirty="0" err="1"/>
              <a:t>upišu</a:t>
            </a:r>
            <a:r>
              <a:rPr lang="en-US" dirty="0"/>
              <a:t> u </a:t>
            </a:r>
            <a:r>
              <a:rPr lang="en-US" b="1" dirty="0"/>
              <a:t>migrations</a:t>
            </a:r>
            <a:r>
              <a:rPr lang="en-US" dirty="0"/>
              <a:t> folder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makemigrations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Potom</a:t>
            </a:r>
            <a:r>
              <a:rPr lang="en-US" dirty="0"/>
              <a:t> se </a:t>
            </a:r>
            <a:r>
              <a:rPr lang="en-US" dirty="0" err="1"/>
              <a:t>migracije</a:t>
            </a:r>
            <a:r>
              <a:rPr lang="en-US" dirty="0"/>
              <a:t> </a:t>
            </a:r>
            <a:r>
              <a:rPr lang="en-US" dirty="0" err="1"/>
              <a:t>primjene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:</a:t>
            </a:r>
          </a:p>
          <a:p>
            <a:pPr marL="301943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python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manage.py migrate</a:t>
            </a:r>
          </a:p>
          <a:p>
            <a:r>
              <a:rPr lang="en-US" dirty="0" err="1"/>
              <a:t>Nakon</a:t>
            </a:r>
            <a:r>
              <a:rPr lang="en-US" dirty="0"/>
              <a:t> toga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pristupiti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Django ORM-a </a:t>
            </a:r>
            <a:r>
              <a:rPr lang="en-US" dirty="0" err="1"/>
              <a:t>npr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zadaci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Task.objects.all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s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github.com/simtokic/DjangoDemo</a:t>
            </a:r>
            <a:endParaRPr lang="en-US" dirty="0" smtClean="0"/>
          </a:p>
          <a:p>
            <a:r>
              <a:rPr lang="en-US" dirty="0" err="1" smtClean="0"/>
              <a:t>Dokumentacija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DjangoDemo</a:t>
            </a:r>
            <a:r>
              <a:rPr lang="en-US" dirty="0" smtClean="0"/>
              <a:t>/documentation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Savladavanje</a:t>
            </a:r>
            <a:r>
              <a:rPr lang="en-US" dirty="0" smtClean="0"/>
              <a:t> Django framework-a</a:t>
            </a:r>
          </a:p>
          <a:p>
            <a:pPr lvl="1"/>
            <a:r>
              <a:rPr lang="en-US" dirty="0" err="1" smtClean="0"/>
              <a:t>Arhitektura</a:t>
            </a:r>
            <a:endParaRPr lang="en-US" dirty="0" smtClean="0"/>
          </a:p>
          <a:p>
            <a:pPr lvl="1"/>
            <a:r>
              <a:rPr lang="en-US" dirty="0" err="1" smtClean="0"/>
              <a:t>Razne</a:t>
            </a:r>
            <a:r>
              <a:rPr lang="en-US" dirty="0" smtClean="0"/>
              <a:t> </a:t>
            </a:r>
            <a:r>
              <a:rPr lang="en-US" dirty="0" err="1" smtClean="0"/>
              <a:t>korisne</a:t>
            </a:r>
            <a:r>
              <a:rPr lang="en-US" dirty="0" smtClean="0"/>
              <a:t> </a:t>
            </a:r>
            <a:r>
              <a:rPr lang="en-US" dirty="0" err="1" smtClean="0"/>
              <a:t>biblioteke</a:t>
            </a:r>
            <a:endParaRPr lang="en-US" dirty="0" smtClean="0"/>
          </a:p>
          <a:p>
            <a:pPr lvl="1"/>
            <a:r>
              <a:rPr lang="en-US" dirty="0" smtClean="0"/>
              <a:t>Deploy</a:t>
            </a:r>
          </a:p>
          <a:p>
            <a:pPr lvl="1"/>
            <a:r>
              <a:rPr lang="en-US" dirty="0" smtClean="0"/>
              <a:t>…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mnogo</a:t>
            </a:r>
            <a:r>
              <a:rPr lang="en-US" dirty="0" smtClean="0"/>
              <a:t> toga</a:t>
            </a:r>
          </a:p>
          <a:p>
            <a:pPr marL="0" indent="0">
              <a:buNone/>
            </a:pPr>
            <a:r>
              <a:rPr lang="en-US" dirty="0" smtClean="0"/>
              <a:t>. . . </a:t>
            </a:r>
          </a:p>
          <a:p>
            <a:r>
              <a:rPr lang="en-US" dirty="0" smtClean="0"/>
              <a:t>DRF (Django REST Framework)</a:t>
            </a:r>
          </a:p>
          <a:p>
            <a:r>
              <a:rPr lang="en-US" dirty="0" smtClean="0"/>
              <a:t>JS framework (Angular, React, </a:t>
            </a:r>
            <a:r>
              <a:rPr lang="en-US" dirty="0" err="1" smtClean="0"/>
              <a:t>Vue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Sljedeći</a:t>
            </a:r>
            <a:r>
              <a:rPr lang="en-US" dirty="0" smtClean="0"/>
              <a:t> </a:t>
            </a:r>
            <a:r>
              <a:rPr lang="en-US" dirty="0" err="1" smtClean="0"/>
              <a:t>koraci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9389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“The web framework for perfectionists with deadlines.”</a:t>
            </a:r>
          </a:p>
          <a:p>
            <a:r>
              <a:rPr lang="en-US" dirty="0" err="1"/>
              <a:t>Besplatan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“open-source” web framework </a:t>
            </a:r>
            <a:r>
              <a:rPr lang="en-US" dirty="0" err="1"/>
              <a:t>baziran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Python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endParaRPr lang="en-US" dirty="0"/>
          </a:p>
          <a:p>
            <a:r>
              <a:rPr lang="en-US" dirty="0" err="1"/>
              <a:t>Kreiran</a:t>
            </a:r>
            <a:r>
              <a:rPr lang="en-US" dirty="0"/>
              <a:t> 2003. </a:t>
            </a:r>
            <a:r>
              <a:rPr lang="en-US" dirty="0" err="1"/>
              <a:t>godine</a:t>
            </a:r>
            <a:endParaRPr lang="en-US" dirty="0"/>
          </a:p>
          <a:p>
            <a:r>
              <a:rPr lang="en-US" dirty="0"/>
              <a:t>DSF (Django Software Foundation) </a:t>
            </a:r>
          </a:p>
          <a:p>
            <a:r>
              <a:rPr lang="en-US" i="1" dirty="0"/>
              <a:t>“Django's primary goal is to ease the creation of complex, database-driven websites. The framework emphasizes reusability and "</a:t>
            </a:r>
            <a:r>
              <a:rPr lang="en-US" i="1" dirty="0" err="1"/>
              <a:t>pluggability</a:t>
            </a:r>
            <a:r>
              <a:rPr lang="en-US" i="1" dirty="0"/>
              <a:t>" of components, less code, low coupling, rapid development, and the principle of don't repeat yourself.”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Općenito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671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21885"/>
          </a:xfrm>
        </p:spPr>
        <p:txBody>
          <a:bodyPr/>
          <a:lstStyle/>
          <a:p>
            <a:r>
              <a:rPr lang="en-US" dirty="0" smtClean="0"/>
              <a:t>MVC </a:t>
            </a:r>
            <a:r>
              <a:rPr lang="en-US" dirty="0"/>
              <a:t>framework</a:t>
            </a:r>
          </a:p>
          <a:p>
            <a:r>
              <a:rPr lang="en-US" dirty="0"/>
              <a:t>ORM (Object-relational mapping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Posjeduje</a:t>
            </a:r>
            <a:r>
              <a:rPr lang="en-US" dirty="0" smtClean="0"/>
              <a:t> </a:t>
            </a:r>
            <a:r>
              <a:rPr lang="en-US" dirty="0" err="1"/>
              <a:t>vlastiti</a:t>
            </a:r>
            <a:r>
              <a:rPr lang="en-US" dirty="0"/>
              <a:t> ORM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s </a:t>
            </a:r>
            <a:r>
              <a:rPr lang="en-US" dirty="0" err="1" smtClean="0"/>
              <a:t>bazom</a:t>
            </a:r>
            <a:endParaRPr lang="en-US" dirty="0" smtClean="0"/>
          </a:p>
          <a:p>
            <a:r>
              <a:rPr lang="en-US" dirty="0" err="1"/>
              <a:t>Ugrađeni</a:t>
            </a:r>
            <a:r>
              <a:rPr lang="en-US" dirty="0"/>
              <a:t> web server</a:t>
            </a:r>
          </a:p>
          <a:p>
            <a:pPr lvl="1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testiranje</a:t>
            </a:r>
            <a:endParaRPr lang="en-US" dirty="0" smtClean="0"/>
          </a:p>
          <a:p>
            <a:r>
              <a:rPr lang="en-US" dirty="0" err="1"/>
              <a:t>Sustav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web </a:t>
            </a:r>
            <a:r>
              <a:rPr lang="en-US" dirty="0" err="1"/>
              <a:t>formama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Form </a:t>
            </a:r>
            <a:r>
              <a:rPr lang="en-US" i="1" dirty="0"/>
              <a:t>serialization and validation system that can translate between HTML forms and values suitable for storage in the </a:t>
            </a:r>
            <a:r>
              <a:rPr lang="en-US" i="1" dirty="0" smtClean="0"/>
              <a:t>database</a:t>
            </a:r>
            <a:r>
              <a:rPr lang="en-US" dirty="0" smtClean="0"/>
              <a:t>”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Značajke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21885"/>
          </a:xfrm>
        </p:spPr>
        <p:txBody>
          <a:bodyPr/>
          <a:lstStyle/>
          <a:p>
            <a:r>
              <a:rPr lang="en-US" dirty="0"/>
              <a:t>Caching framework</a:t>
            </a:r>
          </a:p>
          <a:p>
            <a:r>
              <a:rPr lang="en-US" dirty="0" err="1" smtClean="0"/>
              <a:t>Signali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nterni</a:t>
            </a:r>
            <a:r>
              <a:rPr lang="en-US" dirty="0" smtClean="0"/>
              <a:t> </a:t>
            </a:r>
            <a:r>
              <a:rPr lang="en-US" dirty="0" err="1" smtClean="0"/>
              <a:t>mehanizam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smtClean="0"/>
              <a:t>u </a:t>
            </a:r>
            <a:r>
              <a:rPr lang="en-US" dirty="0" err="1" smtClean="0"/>
              <a:t>nekim</a:t>
            </a:r>
            <a:r>
              <a:rPr lang="en-US" dirty="0" smtClean="0"/>
              <a:t> </a:t>
            </a:r>
            <a:r>
              <a:rPr lang="en-US" dirty="0" err="1" smtClean="0"/>
              <a:t>posebnim</a:t>
            </a:r>
            <a:r>
              <a:rPr lang="en-US" dirty="0" smtClean="0"/>
              <a:t> </a:t>
            </a:r>
            <a:r>
              <a:rPr lang="en-US" dirty="0" err="1" smtClean="0"/>
              <a:t>situacijama</a:t>
            </a:r>
            <a:endParaRPr lang="en-US" dirty="0" smtClean="0"/>
          </a:p>
          <a:p>
            <a:r>
              <a:rPr lang="en-US" dirty="0" smtClean="0"/>
              <a:t>Middleware </a:t>
            </a:r>
            <a:r>
              <a:rPr lang="en-US" dirty="0" err="1" smtClean="0"/>
              <a:t>klase</a:t>
            </a:r>
            <a:endParaRPr lang="en-US" dirty="0" smtClean="0"/>
          </a:p>
          <a:p>
            <a:pPr lvl="1"/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ubaciti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“</a:t>
            </a:r>
            <a:r>
              <a:rPr lang="en-US" dirty="0" err="1" smtClean="0"/>
              <a:t>requestova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Sustav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internacionalizaciju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 smtClean="0"/>
          </a:p>
          <a:p>
            <a:r>
              <a:rPr lang="en-US" dirty="0" smtClean="0"/>
              <a:t>Unit testing </a:t>
            </a:r>
            <a:r>
              <a:rPr lang="en-US" dirty="0" err="1" smtClean="0"/>
              <a:t>sustav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Značajke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2188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Autentifikacijski</a:t>
            </a:r>
            <a:r>
              <a:rPr lang="en-US" dirty="0"/>
              <a:t> </a:t>
            </a:r>
            <a:r>
              <a:rPr lang="en-US" dirty="0" err="1"/>
              <a:t>sustav</a:t>
            </a:r>
            <a:endParaRPr lang="en-US" dirty="0"/>
          </a:p>
          <a:p>
            <a:r>
              <a:rPr lang="en-US" dirty="0" err="1"/>
              <a:t>Administrativno</a:t>
            </a:r>
            <a:r>
              <a:rPr lang="en-US" dirty="0"/>
              <a:t> </a:t>
            </a:r>
            <a:r>
              <a:rPr lang="en-US" dirty="0" err="1"/>
              <a:t>sučelje</a:t>
            </a:r>
            <a:endParaRPr lang="en-US" dirty="0"/>
          </a:p>
          <a:p>
            <a:r>
              <a:rPr lang="en-US" dirty="0" err="1"/>
              <a:t>Ugrađeni</a:t>
            </a:r>
            <a:r>
              <a:rPr lang="en-US" dirty="0"/>
              <a:t>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“Cross-site </a:t>
            </a:r>
            <a:r>
              <a:rPr lang="en-US" dirty="0"/>
              <a:t>request forgery (CSRF), cross-site scripting (XSS), SQL injection, password cracking and other typical web attacks, most of them turned on by </a:t>
            </a:r>
            <a:r>
              <a:rPr lang="en-US" dirty="0" smtClean="0"/>
              <a:t>default”</a:t>
            </a:r>
          </a:p>
          <a:p>
            <a:r>
              <a:rPr lang="en-US" dirty="0"/>
              <a:t>Framework </a:t>
            </a:r>
            <a:r>
              <a:rPr lang="en-US" dirty="0" err="1"/>
              <a:t>za</a:t>
            </a:r>
            <a:r>
              <a:rPr lang="en-US" dirty="0"/>
              <a:t> GIS </a:t>
            </a:r>
            <a:r>
              <a:rPr lang="en-US" dirty="0" err="1"/>
              <a:t>aplikacije</a:t>
            </a:r>
            <a:endParaRPr lang="en-US" dirty="0"/>
          </a:p>
          <a:p>
            <a:r>
              <a:rPr lang="en-US" dirty="0" err="1"/>
              <a:t>Sustav</a:t>
            </a:r>
            <a:r>
              <a:rPr lang="en-US" dirty="0"/>
              <a:t> </a:t>
            </a:r>
            <a:r>
              <a:rPr lang="en-US" dirty="0" err="1" smtClean="0"/>
              <a:t>aplikacija</a:t>
            </a:r>
            <a:endParaRPr lang="en-US" dirty="0" smtClean="0"/>
          </a:p>
          <a:p>
            <a:pPr lvl="1"/>
            <a:r>
              <a:rPr lang="en-US" dirty="0"/>
              <a:t>Django </a:t>
            </a:r>
            <a:r>
              <a:rPr lang="en-US" dirty="0" err="1"/>
              <a:t>arhitektura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</a:t>
            </a:r>
            <a:r>
              <a:rPr lang="en-US" dirty="0" err="1" smtClean="0"/>
              <a:t>puno</a:t>
            </a:r>
            <a:r>
              <a:rPr lang="en-US" dirty="0"/>
              <a:t> </a:t>
            </a: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Značajke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Primjer</a:t>
            </a:r>
            <a:r>
              <a:rPr lang="en-US" dirty="0" smtClean="0"/>
              <a:t> “frontend” </a:t>
            </a:r>
            <a:r>
              <a:rPr lang="en-US" dirty="0" err="1" smtClean="0"/>
              <a:t>sučelja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81" y="1988840"/>
            <a:ext cx="691400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Primjer</a:t>
            </a:r>
            <a:r>
              <a:rPr lang="en-US" dirty="0"/>
              <a:t> </a:t>
            </a:r>
            <a:r>
              <a:rPr lang="en-US" dirty="0" smtClean="0"/>
              <a:t>“admin” </a:t>
            </a:r>
            <a:r>
              <a:rPr lang="en-US" dirty="0" err="1"/>
              <a:t>sučelja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81" y="1993392"/>
            <a:ext cx="691400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4176463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aplikacijski</a:t>
            </a:r>
            <a:r>
              <a:rPr lang="en-US" dirty="0"/>
              <a:t> </a:t>
            </a:r>
            <a:r>
              <a:rPr lang="en-US" dirty="0" err="1"/>
              <a:t>serveri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Apache</a:t>
            </a:r>
          </a:p>
          <a:p>
            <a:pPr lvl="1"/>
            <a:r>
              <a:rPr lang="en-US" dirty="0" smtClean="0"/>
              <a:t>Nginx</a:t>
            </a:r>
          </a:p>
          <a:p>
            <a:pPr lvl="1"/>
            <a:r>
              <a:rPr lang="en-US" dirty="0" err="1" smtClean="0"/>
              <a:t>Gunicorn</a:t>
            </a:r>
            <a:endParaRPr lang="en-US" dirty="0" smtClean="0"/>
          </a:p>
          <a:p>
            <a:pPr lvl="1"/>
            <a:r>
              <a:rPr lang="en-US" dirty="0" smtClean="0"/>
              <a:t>Cherokee</a:t>
            </a:r>
          </a:p>
          <a:p>
            <a:r>
              <a:rPr lang="en-US" dirty="0" err="1"/>
              <a:t>Službeno</a:t>
            </a:r>
            <a:r>
              <a:rPr lang="en-US" dirty="0"/>
              <a:t> </a:t>
            </a:r>
            <a:r>
              <a:rPr lang="en-US" dirty="0" err="1"/>
              <a:t>podržava</a:t>
            </a:r>
            <a:r>
              <a:rPr lang="en-US" dirty="0"/>
              <a:t> 4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PostgreSQL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/>
              <a:t>Oracle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Podrška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Verzije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16832"/>
            <a:ext cx="483932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</TotalTime>
  <Words>455</Words>
  <Application>Microsoft Office PowerPoint</Application>
  <PresentationFormat>On-screen Show (4:3)</PresentationFormat>
  <Paragraphs>92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Candara</vt:lpstr>
      <vt:lpstr>Courier New</vt:lpstr>
      <vt:lpstr>Segoe UI</vt:lpstr>
      <vt:lpstr>Symbol</vt:lpstr>
      <vt:lpstr>Waveform</vt:lpstr>
      <vt:lpstr>Django</vt:lpstr>
      <vt:lpstr>Općenito</vt:lpstr>
      <vt:lpstr>Značajke</vt:lpstr>
      <vt:lpstr>Značajke</vt:lpstr>
      <vt:lpstr>Značajke</vt:lpstr>
      <vt:lpstr>Primjer “frontend” sučelja</vt:lpstr>
      <vt:lpstr>Primjer “admin” sučelja</vt:lpstr>
      <vt:lpstr>Podrška</vt:lpstr>
      <vt:lpstr>Verzije</vt:lpstr>
      <vt:lpstr>Predefinirana struktura projekta</vt:lpstr>
      <vt:lpstr>Složenija struktura projekta</vt:lpstr>
      <vt:lpstr>Opis strukture projekta</vt:lpstr>
      <vt:lpstr>Kreiranje i pokretanje Django projekta</vt:lpstr>
      <vt:lpstr>Administratorsko sučelje</vt:lpstr>
      <vt:lpstr>Rad s bazom podataka</vt:lpstr>
      <vt:lpstr>DEMO</vt:lpstr>
      <vt:lpstr>Sljedeći koraci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 Windows Phone  development</dc:title>
  <dc:creator>Niko Vrdoljak</dc:creator>
  <cp:lastModifiedBy>Windows User</cp:lastModifiedBy>
  <cp:revision>162</cp:revision>
  <cp:lastPrinted>2012-05-24T13:48:26Z</cp:lastPrinted>
  <dcterms:created xsi:type="dcterms:W3CDTF">2012-05-22T07:40:17Z</dcterms:created>
  <dcterms:modified xsi:type="dcterms:W3CDTF">2020-03-02T11:03:27Z</dcterms:modified>
</cp:coreProperties>
</file>