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 smtClean="0"/>
              <a:t>Radar Project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                                                                            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                             Presented by--     </a:t>
            </a:r>
            <a:r>
              <a:rPr lang="en-GB" b="1" u="sng" dirty="0" smtClean="0"/>
              <a:t>Simuk Arya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228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Flow of project</a:t>
            </a:r>
            <a:endParaRPr lang="en-US" b="1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86148"/>
              </p:ext>
            </p:extLst>
          </p:nvPr>
        </p:nvGraphicFramePr>
        <p:xfrm>
          <a:off x="1001563" y="3915785"/>
          <a:ext cx="9659265" cy="277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755">
                  <a:extLst>
                    <a:ext uri="{9D8B030D-6E8A-4147-A177-3AD203B41FA5}">
                      <a16:colId xmlns:a16="http://schemas.microsoft.com/office/drawing/2014/main" val="1384557392"/>
                    </a:ext>
                  </a:extLst>
                </a:gridCol>
                <a:gridCol w="3219755">
                  <a:extLst>
                    <a:ext uri="{9D8B030D-6E8A-4147-A177-3AD203B41FA5}">
                      <a16:colId xmlns:a16="http://schemas.microsoft.com/office/drawing/2014/main" val="4002986063"/>
                    </a:ext>
                  </a:extLst>
                </a:gridCol>
                <a:gridCol w="3219755">
                  <a:extLst>
                    <a:ext uri="{9D8B030D-6E8A-4147-A177-3AD203B41FA5}">
                      <a16:colId xmlns:a16="http://schemas.microsoft.com/office/drawing/2014/main" val="3067529246"/>
                    </a:ext>
                  </a:extLst>
                </a:gridCol>
              </a:tblGrid>
              <a:tr h="27754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 smtClean="0"/>
                        <a:t>Maximizes</a:t>
                      </a:r>
                      <a:r>
                        <a:rPr lang="en-GB" sz="1600" baseline="0" dirty="0" smtClean="0"/>
                        <a:t> the peak SNR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Done by convolution of received pulse with time reversed LFM(transmit pulse).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Reduces </a:t>
                      </a:r>
                      <a:r>
                        <a:rPr lang="en-GB" sz="1600" baseline="0" dirty="0" err="1" smtClean="0"/>
                        <a:t>sidelobes</a:t>
                      </a:r>
                      <a:r>
                        <a:rPr lang="en-GB" sz="1600" baseline="0" dirty="0" smtClean="0"/>
                        <a:t> of strong targets so that we can detect targets hidden under those </a:t>
                      </a:r>
                      <a:r>
                        <a:rPr lang="en-GB" sz="1600" baseline="0" dirty="0" err="1" smtClean="0"/>
                        <a:t>sidelobes</a:t>
                      </a:r>
                      <a:endParaRPr lang="en-GB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This is done by multiplying the windowing function with the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/>
                        <a:t>Also it gives tapering effect to the data.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Converting time domain signals to frequency domain.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Can</a:t>
                      </a:r>
                      <a:r>
                        <a:rPr lang="en-GB" baseline="0" dirty="0" smtClean="0"/>
                        <a:t> be done by </a:t>
                      </a:r>
                      <a:r>
                        <a:rPr lang="en-GB" baseline="0" dirty="0" smtClean="0"/>
                        <a:t>applying </a:t>
                      </a:r>
                      <a:r>
                        <a:rPr lang="en-GB" baseline="0" dirty="0" err="1" smtClean="0"/>
                        <a:t>fft</a:t>
                      </a:r>
                      <a:r>
                        <a:rPr lang="en-GB" baseline="0" dirty="0" smtClean="0"/>
                        <a:t> on the data.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1876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5830645" y="3313355"/>
            <a:ext cx="550" cy="60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3501" y="3313355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07332" y="3313355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31119"/>
              </p:ext>
            </p:extLst>
          </p:nvPr>
        </p:nvGraphicFramePr>
        <p:xfrm>
          <a:off x="1269403" y="2854659"/>
          <a:ext cx="25250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058">
                  <a:extLst>
                    <a:ext uri="{9D8B030D-6E8A-4147-A177-3AD203B41FA5}">
                      <a16:colId xmlns:a16="http://schemas.microsoft.com/office/drawing/2014/main" val="1812805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   Matched Filtering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79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4502"/>
              </p:ext>
            </p:extLst>
          </p:nvPr>
        </p:nvGraphicFramePr>
        <p:xfrm>
          <a:off x="4701092" y="2854659"/>
          <a:ext cx="2269863" cy="36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863">
                  <a:extLst>
                    <a:ext uri="{9D8B030D-6E8A-4147-A177-3AD203B41FA5}">
                      <a16:colId xmlns:a16="http://schemas.microsoft.com/office/drawing/2014/main" val="3517418218"/>
                    </a:ext>
                  </a:extLst>
                </a:gridCol>
              </a:tblGrid>
              <a:tr h="369946">
                <a:tc>
                  <a:txBody>
                    <a:bodyPr/>
                    <a:lstStyle/>
                    <a:p>
                      <a:r>
                        <a:rPr lang="en-GB" dirty="0" smtClean="0"/>
                        <a:t>      Windowing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667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16659"/>
              </p:ext>
            </p:extLst>
          </p:nvPr>
        </p:nvGraphicFramePr>
        <p:xfrm>
          <a:off x="7877586" y="2844352"/>
          <a:ext cx="2352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936">
                  <a:extLst>
                    <a:ext uri="{9D8B030D-6E8A-4147-A177-3AD203B41FA5}">
                      <a16:colId xmlns:a16="http://schemas.microsoft.com/office/drawing/2014/main" val="369746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Doppler 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9772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7015480" y="2771363"/>
            <a:ext cx="817581" cy="532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94461" y="2803151"/>
            <a:ext cx="906631" cy="45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6170"/>
          </a:xfrm>
        </p:spPr>
        <p:txBody>
          <a:bodyPr/>
          <a:lstStyle/>
          <a:p>
            <a:r>
              <a:rPr lang="en-GB" b="1" u="sng" dirty="0" smtClean="0"/>
              <a:t>Graph 1</a:t>
            </a:r>
            <a:r>
              <a:rPr lang="en-GB" b="1" dirty="0" smtClean="0"/>
              <a:t>-  </a:t>
            </a:r>
            <a:r>
              <a:rPr lang="en-GB" i="1" u="sng" dirty="0" smtClean="0"/>
              <a:t>Matched filter output</a:t>
            </a:r>
            <a:endParaRPr lang="en-US" i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36" y="1538344"/>
            <a:ext cx="9057939" cy="4991548"/>
          </a:xfrm>
        </p:spPr>
      </p:pic>
    </p:spTree>
    <p:extLst>
      <p:ext uri="{BB962C8B-B14F-4D97-AF65-F5344CB8AC3E}">
        <p14:creationId xmlns:p14="http://schemas.microsoft.com/office/powerpoint/2010/main" val="2713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4504"/>
          </a:xfrm>
        </p:spPr>
        <p:txBody>
          <a:bodyPr/>
          <a:lstStyle/>
          <a:p>
            <a:r>
              <a:rPr lang="en-GB" b="1" u="sng" dirty="0" smtClean="0"/>
              <a:t>Graph 2-  Doppler response of max target</a:t>
            </a:r>
            <a:br>
              <a:rPr lang="en-GB" b="1" u="sng" dirty="0" smtClean="0"/>
            </a:br>
            <a:r>
              <a:rPr lang="en-GB" sz="1800" i="1" dirty="0"/>
              <a:t>Max </a:t>
            </a:r>
            <a:r>
              <a:rPr lang="en-GB" sz="1800" i="1" dirty="0" smtClean="0"/>
              <a:t>target Details– </a:t>
            </a:r>
            <a:r>
              <a:rPr lang="en-GB" sz="1800" b="1" i="1" dirty="0" smtClean="0"/>
              <a:t>Velocity-144.1 </a:t>
            </a:r>
            <a:r>
              <a:rPr lang="en-GB" sz="1800" i="1" dirty="0" smtClean="0"/>
              <a:t>and </a:t>
            </a:r>
            <a:r>
              <a:rPr lang="en-GB" sz="1800" b="1" i="1" dirty="0" smtClean="0"/>
              <a:t>Magnitude-132.5</a:t>
            </a:r>
            <a:endParaRPr lang="en-US" sz="1800" b="1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2" y="2065468"/>
            <a:ext cx="8821270" cy="4378362"/>
          </a:xfrm>
        </p:spPr>
      </p:pic>
    </p:spTree>
    <p:extLst>
      <p:ext uri="{BB962C8B-B14F-4D97-AF65-F5344CB8AC3E}">
        <p14:creationId xmlns:p14="http://schemas.microsoft.com/office/powerpoint/2010/main" val="36166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Graph 3- Range response of max target</a:t>
            </a:r>
            <a:br>
              <a:rPr lang="en-GB" b="1" u="sng" dirty="0" smtClean="0"/>
            </a:br>
            <a:r>
              <a:rPr lang="en-GB" sz="1800" i="1" dirty="0"/>
              <a:t>Max </a:t>
            </a:r>
            <a:r>
              <a:rPr lang="en-GB" sz="1800" i="1" dirty="0" smtClean="0"/>
              <a:t>target </a:t>
            </a:r>
            <a:r>
              <a:rPr lang="en-GB" sz="1800" i="1" dirty="0" smtClean="0"/>
              <a:t>Details</a:t>
            </a:r>
            <a:r>
              <a:rPr lang="en-GB" sz="1800" i="1" dirty="0" smtClean="0"/>
              <a:t>–  </a:t>
            </a:r>
            <a:r>
              <a:rPr lang="en-GB" sz="1800" b="1" i="1" dirty="0" smtClean="0"/>
              <a:t>Range-0.49*10^4</a:t>
            </a:r>
            <a:r>
              <a:rPr lang="en-GB" sz="1800" i="1" dirty="0" smtClean="0"/>
              <a:t> and </a:t>
            </a:r>
            <a:r>
              <a:rPr lang="en-GB" sz="1800" b="1" i="1" dirty="0" smtClean="0"/>
              <a:t>Magnitude-132.5</a:t>
            </a:r>
            <a:endParaRPr lang="en-US" sz="1800" b="1" i="1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5" y="2162287"/>
            <a:ext cx="8638391" cy="4453666"/>
          </a:xfrm>
        </p:spPr>
      </p:pic>
    </p:spTree>
    <p:extLst>
      <p:ext uri="{BB962C8B-B14F-4D97-AF65-F5344CB8AC3E}">
        <p14:creationId xmlns:p14="http://schemas.microsoft.com/office/powerpoint/2010/main" val="7935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7384"/>
          </a:xfrm>
        </p:spPr>
        <p:txBody>
          <a:bodyPr/>
          <a:lstStyle/>
          <a:p>
            <a:r>
              <a:rPr lang="en-GB" b="1" u="sng" dirty="0" smtClean="0"/>
              <a:t>Graph 4- Surface plot of range vs Doppler</a:t>
            </a:r>
            <a:br>
              <a:rPr lang="en-GB" b="1" u="sng" dirty="0" smtClean="0"/>
            </a:br>
            <a:r>
              <a:rPr lang="en-GB" sz="1800" i="1" dirty="0" smtClean="0"/>
              <a:t>(Total 3 targets detected)</a:t>
            </a:r>
            <a:endParaRPr lang="en-US" sz="18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8" y="2011679"/>
            <a:ext cx="8423238" cy="4410635"/>
          </a:xfrm>
        </p:spPr>
      </p:pic>
    </p:spTree>
    <p:extLst>
      <p:ext uri="{BB962C8B-B14F-4D97-AF65-F5344CB8AC3E}">
        <p14:creationId xmlns:p14="http://schemas.microsoft.com/office/powerpoint/2010/main" val="221890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u="sng" dirty="0" smtClean="0"/>
              <a:t>Range, Speed and </a:t>
            </a:r>
            <a:r>
              <a:rPr lang="en-GB" sz="2800" b="1" u="sng" dirty="0" smtClean="0"/>
              <a:t>Signal power</a:t>
            </a:r>
            <a:r>
              <a:rPr lang="en-GB" sz="2800" b="1" u="sng" dirty="0" smtClean="0"/>
              <a:t> </a:t>
            </a:r>
            <a:r>
              <a:rPr lang="en-GB" sz="2800" b="1" u="sng" dirty="0" smtClean="0"/>
              <a:t>of each </a:t>
            </a:r>
            <a:r>
              <a:rPr lang="en-GB" sz="2800" b="1" u="sng" dirty="0" smtClean="0"/>
              <a:t>target:</a:t>
            </a:r>
            <a:endParaRPr lang="en-US" sz="28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271859"/>
              </p:ext>
            </p:extLst>
          </p:nvPr>
        </p:nvGraphicFramePr>
        <p:xfrm>
          <a:off x="1141413" y="2818505"/>
          <a:ext cx="9906000" cy="311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53144959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100851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888243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215213501"/>
                    </a:ext>
                  </a:extLst>
                </a:gridCol>
              </a:tblGrid>
              <a:tr h="983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Signal</a:t>
                      </a:r>
                      <a:r>
                        <a:rPr lang="en-GB" baseline="0" dirty="0" smtClean="0"/>
                        <a:t> 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97737"/>
                  </a:ext>
                </a:extLst>
              </a:tr>
              <a:tr h="712202">
                <a:tc>
                  <a:txBody>
                    <a:bodyPr/>
                    <a:lstStyle/>
                    <a:p>
                      <a:r>
                        <a:rPr lang="en-GB" dirty="0" smtClean="0"/>
                        <a:t>Target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4.9*10^3 (metre)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144.1 (m/sec)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8659"/>
                  </a:ext>
                </a:extLst>
              </a:tr>
              <a:tr h="712202">
                <a:tc>
                  <a:txBody>
                    <a:bodyPr/>
                    <a:lstStyle/>
                    <a:p>
                      <a:r>
                        <a:rPr lang="en-GB" dirty="0" smtClean="0"/>
                        <a:t>Target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1.2*10^4 (metre)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20.59 (m/sec)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3541"/>
                  </a:ext>
                </a:extLst>
              </a:tr>
              <a:tr h="712202">
                <a:tc>
                  <a:txBody>
                    <a:bodyPr/>
                    <a:lstStyle/>
                    <a:p>
                      <a:r>
                        <a:rPr lang="en-GB" dirty="0" smtClean="0"/>
                        <a:t>Target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1.05*10^4 (metre)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-67.65 (m/sec)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118.1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9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7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919831"/>
          </a:xfrm>
        </p:spPr>
        <p:txBody>
          <a:bodyPr/>
          <a:lstStyle/>
          <a:p>
            <a:r>
              <a:rPr lang="en-GB" dirty="0" smtClean="0"/>
              <a:t>                               </a:t>
            </a:r>
            <a:r>
              <a:rPr lang="en-GB" b="1" u="sng" dirty="0" smtClean="0"/>
              <a:t>Thank you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50609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7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251</TotalTime>
  <Words>168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Radar Project</vt:lpstr>
      <vt:lpstr>Flow of project</vt:lpstr>
      <vt:lpstr>Graph 1-  Matched filter output</vt:lpstr>
      <vt:lpstr>Graph 2-  Doppler response of max target Max target Details– Velocity-144.1 and Magnitude-132.5</vt:lpstr>
      <vt:lpstr>Graph 3- Range response of max target Max target Details–  Range-0.49*10^4 and Magnitude-132.5</vt:lpstr>
      <vt:lpstr>Graph 4- Surface plot of range vs Doppler (Total 3 targets detected)</vt:lpstr>
      <vt:lpstr>Range, Speed and Signal power of each target:</vt:lpstr>
      <vt:lpstr>                               Thank you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Project</dc:title>
  <dc:creator>Simuk Arya</dc:creator>
  <cp:lastModifiedBy>Simuk Arya</cp:lastModifiedBy>
  <cp:revision>22</cp:revision>
  <dcterms:created xsi:type="dcterms:W3CDTF">2019-04-26T06:29:12Z</dcterms:created>
  <dcterms:modified xsi:type="dcterms:W3CDTF">2019-04-26T14:33:42Z</dcterms:modified>
</cp:coreProperties>
</file>