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1"/>
  </p:sldMasterIdLst>
  <p:sldIdLst>
    <p:sldId id="256" r:id="rId2"/>
    <p:sldId id="266" r:id="rId3"/>
    <p:sldId id="267" r:id="rId4"/>
    <p:sldId id="259" r:id="rId5"/>
    <p:sldId id="268" r:id="rId6"/>
    <p:sldId id="272" r:id="rId7"/>
    <p:sldId id="271" r:id="rId8"/>
    <p:sldId id="274" r:id="rId9"/>
    <p:sldId id="265" r:id="rId10"/>
    <p:sldId id="276" r:id="rId11"/>
    <p:sldId id="277" r:id="rId12"/>
    <p:sldId id="278" r:id="rId13"/>
    <p:sldId id="279" r:id="rId14"/>
    <p:sldId id="280" r:id="rId15"/>
    <p:sldId id="275" r:id="rId16"/>
    <p:sldId id="270" r:id="rId17"/>
    <p:sldId id="26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98" autoAdjust="0"/>
    <p:restoredTop sz="94660"/>
  </p:normalViewPr>
  <p:slideViewPr>
    <p:cSldViewPr snapToGrid="0">
      <p:cViewPr varScale="1">
        <p:scale>
          <a:sx n="51" d="100"/>
          <a:sy n="51" d="100"/>
        </p:scale>
        <p:origin x="833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61973CD-E0D0-4DD2-A4BC-8BA71B24F32D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FA3EE69-5F6D-404B-98B0-E9157C883823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9909623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973CD-E0D0-4DD2-A4BC-8BA71B24F32D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3EE69-5F6D-404B-98B0-E9157C883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543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973CD-E0D0-4DD2-A4BC-8BA71B24F32D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3EE69-5F6D-404B-98B0-E9157C883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939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973CD-E0D0-4DD2-A4BC-8BA71B24F32D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3EE69-5F6D-404B-98B0-E9157C883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145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61973CD-E0D0-4DD2-A4BC-8BA71B24F32D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FA3EE69-5F6D-404B-98B0-E9157C88382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8802662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973CD-E0D0-4DD2-A4BC-8BA71B24F32D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3EE69-5F6D-404B-98B0-E9157C883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397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973CD-E0D0-4DD2-A4BC-8BA71B24F32D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3EE69-5F6D-404B-98B0-E9157C883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012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973CD-E0D0-4DD2-A4BC-8BA71B24F32D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3EE69-5F6D-404B-98B0-E9157C883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947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973CD-E0D0-4DD2-A4BC-8BA71B24F32D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3EE69-5F6D-404B-98B0-E9157C883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932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61973CD-E0D0-4DD2-A4BC-8BA71B24F32D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FA3EE69-5F6D-404B-98B0-E9157C88382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62289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61973CD-E0D0-4DD2-A4BC-8BA71B24F32D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FA3EE69-5F6D-404B-98B0-E9157C88382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1554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F61973CD-E0D0-4DD2-A4BC-8BA71B24F32D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AFA3EE69-5F6D-404B-98B0-E9157C88382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98005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252413"/>
            <a:ext cx="11672047" cy="65151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6" y="2404534"/>
            <a:ext cx="9637855" cy="1646302"/>
          </a:xfrm>
        </p:spPr>
        <p:txBody>
          <a:bodyPr/>
          <a:lstStyle/>
          <a:p>
            <a:pPr algn="ctr"/>
            <a:r>
              <a:rPr lang="en-US" dirty="0" smtClean="0"/>
              <a:t>Research Issues on </a:t>
            </a:r>
            <a:br>
              <a:rPr lang="en-US" dirty="0" smtClean="0"/>
            </a:br>
            <a:r>
              <a:rPr lang="en-US" dirty="0" smtClean="0"/>
              <a:t>K-means Algorithm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sz="2800" dirty="0" smtClean="0"/>
              <a:t>PRESENTED BY : SINJONI </a:t>
            </a:r>
            <a:r>
              <a:rPr lang="en-US" sz="2800" dirty="0"/>
              <a:t>M</a:t>
            </a:r>
            <a:r>
              <a:rPr lang="en-US" sz="2800" dirty="0" smtClean="0"/>
              <a:t>UKHOPADHYAY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92040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99969"/>
          </a:xfrm>
        </p:spPr>
        <p:txBody>
          <a:bodyPr/>
          <a:lstStyle/>
          <a:p>
            <a:pPr algn="ctr"/>
            <a:r>
              <a:rPr lang="en-US" dirty="0" smtClean="0"/>
              <a:t>Adjusted Rand Index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2123845"/>
            <a:ext cx="9601200" cy="3513597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3821987" y="3893906"/>
            <a:ext cx="1356188" cy="36986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428216" y="3893906"/>
            <a:ext cx="1510301" cy="45206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03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Mutual Information based scores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283" y="1764254"/>
            <a:ext cx="10301959" cy="4303059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7941924" y="3250154"/>
            <a:ext cx="1592494" cy="55128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5804898" y="5137080"/>
            <a:ext cx="1448657" cy="57535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70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</a:t>
            </a:r>
            <a:r>
              <a:rPr lang="en-US" dirty="0" smtClean="0"/>
              <a:t>omogeneity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3341" y="1753496"/>
            <a:ext cx="10929769" cy="4104715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8198778" y="5167900"/>
            <a:ext cx="1510301" cy="46233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0181690" y="4397339"/>
            <a:ext cx="1818526" cy="52398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8332342" y="3881958"/>
            <a:ext cx="1294543" cy="44346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8198778" y="3143892"/>
            <a:ext cx="1325366" cy="45206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87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Completeness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0918" y="1428749"/>
            <a:ext cx="10413402" cy="4444925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3524036" y="4808306"/>
            <a:ext cx="8180284" cy="68836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36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V-Measure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347" y="1730980"/>
            <a:ext cx="10946353" cy="430530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7818635" y="3192556"/>
            <a:ext cx="1695236" cy="39312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818635" y="3883630"/>
            <a:ext cx="1695236" cy="36987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9996755" y="4551452"/>
            <a:ext cx="1571946" cy="43151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7941924" y="5208998"/>
            <a:ext cx="1674687" cy="369869"/>
          </a:xfrm>
          <a:prstGeom prst="roundRect">
            <a:avLst>
              <a:gd name="adj" fmla="val 5000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79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31028"/>
          </a:xfrm>
        </p:spPr>
        <p:txBody>
          <a:bodyPr/>
          <a:lstStyle/>
          <a:p>
            <a:pPr algn="ctr"/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16828"/>
            <a:ext cx="9601200" cy="4350572"/>
          </a:xfrm>
        </p:spPr>
        <p:txBody>
          <a:bodyPr>
            <a:normAutofit/>
          </a:bodyPr>
          <a:lstStyle/>
          <a:p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Mainly having trouble with the performance evaluations</a:t>
            </a:r>
          </a:p>
          <a:p>
            <a:r>
              <a:rPr lang="en-US" sz="2800" dirty="0" smtClean="0"/>
              <a:t>Python Syntax</a:t>
            </a:r>
          </a:p>
          <a:p>
            <a:r>
              <a:rPr lang="en-US" sz="2800" dirty="0" smtClean="0"/>
              <a:t>Run time for a couple of datasets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2876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Extend applications of K means algorithm for categorical data: implementation of the Genetic K means for text clustering using ontology to evaluate the validity of various semantic similarity measures.</a:t>
            </a:r>
          </a:p>
          <a:p>
            <a:r>
              <a:rPr lang="en-US" sz="2800" dirty="0" smtClean="0"/>
              <a:t>Implement the  extended K means algorithm using the geodesic distance metric to ensure resistance to outliers.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5115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://gobrinkman.com/wp-content/uploads/2014/11/1497-101413-gs149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276" y="107577"/>
            <a:ext cx="11804724" cy="6668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387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70616"/>
            <a:ext cx="9601200" cy="429678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Clustering : important learning tool for unsupervised datasets</a:t>
            </a:r>
          </a:p>
          <a:p>
            <a:r>
              <a:rPr lang="en-US" sz="2800" dirty="0" smtClean="0"/>
              <a:t>K means: Best known Squared Error based Clustering Algorithm, </a:t>
            </a:r>
          </a:p>
          <a:p>
            <a:r>
              <a:rPr lang="en-US" sz="2800" dirty="0" smtClean="0"/>
              <a:t>K means has plenty of bottlenecks -</a:t>
            </a:r>
            <a:r>
              <a:rPr lang="en-US" sz="2800" dirty="0">
                <a:latin typeface="Calibri" panose="020F0502020204030204" pitchFamily="34" charset="0"/>
              </a:rPr>
              <a:t>Sensitivity to initial </a:t>
            </a:r>
            <a:r>
              <a:rPr lang="en-US" sz="2800" dirty="0" smtClean="0">
                <a:latin typeface="Calibri" panose="020F0502020204030204" pitchFamily="34" charset="0"/>
              </a:rPr>
              <a:t>conditions, </a:t>
            </a:r>
            <a:r>
              <a:rPr lang="en-US" sz="2800" dirty="0">
                <a:latin typeface="Calibri" panose="020F0502020204030204" pitchFamily="34" charset="0"/>
              </a:rPr>
              <a:t>Convergence to local optimum rather than global </a:t>
            </a:r>
            <a:r>
              <a:rPr lang="en-US" sz="2800" dirty="0" smtClean="0">
                <a:latin typeface="Calibri" panose="020F0502020204030204" pitchFamily="34" charset="0"/>
              </a:rPr>
              <a:t>optimum, </a:t>
            </a:r>
            <a:r>
              <a:rPr lang="en-US" sz="2800" dirty="0">
                <a:latin typeface="Calibri" panose="020F0502020204030204" pitchFamily="34" charset="0"/>
              </a:rPr>
              <a:t>Complexity of </a:t>
            </a:r>
            <a:r>
              <a:rPr lang="en-US" sz="2800" dirty="0" smtClean="0">
                <a:latin typeface="Calibri" panose="020F0502020204030204" pitchFamily="34" charset="0"/>
              </a:rPr>
              <a:t>K-means, Used only for numerical attributes and not for categorical attributes, Sensitivity to outliers and noise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31985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143000"/>
          </a:xfrm>
        </p:spPr>
        <p:txBody>
          <a:bodyPr/>
          <a:lstStyle/>
          <a:p>
            <a:pPr algn="ctr"/>
            <a:r>
              <a:rPr lang="en-US" dirty="0" smtClean="0"/>
              <a:t>Improved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28800"/>
            <a:ext cx="9601200" cy="4038600"/>
          </a:xfrm>
        </p:spPr>
        <p:txBody>
          <a:bodyPr>
            <a:normAutofit/>
          </a:bodyPr>
          <a:lstStyle/>
          <a:p>
            <a:endParaRPr lang="en-US" sz="2800" dirty="0" smtClean="0"/>
          </a:p>
          <a:p>
            <a:r>
              <a:rPr lang="en-US" sz="2800" dirty="0" smtClean="0"/>
              <a:t>K-Means++</a:t>
            </a:r>
          </a:p>
          <a:p>
            <a:r>
              <a:rPr lang="en-US" sz="2800" dirty="0" smtClean="0"/>
              <a:t>Mini Batch K Means</a:t>
            </a:r>
          </a:p>
          <a:p>
            <a:r>
              <a:rPr lang="en-US" sz="2800" dirty="0" smtClean="0"/>
              <a:t>Genetic K Means</a:t>
            </a:r>
          </a:p>
          <a:p>
            <a:r>
              <a:rPr lang="en-US" sz="2800" dirty="0" smtClean="0"/>
              <a:t>Geodesic K Means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165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894" y="957431"/>
            <a:ext cx="7648688" cy="40233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06594"/>
            <a:ext cx="9601200" cy="1328568"/>
          </a:xfrm>
        </p:spPr>
        <p:txBody>
          <a:bodyPr/>
          <a:lstStyle/>
          <a:p>
            <a:pPr algn="ctr"/>
            <a:r>
              <a:rPr lang="en-US" dirty="0" err="1" smtClean="0"/>
              <a:t>OpenFlights</a:t>
            </a:r>
            <a:r>
              <a:rPr lang="en-US" dirty="0" smtClean="0"/>
              <a:t> Airport Database 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4265407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Data collected </a:t>
            </a:r>
            <a:r>
              <a:rPr lang="en-US" dirty="0"/>
              <a:t>i</a:t>
            </a:r>
            <a:r>
              <a:rPr lang="en-US" dirty="0" smtClean="0"/>
              <a:t>n January 2012 </a:t>
            </a:r>
          </a:p>
          <a:p>
            <a:r>
              <a:rPr lang="en-US" dirty="0" smtClean="0"/>
              <a:t>Number of Instances: 6977 airports</a:t>
            </a:r>
          </a:p>
          <a:p>
            <a:r>
              <a:rPr lang="en-US" dirty="0" smtClean="0"/>
              <a:t>Number of Attributes: 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400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329048"/>
            <a:ext cx="9601200" cy="38444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17089"/>
          </a:xfrm>
        </p:spPr>
        <p:txBody>
          <a:bodyPr/>
          <a:lstStyle/>
          <a:p>
            <a:pPr algn="ctr"/>
            <a:r>
              <a:rPr lang="en-US" dirty="0" smtClean="0"/>
              <a:t>Attributes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096" y="5632804"/>
            <a:ext cx="10972800" cy="10572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096" y="5236484"/>
            <a:ext cx="1885950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058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03953"/>
          </a:xfrm>
        </p:spPr>
        <p:txBody>
          <a:bodyPr/>
          <a:lstStyle/>
          <a:p>
            <a:pPr algn="ctr"/>
            <a:r>
              <a:rPr lang="en-US" dirty="0" smtClean="0"/>
              <a:t>Before Grouping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58199" y="1552160"/>
            <a:ext cx="2859495" cy="19821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5397" y="1401512"/>
            <a:ext cx="2886468" cy="199923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5662" y="1489753"/>
            <a:ext cx="3461844" cy="208969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84784" y="4116458"/>
            <a:ext cx="3099604" cy="213023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77251" y="4116458"/>
            <a:ext cx="3370776" cy="2130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488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03953"/>
          </a:xfrm>
        </p:spPr>
        <p:txBody>
          <a:bodyPr/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fter grouping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72200" y="3800256"/>
            <a:ext cx="4153328" cy="270369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5106" y="1328202"/>
            <a:ext cx="4107094" cy="26193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200" y="1328202"/>
            <a:ext cx="4153328" cy="247205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5106" y="3947577"/>
            <a:ext cx="4107094" cy="255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1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Elbow Curves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62584" y="1272020"/>
            <a:ext cx="3975296" cy="274845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8444" y="1279775"/>
            <a:ext cx="3810427" cy="27406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5305" y="4020471"/>
            <a:ext cx="3997854" cy="2598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62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8921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Mean Square Error Rates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3793" y="1750938"/>
            <a:ext cx="10106809" cy="4051947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7685070" y="3092521"/>
            <a:ext cx="1684961" cy="47261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777537" y="3821987"/>
            <a:ext cx="1592494" cy="41096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866545" y="4387065"/>
            <a:ext cx="1438382" cy="39041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7837470" y="5116530"/>
            <a:ext cx="1684961" cy="35959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893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2100</TotalTime>
  <Words>193</Words>
  <Application>Microsoft Office PowerPoint</Application>
  <PresentationFormat>Widescreen</PresentationFormat>
  <Paragraphs>45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Calibri</vt:lpstr>
      <vt:lpstr>Franklin Gothic Book</vt:lpstr>
      <vt:lpstr>Crop</vt:lpstr>
      <vt:lpstr>Research Issues on  K-means Algorithm</vt:lpstr>
      <vt:lpstr>Motivation</vt:lpstr>
      <vt:lpstr>Improved Algorithms</vt:lpstr>
      <vt:lpstr>OpenFlights Airport Database </vt:lpstr>
      <vt:lpstr>Attributes</vt:lpstr>
      <vt:lpstr>Before Grouping</vt:lpstr>
      <vt:lpstr>After grouping</vt:lpstr>
      <vt:lpstr>Elbow Curves</vt:lpstr>
      <vt:lpstr>Mean Square Error Rates </vt:lpstr>
      <vt:lpstr>Adjusted Rand Index</vt:lpstr>
      <vt:lpstr>Mutual Information based scores</vt:lpstr>
      <vt:lpstr>Homogeneity</vt:lpstr>
      <vt:lpstr>Completeness</vt:lpstr>
      <vt:lpstr>V-Measure</vt:lpstr>
      <vt:lpstr>Challenges</vt:lpstr>
      <vt:lpstr>Future Work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Issues on K-means Algorithm</dc:title>
  <dc:creator>Sinjoni Mukhopadhyay</dc:creator>
  <cp:lastModifiedBy>Sinjoni Mukhopadhyay</cp:lastModifiedBy>
  <cp:revision>40</cp:revision>
  <dcterms:created xsi:type="dcterms:W3CDTF">2016-02-21T21:15:57Z</dcterms:created>
  <dcterms:modified xsi:type="dcterms:W3CDTF">2016-03-10T20:44:38Z</dcterms:modified>
</cp:coreProperties>
</file>