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4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B8A6-28DF-25AE-98B8-CFA3919A8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41D3-E8CF-2D6B-92FB-FCF45CBC3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9E62-CDD8-3137-D5C8-D1A681FA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D2E5-E69B-FA1C-7491-57CCF9A3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A91DC-AA9F-5BC9-4C93-B1058C40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838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F32A-64F0-B139-CCE2-8BF9F08F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F20F-77B1-DF78-C7B3-74DF9601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0D79-8688-260C-087C-A9A1211A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4980-3A0F-F07B-6FDD-D1D473E6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CBC4-5282-DDD0-9A89-F1DF7FBA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96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F117A-0B44-FDFD-9032-56A2E2D75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1D24E-E41E-6CAB-935E-104379FC7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CE78-E06C-BA31-D8B3-696B8F72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CDA1-B740-8D26-6AE8-B7469432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EABF-9058-3B23-6C10-DFFE046B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408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806D-97DB-1781-A8A6-73B3936F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914C-2F21-CAC3-B607-65D7AAB8D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B69D-C01F-8A31-3E10-11EC9662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E120-1B0E-092D-4652-E24DAEC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5F5F-84B6-FF2E-B22D-EE0DAA15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38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9E0F-4928-BA27-957F-360F4266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E29C3-7750-8A06-30CF-2EAA2369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EFF9-E9F5-C5E6-846D-D28E7D39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ADC5D-DAD8-1162-A6C6-867FBFD8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CC40-AD50-EDAB-AF72-023260A8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51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8EAE-881C-204B-5663-7E374DB7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F4D5-7E04-E9EE-D04C-CAF66933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01375-596B-40A4-09F9-FD4D1D0E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2EC7-42A9-2AA4-6D48-AA32ACA7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894C1-5EEC-10B0-12C3-CDA7B2DA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9EC61-9F4A-C52B-1329-E119DA4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178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B537-822B-E4C0-F3AC-0447B44F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84FDB-9535-9554-64BE-884DBF1F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18F45-DF1C-7D13-A461-DF6ACAA1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50E22-2FF1-C694-6170-BC145AF43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5D5A5-370F-5985-4826-264EAFFF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36C85-CF67-5F86-0B2D-4DEB08E2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C8498-19F8-C863-8EAE-6AA48B1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9CC7-6820-B9CD-CAF4-3A9520C2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7273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E6B6-FA17-5969-470D-43F280C4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7327C-F136-B732-F2D5-D9C25A69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63481-868B-E6CE-8B0F-69DBAF7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BF84A-936A-1BAE-96B8-923C1808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231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8ABA1-09AA-45A7-9205-2435F79B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0F095-3A9D-DFE0-F02D-E8D7F1A7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6016C-3F2A-5DE4-5F37-4255C6F3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8D0-53EB-D9C1-AAA3-167AFDA7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2771-47A3-9607-5497-6C148B61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0B82D-00BD-1947-1030-36A1DE50F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64269-37D9-D6D1-9F60-4017DAB6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D187-91A2-FC7E-EFB5-C35C149A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7EA6-3655-D9EB-ED94-5B128F34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390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1EE-AC5A-D9FD-D670-F1BDF7C5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02B59-C35C-D3AB-AA9B-E9C8703EC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E3C0-B36F-22E1-CB8F-C1D59EE8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8A697-DC9F-5681-D5AB-344EAB2C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C532-2936-B498-EDD7-DE6A083B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370EB-AF15-54B0-EBA0-691F9012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634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659E8-B3EE-8FE7-EF61-C34DCA00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52A0-1B6A-EC17-7161-5E12A8A9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56981-6044-C3A9-FAA5-7604385DC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8E0F5-F920-7942-A242-7193D16C5125}" type="datetimeFigureOut">
              <a:rPr lang="en-NO" smtClean="0"/>
              <a:t>05/12/2024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EF58-793C-A455-93E7-DCA2877A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1537-2031-C640-CADA-B366B83D3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FF4F1-B8DB-8442-A9DD-8D38B834207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2464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2A853-AA06-120B-50D2-01172448820D}"/>
              </a:ext>
            </a:extLst>
          </p:cNvPr>
          <p:cNvSpPr/>
          <p:nvPr/>
        </p:nvSpPr>
        <p:spPr>
          <a:xfrm>
            <a:off x="811763" y="797360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MYSQL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1720D-E820-7B51-75C5-323C55ED2235}"/>
              </a:ext>
            </a:extLst>
          </p:cNvPr>
          <p:cNvSpPr/>
          <p:nvPr/>
        </p:nvSpPr>
        <p:spPr>
          <a:xfrm>
            <a:off x="3382541" y="3058665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OAI-AMF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427058-339A-3276-BD4D-8341AB597E39}"/>
              </a:ext>
            </a:extLst>
          </p:cNvPr>
          <p:cNvSpPr/>
          <p:nvPr/>
        </p:nvSpPr>
        <p:spPr>
          <a:xfrm>
            <a:off x="6583790" y="5666960"/>
            <a:ext cx="2471058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/>
              <a:t>OAI-UPF</a:t>
            </a:r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3FE49-A901-9EBC-6B89-22DD8CD45D05}"/>
              </a:ext>
            </a:extLst>
          </p:cNvPr>
          <p:cNvSpPr/>
          <p:nvPr/>
        </p:nvSpPr>
        <p:spPr>
          <a:xfrm>
            <a:off x="2754474" y="797360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OAI-UDR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09397-2459-DE51-A41D-34EB6D1F6DD1}"/>
              </a:ext>
            </a:extLst>
          </p:cNvPr>
          <p:cNvSpPr/>
          <p:nvPr/>
        </p:nvSpPr>
        <p:spPr>
          <a:xfrm>
            <a:off x="4544591" y="797359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OAI-NRF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DFDFE0-9273-B6B5-61FA-B72D818BC61C}"/>
              </a:ext>
            </a:extLst>
          </p:cNvPr>
          <p:cNvSpPr/>
          <p:nvPr/>
        </p:nvSpPr>
        <p:spPr>
          <a:xfrm>
            <a:off x="10877030" y="3058665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OAI-EXT-DN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2B2DEB-2EF5-19EA-B3D0-EE684764C0F5}"/>
              </a:ext>
            </a:extLst>
          </p:cNvPr>
          <p:cNvSpPr/>
          <p:nvPr/>
        </p:nvSpPr>
        <p:spPr>
          <a:xfrm>
            <a:off x="1177406" y="3058665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OAI-AUSF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EDC06-0646-3616-99EC-0CB7DA80F543}"/>
              </a:ext>
            </a:extLst>
          </p:cNvPr>
          <p:cNvSpPr/>
          <p:nvPr/>
        </p:nvSpPr>
        <p:spPr>
          <a:xfrm>
            <a:off x="6326932" y="797358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OAI-UDM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C3C73-C50C-2B0E-5114-306D9B90A207}"/>
              </a:ext>
            </a:extLst>
          </p:cNvPr>
          <p:cNvSpPr/>
          <p:nvPr/>
        </p:nvSpPr>
        <p:spPr>
          <a:xfrm>
            <a:off x="5774677" y="3058665"/>
            <a:ext cx="1230086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OAI-SMF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C04447-4DA1-9C41-EB4E-C4FA79C00FA9}"/>
              </a:ext>
            </a:extLst>
          </p:cNvPr>
          <p:cNvCxnSpPr>
            <a:cxnSpLocks/>
          </p:cNvCxnSpPr>
          <p:nvPr/>
        </p:nvCxnSpPr>
        <p:spPr>
          <a:xfrm>
            <a:off x="634479" y="2305034"/>
            <a:ext cx="11216145" cy="0"/>
          </a:xfrm>
          <a:prstGeom prst="line">
            <a:avLst/>
          </a:prstGeom>
          <a:ln w="857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48075A-6BF9-311B-AE82-64F01F1A54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6806" y="1439617"/>
            <a:ext cx="0" cy="805927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104ED9-E530-DFBF-69BB-68D700C07531}"/>
              </a:ext>
            </a:extLst>
          </p:cNvPr>
          <p:cNvCxnSpPr>
            <a:cxnSpLocks/>
          </p:cNvCxnSpPr>
          <p:nvPr/>
        </p:nvCxnSpPr>
        <p:spPr>
          <a:xfrm flipV="1">
            <a:off x="1792449" y="2386327"/>
            <a:ext cx="0" cy="672338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575936-2787-9162-83D9-C8F3ADD4D300}"/>
              </a:ext>
            </a:extLst>
          </p:cNvPr>
          <p:cNvCxnSpPr>
            <a:cxnSpLocks/>
          </p:cNvCxnSpPr>
          <p:nvPr/>
        </p:nvCxnSpPr>
        <p:spPr>
          <a:xfrm>
            <a:off x="6963482" y="1422227"/>
            <a:ext cx="0" cy="805927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C3F1C1-87D6-CB8F-60FD-7C57D025E758}"/>
              </a:ext>
            </a:extLst>
          </p:cNvPr>
          <p:cNvCxnSpPr>
            <a:cxnSpLocks/>
          </p:cNvCxnSpPr>
          <p:nvPr/>
        </p:nvCxnSpPr>
        <p:spPr>
          <a:xfrm>
            <a:off x="5164534" y="1439617"/>
            <a:ext cx="0" cy="805927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93C8A-552B-3DCF-C7AB-9CE7A722BB45}"/>
              </a:ext>
            </a:extLst>
          </p:cNvPr>
          <p:cNvCxnSpPr>
            <a:cxnSpLocks/>
          </p:cNvCxnSpPr>
          <p:nvPr/>
        </p:nvCxnSpPr>
        <p:spPr>
          <a:xfrm>
            <a:off x="3327878" y="1422227"/>
            <a:ext cx="0" cy="805927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0E9598-3C66-314F-B395-2F68DE7FFF74}"/>
              </a:ext>
            </a:extLst>
          </p:cNvPr>
          <p:cNvCxnSpPr>
            <a:cxnSpLocks/>
          </p:cNvCxnSpPr>
          <p:nvPr/>
        </p:nvCxnSpPr>
        <p:spPr>
          <a:xfrm flipV="1">
            <a:off x="11492073" y="2386327"/>
            <a:ext cx="0" cy="672338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A0D517-C8DC-7078-6CA0-BAD7F76A7FD2}"/>
              </a:ext>
            </a:extLst>
          </p:cNvPr>
          <p:cNvCxnSpPr>
            <a:cxnSpLocks/>
          </p:cNvCxnSpPr>
          <p:nvPr/>
        </p:nvCxnSpPr>
        <p:spPr>
          <a:xfrm flipV="1">
            <a:off x="6386445" y="2386327"/>
            <a:ext cx="0" cy="672338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BEAD57-372A-CAF1-33D0-3280C21B49D4}"/>
              </a:ext>
            </a:extLst>
          </p:cNvPr>
          <p:cNvCxnSpPr>
            <a:cxnSpLocks/>
          </p:cNvCxnSpPr>
          <p:nvPr/>
        </p:nvCxnSpPr>
        <p:spPr>
          <a:xfrm flipV="1">
            <a:off x="4012461" y="2386327"/>
            <a:ext cx="0" cy="672338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7415E-6DA2-6376-95B1-4C918BDF1D3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819319" y="2386327"/>
            <a:ext cx="0" cy="3280633"/>
          </a:xfrm>
          <a:prstGeom prst="straightConnector1">
            <a:avLst/>
          </a:prstGeom>
          <a:ln w="5715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2EEB60D-72C3-5C41-2F7A-1839147798F7}"/>
              </a:ext>
            </a:extLst>
          </p:cNvPr>
          <p:cNvSpPr/>
          <p:nvPr/>
        </p:nvSpPr>
        <p:spPr>
          <a:xfrm>
            <a:off x="3374659" y="1629500"/>
            <a:ext cx="490194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Nudr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83290-7454-5F97-91B4-4F31AF365410}"/>
              </a:ext>
            </a:extLst>
          </p:cNvPr>
          <p:cNvSpPr/>
          <p:nvPr/>
        </p:nvSpPr>
        <p:spPr>
          <a:xfrm>
            <a:off x="6533210" y="2610244"/>
            <a:ext cx="490194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Nsmf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DCA3B5-64BE-0E35-E06F-C01268DAED68}"/>
              </a:ext>
            </a:extLst>
          </p:cNvPr>
          <p:cNvSpPr/>
          <p:nvPr/>
        </p:nvSpPr>
        <p:spPr>
          <a:xfrm>
            <a:off x="7038539" y="1583579"/>
            <a:ext cx="561485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Nudm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AA1592-3E54-E63F-ADB9-BBDCAB3F92DC}"/>
              </a:ext>
            </a:extLst>
          </p:cNvPr>
          <p:cNvSpPr/>
          <p:nvPr/>
        </p:nvSpPr>
        <p:spPr>
          <a:xfrm>
            <a:off x="1852203" y="2618875"/>
            <a:ext cx="570157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Nausf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2C7BD1-0F13-DB98-3F03-3F0AEE55EADA}"/>
              </a:ext>
            </a:extLst>
          </p:cNvPr>
          <p:cNvSpPr/>
          <p:nvPr/>
        </p:nvSpPr>
        <p:spPr>
          <a:xfrm>
            <a:off x="4067486" y="2618876"/>
            <a:ext cx="490194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Namf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1E5E60-811A-8951-1F65-8C15C86F6B69}"/>
              </a:ext>
            </a:extLst>
          </p:cNvPr>
          <p:cNvSpPr/>
          <p:nvPr/>
        </p:nvSpPr>
        <p:spPr>
          <a:xfrm>
            <a:off x="5239591" y="1672897"/>
            <a:ext cx="561485" cy="3393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Nnrf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3F995D-52B7-F9C8-ED06-9C056039568A}"/>
              </a:ext>
            </a:extLst>
          </p:cNvPr>
          <p:cNvSpPr/>
          <p:nvPr/>
        </p:nvSpPr>
        <p:spPr>
          <a:xfrm>
            <a:off x="634479" y="284212"/>
            <a:ext cx="8244345" cy="404164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D3594-F172-9B48-FE4B-4F3639C5BC3E}"/>
              </a:ext>
            </a:extLst>
          </p:cNvPr>
          <p:cNvSpPr/>
          <p:nvPr/>
        </p:nvSpPr>
        <p:spPr>
          <a:xfrm>
            <a:off x="8413987" y="4624919"/>
            <a:ext cx="1676411" cy="365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User plane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54A80-906A-C15B-884E-249D7024AA36}"/>
              </a:ext>
            </a:extLst>
          </p:cNvPr>
          <p:cNvCxnSpPr/>
          <p:nvPr/>
        </p:nvCxnSpPr>
        <p:spPr>
          <a:xfrm>
            <a:off x="6830568" y="3700922"/>
            <a:ext cx="0" cy="1966038"/>
          </a:xfrm>
          <a:prstGeom prst="line">
            <a:avLst/>
          </a:prstGeom>
          <a:ln w="603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32436AA-0CEB-3549-C1D3-8D14B3F450AE}"/>
              </a:ext>
            </a:extLst>
          </p:cNvPr>
          <p:cNvSpPr/>
          <p:nvPr/>
        </p:nvSpPr>
        <p:spPr>
          <a:xfrm>
            <a:off x="6178483" y="4953425"/>
            <a:ext cx="561485" cy="339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DEFE5E-69DA-BEC9-DBBD-85F25CBF73F4}"/>
              </a:ext>
            </a:extLst>
          </p:cNvPr>
          <p:cNvSpPr/>
          <p:nvPr/>
        </p:nvSpPr>
        <p:spPr>
          <a:xfrm>
            <a:off x="10396728" y="5666959"/>
            <a:ext cx="1645159" cy="642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Internet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D5D5C1-D7A4-6BAE-3000-10D192A7332A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flipH="1">
            <a:off x="9054848" y="5988088"/>
            <a:ext cx="1341880" cy="1"/>
          </a:xfrm>
          <a:prstGeom prst="line">
            <a:avLst/>
          </a:prstGeom>
          <a:ln w="603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826A42A-1A24-78D9-6D90-8FA19FFB4A68}"/>
              </a:ext>
            </a:extLst>
          </p:cNvPr>
          <p:cNvSpPr/>
          <p:nvPr/>
        </p:nvSpPr>
        <p:spPr>
          <a:xfrm>
            <a:off x="9428664" y="5497276"/>
            <a:ext cx="561485" cy="339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21B7D1-C63B-1455-ED87-16EEBA1296B8}"/>
              </a:ext>
            </a:extLst>
          </p:cNvPr>
          <p:cNvSpPr/>
          <p:nvPr/>
        </p:nvSpPr>
        <p:spPr>
          <a:xfrm>
            <a:off x="2976209" y="5666959"/>
            <a:ext cx="2471058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1EB875-8DC7-61A4-A85F-ADB98B1369F2}"/>
              </a:ext>
            </a:extLst>
          </p:cNvPr>
          <p:cNvSpPr/>
          <p:nvPr/>
        </p:nvSpPr>
        <p:spPr>
          <a:xfrm>
            <a:off x="232932" y="5645479"/>
            <a:ext cx="827770" cy="642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UE</a:t>
            </a:r>
          </a:p>
        </p:txBody>
      </p:sp>
      <p:pic>
        <p:nvPicPr>
          <p:cNvPr id="51" name="Graphic 50" descr="Heartbeat with solid fill">
            <a:extLst>
              <a:ext uri="{FF2B5EF4-FFF2-40B4-BE49-F238E27FC236}">
                <a16:creationId xmlns:a16="http://schemas.microsoft.com/office/drawing/2014/main" id="{FB24E13C-C998-CB4E-7FFC-6B1BC049E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08" y="5509407"/>
            <a:ext cx="1645158" cy="91440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F3DEDA-04B3-E913-5B76-734B9F799B5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60002" y="5988089"/>
            <a:ext cx="1123788" cy="12131"/>
          </a:xfrm>
          <a:prstGeom prst="line">
            <a:avLst/>
          </a:prstGeom>
          <a:ln w="603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BBFF6D5-DD2B-22F4-376A-71777BE32699}"/>
              </a:ext>
            </a:extLst>
          </p:cNvPr>
          <p:cNvSpPr/>
          <p:nvPr/>
        </p:nvSpPr>
        <p:spPr>
          <a:xfrm>
            <a:off x="5833818" y="5509407"/>
            <a:ext cx="561485" cy="339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E216AA-C147-0EE9-64D7-1DD4EB22E899}"/>
              </a:ext>
            </a:extLst>
          </p:cNvPr>
          <p:cNvCxnSpPr/>
          <p:nvPr/>
        </p:nvCxnSpPr>
        <p:spPr>
          <a:xfrm>
            <a:off x="4138996" y="3704408"/>
            <a:ext cx="0" cy="1966038"/>
          </a:xfrm>
          <a:prstGeom prst="line">
            <a:avLst/>
          </a:prstGeom>
          <a:ln w="603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E6D80D5-3570-40CD-050B-3CDFCF15F430}"/>
              </a:ext>
            </a:extLst>
          </p:cNvPr>
          <p:cNvSpPr/>
          <p:nvPr/>
        </p:nvSpPr>
        <p:spPr>
          <a:xfrm>
            <a:off x="3423075" y="5123108"/>
            <a:ext cx="561485" cy="339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EC59D7-0634-DBBA-301D-094363BD57A6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46817" y="3687819"/>
            <a:ext cx="3313725" cy="1957660"/>
          </a:xfrm>
          <a:prstGeom prst="line">
            <a:avLst/>
          </a:prstGeom>
          <a:ln w="603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491DE4-21F0-75AE-2539-0FAEA5537B80}"/>
              </a:ext>
            </a:extLst>
          </p:cNvPr>
          <p:cNvSpPr/>
          <p:nvPr/>
        </p:nvSpPr>
        <p:spPr>
          <a:xfrm>
            <a:off x="568148" y="4900140"/>
            <a:ext cx="561485" cy="339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000" dirty="0"/>
              <a:t>N1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0AAD60-0B54-B66D-F6E2-F9F46FC3F6BA}"/>
              </a:ext>
            </a:extLst>
          </p:cNvPr>
          <p:cNvSpPr/>
          <p:nvPr/>
        </p:nvSpPr>
        <p:spPr>
          <a:xfrm>
            <a:off x="19437" y="4469820"/>
            <a:ext cx="12087679" cy="234599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804258-3DBF-DE6D-5579-202F832A8A6D}"/>
              </a:ext>
            </a:extLst>
          </p:cNvPr>
          <p:cNvSpPr/>
          <p:nvPr/>
        </p:nvSpPr>
        <p:spPr>
          <a:xfrm>
            <a:off x="4017253" y="353568"/>
            <a:ext cx="1676411" cy="3657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7076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Foivos Ioannis Michelinakis</dc:creator>
  <cp:lastModifiedBy>Foivos Ioannis Michelinakis</cp:lastModifiedBy>
  <cp:revision>2</cp:revision>
  <dcterms:created xsi:type="dcterms:W3CDTF">2024-10-07T14:22:15Z</dcterms:created>
  <dcterms:modified xsi:type="dcterms:W3CDTF">2024-12-05T16:08:06Z</dcterms:modified>
</cp:coreProperties>
</file>