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9"/>
  </p:notesMasterIdLst>
  <p:sldIdLst>
    <p:sldId id="261" r:id="rId2"/>
    <p:sldId id="256" r:id="rId3"/>
    <p:sldId id="259" r:id="rId4"/>
    <p:sldId id="258" r:id="rId5"/>
    <p:sldId id="265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CC66140-A55B-4C90-8C16-0F197FE2A07C}">
          <p14:sldIdLst>
            <p14:sldId id="261"/>
            <p14:sldId id="256"/>
            <p14:sldId id="259"/>
            <p14:sldId id="258"/>
            <p14:sldId id="265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061" autoAdjust="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421E77-734D-4B48-9049-8E2005AD5F23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ACF126-D1BF-4860-98C0-C7BEB82D3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231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545F9-5F5F-4773-6251-4A30A3C6E6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906C83-BB97-7DC5-352F-9C920E9636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534E87-821E-9F92-ADE6-7EC470159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A8C1A-C107-4ECE-AEDF-1E4EB74A06FF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EC90B-7652-5AA4-44FC-760310C26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E02B7-05E7-598F-81A0-6A4DC6E47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9EC1A-D52B-4B5F-AE91-3F9BD909C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786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12DB9-35EF-120E-1031-2733F0C02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403BAA-E0CC-C107-A362-F687E29394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36554-EC3D-AEC8-1E50-C5B26C1F7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A8C1A-C107-4ECE-AEDF-1E4EB74A06FF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DABA6-2048-1356-619A-02E6C4BA0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9CD19-832A-8BDD-AC3E-88A2A5A43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9EC1A-D52B-4B5F-AE91-3F9BD909C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610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805EE8-F7E4-245B-0CCC-70A44E3540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81D4E-87B2-D9D3-2DD0-961F21FAFA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2524F-26D5-29DB-2770-960F59E37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A8C1A-C107-4ECE-AEDF-1E4EB74A06FF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1EFFA-8527-1242-8A57-2DCEE7332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7DCDFB-8D27-71EA-59FC-4B9DA9B4F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9EC1A-D52B-4B5F-AE91-3F9BD909C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873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7CFF1-730B-3362-CDD7-E1E1646F0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B2C56-667D-A068-AEBC-7C9861673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AD37A-B960-9FD8-088E-7270379F9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A8C1A-C107-4ECE-AEDF-1E4EB74A06FF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AC4836-0243-25D8-0BC8-3D60497B6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692DFB-C7C6-FC41-DBDA-126EF6F4A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9EC1A-D52B-4B5F-AE91-3F9BD909C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732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CAB1E-03F8-4288-8437-3E4EC8EC9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78A4E3-B218-BEBC-510E-D512BA6455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9E63E-B16E-58D4-DB86-E68ACB074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A8C1A-C107-4ECE-AEDF-1E4EB74A06FF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C32D3-7281-5990-319B-C7BB6D403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7277B-1BB0-F6A1-859F-643786A91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9EC1A-D52B-4B5F-AE91-3F9BD909C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72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63D12-806C-2A59-3663-8A9CFF82D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61AEC-8A81-38EB-A599-43D9C10983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33BDA8-4DCF-2A80-9A32-299BCB1F94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BF46DA-A747-1D1B-3903-FDD41D114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A8C1A-C107-4ECE-AEDF-1E4EB74A06FF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00C3C2-2C71-42CD-A0E0-4ACED2CE1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5ED243-D455-B2B6-F97C-73BFD91F4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9EC1A-D52B-4B5F-AE91-3F9BD909C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473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8CA3B-ED3F-53CB-9CFF-F3923EBE3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622B08-DC21-C52E-91D6-520EF1C98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630A63-2D1D-50A6-A779-0543D93DD8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66BA71-6945-2500-C054-61A3795063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41C953-AEB7-D8C0-D1CF-E9C04C0C94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A3043A-01A9-228B-2CF4-7FBBF31D8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A8C1A-C107-4ECE-AEDF-1E4EB74A06FF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E20BAB-DAC5-600D-8043-FD602A3F6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817CAD-DB5F-62DA-2A47-A1F470711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9EC1A-D52B-4B5F-AE91-3F9BD909C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021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12BAC-82A2-7F80-079B-30CFE0859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BCF7F2-A7B2-43E7-4ED9-71DE14DCB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A8C1A-C107-4ECE-AEDF-1E4EB74A06FF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60D245-785C-1F56-1473-3DB36DDD3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217B97-E262-03E7-FFC0-F2F8EC0E1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9EC1A-D52B-4B5F-AE91-3F9BD909C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162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109C3A-2BAB-593E-2564-0E582E5EF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A8C1A-C107-4ECE-AEDF-1E4EB74A06FF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6D6E18-12F6-7DB2-D3CA-1928074C9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9B88D-A74D-E3AF-86E0-9665067AF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9EC1A-D52B-4B5F-AE91-3F9BD909C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195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6D95E-56C4-808F-FE59-ED8297818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0B980-BD14-11E6-E5EA-F0F7A4DAB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700AA8-4850-1BCE-56A2-2E6F2B2AE7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E42A8E-B93C-1F3D-370A-9B3968EFC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A8C1A-C107-4ECE-AEDF-1E4EB74A06FF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3D16A9-2BE8-2C11-3AEC-34B3B65B7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F449EB-75D5-7076-3D08-DD1841518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9EC1A-D52B-4B5F-AE91-3F9BD909C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59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CEE71-A1C2-8FE8-984E-98E85BDD0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E98A4B-5DFD-186B-7671-24B3F3F5F5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5300F6-0DA8-80B3-338A-7F07940B6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2E748E-3670-9508-6B00-0C58155FE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A8C1A-C107-4ECE-AEDF-1E4EB74A06FF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19BC3C-9F67-15C9-98D3-8C330C560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3E2C73-5A0F-5EE8-5ED6-256EAAD77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9EC1A-D52B-4B5F-AE91-3F9BD909C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626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C4DC69-69F8-8964-F8CF-DE6AA3606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D877EA-FD48-D481-2609-CD69E9524C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3DA7CA-8552-8CED-D6A0-B1D8EFDD02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AA8C1A-C107-4ECE-AEDF-1E4EB74A06FF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26205-6162-23D9-52B5-1D5CF1F0A1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C70E0-EA8E-6FF4-2A32-DB2CFCBF2C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89EC1A-D52B-4B5F-AE91-3F9BD909C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404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DEFE89-3DC1-07F1-BA46-78A1073CF21D}"/>
              </a:ext>
            </a:extLst>
          </p:cNvPr>
          <p:cNvSpPr txBox="1"/>
          <p:nvPr/>
        </p:nvSpPr>
        <p:spPr>
          <a:xfrm>
            <a:off x="3291385" y="818866"/>
            <a:ext cx="56092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 Turbine Project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2CBBDE-54AA-3ADE-2D80-C67CB67D1190}"/>
              </a:ext>
            </a:extLst>
          </p:cNvPr>
          <p:cNvSpPr txBox="1"/>
          <p:nvPr/>
        </p:nvSpPr>
        <p:spPr>
          <a:xfrm>
            <a:off x="4399695" y="2414313"/>
            <a:ext cx="30047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– 1(B)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Roll :2113004,2113006</a:t>
            </a:r>
          </a:p>
          <a:p>
            <a:pPr algn="ctr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D5F464-0984-2470-04F9-9B1C3579D1C8}"/>
              </a:ext>
            </a:extLst>
          </p:cNvPr>
          <p:cNvSpPr txBox="1"/>
          <p:nvPr/>
        </p:nvSpPr>
        <p:spPr>
          <a:xfrm>
            <a:off x="3434687" y="4953574"/>
            <a:ext cx="53226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Energy Science and Engineering 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Khulna University of Engineering &amp; Technology 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Khulna-9203, Bangladesh </a:t>
            </a:r>
          </a:p>
        </p:txBody>
      </p:sp>
      <p:pic>
        <p:nvPicPr>
          <p:cNvPr id="1026" name="Picture 2" descr="Image result for kuet logo download | Engineering technology ...">
            <a:extLst>
              <a:ext uri="{FF2B5EF4-FFF2-40B4-BE49-F238E27FC236}">
                <a16:creationId xmlns:a16="http://schemas.microsoft.com/office/drawing/2014/main" id="{07E46705-F6A6-DE61-FC99-3BFADEB279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8287" y="3807807"/>
            <a:ext cx="916083" cy="1145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2692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754A598-14AD-4A5A-BDD0-FB61F4A25A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743" y="2011196"/>
            <a:ext cx="10056513" cy="2835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51400E9-E108-5BA2-D825-5A661ED96B5D}"/>
              </a:ext>
            </a:extLst>
          </p:cNvPr>
          <p:cNvSpPr txBox="1"/>
          <p:nvPr/>
        </p:nvSpPr>
        <p:spPr>
          <a:xfrm>
            <a:off x="1201003" y="573206"/>
            <a:ext cx="102767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Block Diagram of Wind Turbine Project</a:t>
            </a:r>
          </a:p>
        </p:txBody>
      </p:sp>
    </p:spTree>
    <p:extLst>
      <p:ext uri="{BB962C8B-B14F-4D97-AF65-F5344CB8AC3E}">
        <p14:creationId xmlns:p14="http://schemas.microsoft.com/office/powerpoint/2010/main" val="900600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923C2A-4A5A-1FA1-0678-D422108199E7}"/>
              </a:ext>
            </a:extLst>
          </p:cNvPr>
          <p:cNvSpPr txBox="1"/>
          <p:nvPr/>
        </p:nvSpPr>
        <p:spPr>
          <a:xfrm>
            <a:off x="3616657" y="736979"/>
            <a:ext cx="43126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Component List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84D615-9992-E546-66D1-A3F3F95DE4E9}"/>
              </a:ext>
            </a:extLst>
          </p:cNvPr>
          <p:cNvSpPr txBox="1"/>
          <p:nvPr/>
        </p:nvSpPr>
        <p:spPr>
          <a:xfrm>
            <a:off x="1953904" y="2402006"/>
            <a:ext cx="8284191" cy="2862322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Turbine blade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12V DC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otor 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Arduino Uno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I2C LED Display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Battery (5V)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Voltage sensor ( 0-24) V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INA219 current sensor( 1mA - 3A) 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Angle</a:t>
            </a:r>
          </a:p>
          <a:p>
            <a:pPr marL="342900" indent="-342900">
              <a:buFont typeface="+mj-lt"/>
              <a:buAutoNum type="arabicPeriod"/>
            </a:pPr>
            <a:endParaRPr lang="en-US" sz="20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screw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Particle Board (1 x 1.5) sq feet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Dotted Vero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board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Female header pin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Connecting wire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Soldering lead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Connector 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20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7140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circuit board&#10;&#10;Description automatically generated">
            <a:extLst>
              <a:ext uri="{FF2B5EF4-FFF2-40B4-BE49-F238E27FC236}">
                <a16:creationId xmlns:a16="http://schemas.microsoft.com/office/drawing/2014/main" id="{0DFADDDA-AFC3-01E6-D443-6B92257E4C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8" t="8453" r="7759" b="6119"/>
          <a:stretch/>
        </p:blipFill>
        <p:spPr>
          <a:xfrm>
            <a:off x="1014484" y="1289712"/>
            <a:ext cx="10163032" cy="54581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3744B29-EB36-215F-B206-0EF328E50B89}"/>
              </a:ext>
            </a:extLst>
          </p:cNvPr>
          <p:cNvSpPr txBox="1"/>
          <p:nvPr/>
        </p:nvSpPr>
        <p:spPr>
          <a:xfrm>
            <a:off x="727881" y="354842"/>
            <a:ext cx="107362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Circuit Diagram of Wind Turbine Project</a:t>
            </a:r>
          </a:p>
        </p:txBody>
      </p:sp>
    </p:spTree>
    <p:extLst>
      <p:ext uri="{BB962C8B-B14F-4D97-AF65-F5344CB8AC3E}">
        <p14:creationId xmlns:p14="http://schemas.microsoft.com/office/powerpoint/2010/main" val="2314428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28B9D6A-1F87-BFEF-A7F3-D552D8D276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294080"/>
              </p:ext>
            </p:extLst>
          </p:nvPr>
        </p:nvGraphicFramePr>
        <p:xfrm>
          <a:off x="2197289" y="1222272"/>
          <a:ext cx="8214816" cy="4413456"/>
        </p:xfrm>
        <a:graphic>
          <a:graphicData uri="http://schemas.openxmlformats.org/drawingml/2006/table">
            <a:tbl>
              <a:tblPr/>
              <a:tblGrid>
                <a:gridCol w="2053704">
                  <a:extLst>
                    <a:ext uri="{9D8B030D-6E8A-4147-A177-3AD203B41FA5}">
                      <a16:colId xmlns:a16="http://schemas.microsoft.com/office/drawing/2014/main" val="165396156"/>
                    </a:ext>
                  </a:extLst>
                </a:gridCol>
                <a:gridCol w="2053704">
                  <a:extLst>
                    <a:ext uri="{9D8B030D-6E8A-4147-A177-3AD203B41FA5}">
                      <a16:colId xmlns:a16="http://schemas.microsoft.com/office/drawing/2014/main" val="2997926475"/>
                    </a:ext>
                  </a:extLst>
                </a:gridCol>
                <a:gridCol w="2053704">
                  <a:extLst>
                    <a:ext uri="{9D8B030D-6E8A-4147-A177-3AD203B41FA5}">
                      <a16:colId xmlns:a16="http://schemas.microsoft.com/office/drawing/2014/main" val="1542415304"/>
                    </a:ext>
                  </a:extLst>
                </a:gridCol>
                <a:gridCol w="2053704">
                  <a:extLst>
                    <a:ext uri="{9D8B030D-6E8A-4147-A177-3AD203B41FA5}">
                      <a16:colId xmlns:a16="http://schemas.microsoft.com/office/drawing/2014/main" val="908654889"/>
                    </a:ext>
                  </a:extLst>
                </a:gridCol>
              </a:tblGrid>
              <a:tr h="55168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Wind Speed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Voltage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Current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Power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884069"/>
                  </a:ext>
                </a:extLst>
              </a:tr>
              <a:tr h="551682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2.45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0.16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0.03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5129394"/>
                  </a:ext>
                </a:extLst>
              </a:tr>
              <a:tr h="551682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3.58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0.16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402869"/>
                  </a:ext>
                </a:extLst>
              </a:tr>
              <a:tr h="551682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4.24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1.3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0.17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0.24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241928"/>
                  </a:ext>
                </a:extLst>
              </a:tr>
              <a:tr h="551682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5.09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2.08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27.68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57.7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3859346"/>
                  </a:ext>
                </a:extLst>
              </a:tr>
              <a:tr h="551682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5.63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2.66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78.79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210.23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3738798"/>
                  </a:ext>
                </a:extLst>
              </a:tr>
              <a:tr h="551682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6.19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3.15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124.45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392.89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3778534"/>
                  </a:ext>
                </a:extLst>
              </a:tr>
              <a:tr h="551682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7.07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3.18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144.68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460.67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17020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5296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9B8B3D7-FA31-B3CF-FAC4-13C09793C9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838" y="408509"/>
            <a:ext cx="10126324" cy="6040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1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3015A0C-31F3-A8D6-2DF5-EF3AA87DF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059" y="286296"/>
            <a:ext cx="9479893" cy="6285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520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622</TotalTime>
  <Words>124</Words>
  <Application>Microsoft Office PowerPoint</Application>
  <PresentationFormat>Widescreen</PresentationFormat>
  <Paragraphs>57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Simul</dc:creator>
  <cp:lastModifiedBy>Simul</cp:lastModifiedBy>
  <cp:revision>6</cp:revision>
  <dcterms:created xsi:type="dcterms:W3CDTF">2024-11-16T07:53:20Z</dcterms:created>
  <dcterms:modified xsi:type="dcterms:W3CDTF">2025-01-29T13:17:57Z</dcterms:modified>
</cp:coreProperties>
</file>