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9A0B-8B00-BD2D-09D1-92BF74ED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8E4F-DF4C-F1E6-D122-3B3708AB0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3ED2-E06B-2967-CC40-2DCEF0E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8FAD-A8E7-8491-FAEB-9B9F9546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1E42-C3AE-7F9F-5988-1BD00FF8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733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D457-6325-8D30-FCD7-86F9B5DA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F998D-68BF-9209-0536-6F96A50E0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5A20-61B1-8C5F-4CAE-628DC189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3F46A-BB40-571D-9083-25ADB980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AFD4-550B-430F-EBA7-EA9CDA11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1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CFADC-9811-BCAD-D5EC-14ECDD85E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DADD8-2817-3211-7365-CF11830B8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02CE-B3CC-49A6-AE4C-CF0F485D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8414-AFD5-F76C-87A7-D59F14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A6E71-66A1-5C1B-F743-74A9B680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15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DE98-EF52-0332-D48E-C7492B93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B6E0-9A61-FC50-FED4-4056FA53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1618-85CC-FA16-D837-97001804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2D22-34F7-95EE-414A-E95F0921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F36F-DB58-93CA-9246-36A18FFE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815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AF45-F5B8-520B-F557-F2B7D51E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186E0-637B-4481-54B1-2E348D2F2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A0BA-84A5-FDED-B7A3-C3BD0340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F765-A5A9-171C-D83F-B2EABF27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211A-D985-CA64-FAE7-3AA32A2F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28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BEF6-A4A0-7FE9-43CD-5EC25646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7B82-EA68-1651-D84B-3C436B666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C3D41-923E-8F59-F9CD-089E7CBAF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D2345-154C-A19B-36C1-BB1CF98A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D268C-959D-CD96-06AB-F8AB745A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FAE0-76A1-2BD8-FEE1-F254845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908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AEDB-D79B-955F-D02E-AA75FEB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B9C6-E2D5-673B-2794-6BF80871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21A7-2708-53EE-2D84-EE38A06BA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5A33-9F6B-CF9F-F2AE-84FC29E26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4AAFB-579F-8110-C608-DFF22179F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43778-CC79-A934-3FAC-DB8D5D0B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C6714-90E3-E794-A695-158297BF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BF012-0AEF-7CB9-4D27-B76945FF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2F23-1E64-21E0-A065-3B1D0FB7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CCA2C-5029-3753-E4EE-2B13DB4E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8302C-9073-EE75-6F3A-C74A49B4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37228-C114-7ECC-48C8-AC332203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150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E486F-AF25-EB2C-B735-51C06B12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B3CC5-9FF1-5291-1A41-F0F1065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F43D2-A7F5-CBEB-B2EE-3776558E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07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E6E0-D5FC-EED1-4806-6DE7FF7F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A0A4-D1FF-F4A7-0922-DF4BA4B1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D4BF3-22B7-BA2D-ED49-A2FD7501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C7905-17D1-73FB-44D2-AFE8795C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F3815-B4EA-76E9-77FD-A7A628C7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69F2B-20B4-61DE-2964-81A6A9AD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56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8474-04DA-2899-6950-68B10358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11C29-E127-2757-F819-42ED50C8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F5FBB-C67A-3ED1-C52D-5C084602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C9BF-8CC8-7B50-79AD-009D23BE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1B9C-AAA5-DB8C-F90F-91664EAD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6E5B7-7C4A-BFEC-49A6-5DE12FB2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4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B6EC2-884E-2A1C-A31B-61D976C3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F208-886B-E537-2BC7-CB0FD08A3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C80B-017F-5A65-35D4-9CE092A44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9CDA-2F23-4C96-8408-3DA27959C0AA}" type="datetimeFigureOut">
              <a:rPr lang="en-DE" smtClean="0"/>
              <a:t>06/01/2023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65F7-31E8-A64A-63E3-ECAE2DC73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D849-EB25-484B-B201-F6735EF17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2B87E-59E8-4BA5-AC4E-E28313F566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3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DDA37-AE24-0051-DFD2-DA13830993DB}"/>
              </a:ext>
            </a:extLst>
          </p:cNvPr>
          <p:cNvSpPr/>
          <p:nvPr/>
        </p:nvSpPr>
        <p:spPr>
          <a:xfrm>
            <a:off x="5251450" y="2374900"/>
            <a:ext cx="1689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GraphParticle</a:t>
            </a:r>
            <a:endParaRPr lang="en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9CC73-75CC-D4FF-0FA4-2D4FAB2B6355}"/>
              </a:ext>
            </a:extLst>
          </p:cNvPr>
          <p:cNvSpPr/>
          <p:nvPr/>
        </p:nvSpPr>
        <p:spPr>
          <a:xfrm>
            <a:off x="3242945" y="3689350"/>
            <a:ext cx="1689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Particle_Edge</a:t>
            </a:r>
            <a:endParaRPr lang="en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67ADE-4057-0D46-622C-0EAB79BA1AA1}"/>
              </a:ext>
            </a:extLst>
          </p:cNvPr>
          <p:cNvSpPr/>
          <p:nvPr/>
        </p:nvSpPr>
        <p:spPr>
          <a:xfrm>
            <a:off x="5251450" y="3683000"/>
            <a:ext cx="1689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Particle_Node</a:t>
            </a:r>
            <a:endParaRPr lang="en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CB959-D918-18F4-7E34-40E53AAC8B45}"/>
              </a:ext>
            </a:extLst>
          </p:cNvPr>
          <p:cNvSpPr/>
          <p:nvPr/>
        </p:nvSpPr>
        <p:spPr>
          <a:xfrm>
            <a:off x="7259955" y="3689350"/>
            <a:ext cx="1689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Particle_Label</a:t>
            </a:r>
            <a:endParaRPr lang="en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5630C3-B9A0-6457-F61C-59A05996DB3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087495" y="3022600"/>
            <a:ext cx="2008505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D71F2-8513-3773-A8C2-81CB50023C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30226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F8659E-E241-258C-F3E7-38903AAF729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3022600"/>
            <a:ext cx="2008505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1FDF88-7F5B-5B39-E9C7-8017CA1BC1F2}"/>
              </a:ext>
            </a:extLst>
          </p:cNvPr>
          <p:cNvSpPr/>
          <p:nvPr/>
        </p:nvSpPr>
        <p:spPr>
          <a:xfrm>
            <a:off x="5251450" y="5003800"/>
            <a:ext cx="1689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GraphParticle</a:t>
            </a:r>
            <a:endParaRPr lang="en-DE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D63622-F0BE-F545-8B30-DA1F4D10B6F8}"/>
              </a:ext>
            </a:extLst>
          </p:cNvPr>
          <p:cNvCxnSpPr>
            <a:cxnSpLocks/>
            <a:stCxn id="27" idx="0"/>
            <a:endCxn id="5" idx="2"/>
          </p:cNvCxnSpPr>
          <p:nvPr/>
        </p:nvCxnSpPr>
        <p:spPr>
          <a:xfrm flipH="1" flipV="1">
            <a:off x="4087495" y="4337050"/>
            <a:ext cx="2008505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E68B87-855D-B9A9-1EF8-4AFB9D6B692F}"/>
              </a:ext>
            </a:extLst>
          </p:cNvPr>
          <p:cNvCxnSpPr>
            <a:cxnSpLocks/>
            <a:stCxn id="27" idx="0"/>
            <a:endCxn id="6" idx="2"/>
          </p:cNvCxnSpPr>
          <p:nvPr/>
        </p:nvCxnSpPr>
        <p:spPr>
          <a:xfrm flipV="1">
            <a:off x="6096000" y="4330700"/>
            <a:ext cx="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01A73B-5B50-7CE3-5147-775AA7894056}"/>
              </a:ext>
            </a:extLst>
          </p:cNvPr>
          <p:cNvCxnSpPr>
            <a:cxnSpLocks/>
            <a:stCxn id="27" idx="0"/>
            <a:endCxn id="7" idx="2"/>
          </p:cNvCxnSpPr>
          <p:nvPr/>
        </p:nvCxnSpPr>
        <p:spPr>
          <a:xfrm flipV="1">
            <a:off x="6096000" y="4337050"/>
            <a:ext cx="2008505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3233E-FC79-AAE7-D820-EFBADE962625}"/>
              </a:ext>
            </a:extLst>
          </p:cNvPr>
          <p:cNvSpPr/>
          <p:nvPr/>
        </p:nvSpPr>
        <p:spPr>
          <a:xfrm>
            <a:off x="4465629" y="4135755"/>
            <a:ext cx="407688" cy="1320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EA4EF2-2ADC-F105-261E-295EA0BA255E}"/>
              </a:ext>
            </a:extLst>
          </p:cNvPr>
          <p:cNvSpPr/>
          <p:nvPr/>
        </p:nvSpPr>
        <p:spPr>
          <a:xfrm>
            <a:off x="8478829" y="4135755"/>
            <a:ext cx="407688" cy="1320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DEBBBE-77E6-1774-5F43-BE4B905A582C}"/>
              </a:ext>
            </a:extLst>
          </p:cNvPr>
          <p:cNvSpPr/>
          <p:nvPr/>
        </p:nvSpPr>
        <p:spPr>
          <a:xfrm flipH="1">
            <a:off x="6728732" y="4135755"/>
            <a:ext cx="140698" cy="13208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91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83AB-AD87-9D64-51AD-240EA31F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Interact()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AE5A-081A-F4F9-DA3B-88D441B5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Check if particles need to interact (based on distance)</a:t>
            </a:r>
          </a:p>
          <a:p>
            <a:r>
              <a:rPr lang="de-DE" dirty="0"/>
              <a:t>Calculate bounding box overlap</a:t>
            </a:r>
          </a:p>
          <a:p>
            <a:r>
              <a:rPr lang="de-DE" dirty="0"/>
              <a:t>Calculate repulsion forces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Calculate attraction forces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	-&gt; based on particle types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7711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245-112C-1A50-57BA-DD7F5B1D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Attraction between particle types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B6E7-F091-C69D-68CF-48BA5F6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edge – other: attraction based on shortest distance to a point on the short sides</a:t>
            </a:r>
          </a:p>
          <a:p>
            <a:r>
              <a:rPr lang="de-DE" dirty="0"/>
              <a:t>Node-label: attraction based on shortest distance between point on bounding box of label and node center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505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Interact()</vt:lpstr>
      <vt:lpstr>Attraction between particle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Jost</dc:creator>
  <cp:lastModifiedBy>Sebastian Jost</cp:lastModifiedBy>
  <cp:revision>1</cp:revision>
  <dcterms:created xsi:type="dcterms:W3CDTF">2023-01-06T10:54:43Z</dcterms:created>
  <dcterms:modified xsi:type="dcterms:W3CDTF">2023-01-06T20:52:47Z</dcterms:modified>
</cp:coreProperties>
</file>