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74" r:id="rId4"/>
    <p:sldId id="27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9"/>
    <p:restoredTop sz="94759"/>
  </p:normalViewPr>
  <p:slideViewPr>
    <p:cSldViewPr snapToGrid="0">
      <p:cViewPr varScale="1">
        <p:scale>
          <a:sx n="159" d="100"/>
          <a:sy n="159" d="100"/>
        </p:scale>
        <p:origin x="28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98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819cfb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543819cfb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5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88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38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3819cfbf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43819cfbf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73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4585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7484" y="1539692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5400000">
            <a:off x="7616805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6713756" y="2418903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764407" y="221800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0" y="1908281"/>
            <a:ext cx="9144000" cy="323521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10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400" b="1" cap="none" dirty="0">
              <a:solidFill>
                <a:schemeClr val="accent4"/>
              </a:solidFill>
            </a:endParaRPr>
          </a:p>
          <a:p>
            <a:pPr marL="0" lvl="0" indent="0">
              <a:lnSpc>
                <a:spcPct val="80000"/>
              </a:lnSpc>
              <a:spcBef>
                <a:spcPts val="800"/>
              </a:spcBef>
              <a:buSzPts val="2900"/>
            </a:pPr>
            <a:r>
              <a:rPr lang="en-US" sz="25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DevOps Engineer Final Capstone Project</a:t>
            </a:r>
          </a:p>
          <a:p>
            <a:pPr marL="0" lvl="0" indent="0">
              <a:lnSpc>
                <a:spcPct val="80000"/>
              </a:lnSpc>
              <a:spcBef>
                <a:spcPts val="800"/>
              </a:spcBef>
              <a:buSzPts val="2900"/>
            </a:pPr>
            <a:endParaRPr lang="en-US" sz="2500" b="1" dirty="0" smtClean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Steven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Bochinski</a:t>
            </a:r>
            <a:endParaRPr sz="2000" b="1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February 10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sz="1050" b="1" cap="none" dirty="0">
              <a:solidFill>
                <a:srgbClr val="0070C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02296" y="0"/>
            <a:ext cx="8041704" cy="22712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0" u="none" strike="noStrike" cap="none" dirty="0" smtClean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</a:t>
            </a:r>
            <a:r>
              <a:rPr lang="en-US" sz="2800" b="1" i="0" u="none" strike="noStrike" cap="none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Scholas</a:t>
            </a:r>
            <a:endParaRPr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Cambridge, MA</a:t>
            </a:r>
            <a:endParaRPr sz="7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721719" y="4503827"/>
            <a:ext cx="2422281" cy="63967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Jesh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Amera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28297"/>
            <a:ext cx="389021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" sz="4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www.pinterest.com</a:t>
            </a:r>
            <a:r>
              <a:rPr lang="en" sz="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/pin/739505201288499287/</a:t>
            </a:r>
            <a:endParaRPr lang="en-US" sz="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553" y="-281546"/>
            <a:ext cx="3635206" cy="2151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33007" y="1334988"/>
            <a:ext cx="7845778" cy="230832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lvl="0"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Cloud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DevOps Engineer </a:t>
            </a:r>
            <a:endParaRPr lang="en-US" sz="32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Final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Capstone Project</a:t>
            </a:r>
          </a:p>
          <a:p>
            <a:pPr algn="ctr">
              <a:lnSpc>
                <a:spcPct val="150000"/>
              </a:lnSpc>
            </a:pPr>
            <a:endParaRPr lang="en-US" sz="3200" dirty="0">
              <a:ln w="0"/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49898" y="1848536"/>
            <a:ext cx="60192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 smtClean="0">
                <a:ln/>
                <a:solidFill>
                  <a:srgbClr val="FFC000"/>
                </a:solidFill>
              </a:rPr>
              <a:t>Build in progress</a:t>
            </a:r>
            <a:r>
              <a:rPr lang="mr-IN" sz="2800" b="1" dirty="0" smtClean="0">
                <a:ln/>
                <a:solidFill>
                  <a:srgbClr val="FFC000"/>
                </a:solidFill>
              </a:rPr>
              <a:t>…</a:t>
            </a:r>
            <a:r>
              <a:rPr lang="en-US" sz="2800" b="1" dirty="0" smtClean="0">
                <a:ln/>
                <a:solidFill>
                  <a:srgbClr val="FFC000"/>
                </a:solidFill>
              </a:rPr>
              <a:t> </a:t>
            </a:r>
            <a:endParaRPr lang="en-US" sz="3600" b="1" dirty="0">
              <a:ln/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852" y="1453795"/>
            <a:ext cx="6019253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b="1" dirty="0">
                <a:ln/>
                <a:solidFill>
                  <a:srgbClr val="FFC000"/>
                </a:solidFill>
              </a:rPr>
              <a:t>https</a:t>
            </a:r>
            <a:r>
              <a:rPr lang="en-US" sz="1600" b="1" dirty="0" smtClean="0">
                <a:ln/>
                <a:solidFill>
                  <a:srgbClr val="FFC000"/>
                </a:solidFill>
              </a:rPr>
              <a:t>://</a:t>
            </a:r>
            <a:endParaRPr lang="en-US" sz="1600" b="1" dirty="0">
              <a:ln/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4958834"/>
            <a:ext cx="914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https://www.123rf.com/stock-photo/</a:t>
            </a:r>
            <a:r>
              <a:rPr lang="en-US" sz="600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thank_you_button.html?sti</a:t>
            </a:r>
            <a:r>
              <a:rPr lang="en-US" sz="6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=nzpkqn3px1e9s36l76|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46</Words>
  <Application>Microsoft Macintosh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218</cp:revision>
  <dcterms:modified xsi:type="dcterms:W3CDTF">2021-02-01T15:07:49Z</dcterms:modified>
</cp:coreProperties>
</file>