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74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0"/>
    <p:restoredTop sz="94731"/>
  </p:normalViewPr>
  <p:slideViewPr>
    <p:cSldViewPr snapToGrid="0">
      <p:cViewPr varScale="1">
        <p:scale>
          <a:sx n="194" d="100"/>
          <a:sy n="194" d="100"/>
        </p:scale>
        <p:origin x="2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38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>
              <a:lnSpc>
                <a:spcPct val="80000"/>
              </a:lnSpc>
              <a:spcBef>
                <a:spcPts val="800"/>
              </a:spcBef>
              <a:buSzPts val="2900"/>
            </a:pPr>
            <a:r>
              <a:rPr lang="en-US" sz="25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DevOps Engineer Final Capstone Project</a:t>
            </a:r>
          </a:p>
          <a:p>
            <a:pPr marL="0" lvl="0" indent="0">
              <a:lnSpc>
                <a:spcPct val="80000"/>
              </a:lnSpc>
              <a:spcBef>
                <a:spcPts val="800"/>
              </a:spcBef>
              <a:buSzPts val="2900"/>
            </a:pPr>
            <a:endParaRPr lang="en-US" sz="2500" b="1" dirty="0" smtClean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Steven Bochinski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1050" b="1" cap="none" dirty="0">
              <a:solidFill>
                <a:srgbClr val="0070C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02296" y="0"/>
            <a:ext cx="8041704" cy="22712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 smtClean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Scholas</a:t>
            </a:r>
            <a:endParaRPr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Cambridge, MA</a:t>
            </a:r>
            <a:endParaRPr sz="7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721719" y="4503827"/>
            <a:ext cx="2422281" cy="63967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 Jesh </a:t>
            </a: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28297"/>
            <a:ext cx="38902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4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www.pinterest.com</a:t>
            </a:r>
            <a:r>
              <a:rPr lang="en" sz="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/pin/739505201288499287/</a:t>
            </a:r>
            <a:endParaRPr lang="en-US" sz="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553" y="-281546"/>
            <a:ext cx="3635206" cy="2151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33007" y="1334988"/>
            <a:ext cx="7845778" cy="230832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Cloud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DevOps Engineer </a:t>
            </a:r>
            <a:endParaRPr lang="en-US" sz="3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</a:p>
          <a:p>
            <a:pPr algn="ctr">
              <a:lnSpc>
                <a:spcPct val="150000"/>
              </a:lnSpc>
            </a:pPr>
            <a:endParaRPr lang="en-US" sz="3200" dirty="0">
              <a:ln w="0"/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9898" y="1848536"/>
            <a:ext cx="60192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rgbClr val="FFC000"/>
                </a:solidFill>
              </a:rPr>
              <a:t>Build in progress</a:t>
            </a:r>
            <a:r>
              <a:rPr lang="mr-IN" sz="2800" b="1" dirty="0" smtClean="0">
                <a:ln/>
                <a:solidFill>
                  <a:srgbClr val="FFC000"/>
                </a:solidFill>
              </a:rPr>
              <a:t>…</a:t>
            </a:r>
            <a:r>
              <a:rPr lang="en-US" sz="2800" b="1" dirty="0" smtClean="0">
                <a:ln/>
                <a:solidFill>
                  <a:srgbClr val="FFC000"/>
                </a:solidFill>
              </a:rPr>
              <a:t> </a:t>
            </a:r>
            <a:endParaRPr lang="en-US" sz="3600" b="1" dirty="0">
              <a:ln/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852" y="1453795"/>
            <a:ext cx="601925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>
                <a:ln/>
                <a:solidFill>
                  <a:srgbClr val="FFC000"/>
                </a:solidFill>
              </a:rPr>
              <a:t>https</a:t>
            </a:r>
            <a:r>
              <a:rPr lang="en-US" sz="1600" b="1" dirty="0" smtClean="0">
                <a:ln/>
                <a:solidFill>
                  <a:srgbClr val="FFC000"/>
                </a:solidFill>
              </a:rPr>
              <a:t>://</a:t>
            </a:r>
            <a:endParaRPr lang="en-US" sz="1600" b="1" dirty="0">
              <a:ln/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958834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6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6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46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219</cp:revision>
  <dcterms:modified xsi:type="dcterms:W3CDTF">2021-02-04T12:22:17Z</dcterms:modified>
</cp:coreProperties>
</file>