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7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/>
    <p:restoredTop sz="94664"/>
  </p:normalViewPr>
  <p:slideViewPr>
    <p:cSldViewPr snapToGrid="0">
      <p:cViewPr varScale="1">
        <p:scale>
          <a:sx n="226" d="100"/>
          <a:sy n="226" d="100"/>
        </p:scale>
        <p:origin x="12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in the Internet of Things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442/642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Xiaohui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Liang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2019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Birva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Sevak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3645" y="479776"/>
            <a:ext cx="784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Alexa Skill grocery order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Alexa Skill Covid-19 Doctor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Alexa Skill </a:t>
            </a:r>
            <a:r>
              <a:rPr lang="mr-IN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38</Words>
  <Application>Microsoft Macintosh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164</cp:revision>
  <dcterms:modified xsi:type="dcterms:W3CDTF">2020-04-06T19:06:28Z</dcterms:modified>
</cp:coreProperties>
</file>